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74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0BDA69-E70C-419F-A688-8A02B8FA0CE5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63C298-97F1-443F-9375-19584385550E}">
      <dgm:prSet/>
      <dgm:spPr/>
      <dgm:t>
        <a:bodyPr/>
        <a:lstStyle/>
        <a:p>
          <a:pPr rtl="0"/>
          <a:r>
            <a:rPr lang="ru-RU" dirty="0" err="1" smtClean="0"/>
            <a:t>перетворює</a:t>
          </a:r>
          <a:r>
            <a:rPr lang="ru-RU" dirty="0" smtClean="0"/>
            <a:t> </a:t>
          </a:r>
          <a:r>
            <a:rPr lang="ru-RU" dirty="0" err="1" smtClean="0"/>
            <a:t>заощадження</a:t>
          </a:r>
          <a:r>
            <a:rPr lang="ru-RU" dirty="0" smtClean="0"/>
            <a:t> в </a:t>
          </a:r>
          <a:r>
            <a:rPr lang="ru-RU" dirty="0" err="1" smtClean="0"/>
            <a:t>інвестиції</a:t>
          </a:r>
          <a:endParaRPr lang="ru-RU" dirty="0"/>
        </a:p>
      </dgm:t>
    </dgm:pt>
    <dgm:pt modelId="{53B7783C-83C1-4919-A7E4-B20C6816EDF5}" type="parTrans" cxnId="{F76723B9-41AF-4584-93AA-AA933816F5A4}">
      <dgm:prSet/>
      <dgm:spPr/>
      <dgm:t>
        <a:bodyPr/>
        <a:lstStyle/>
        <a:p>
          <a:endParaRPr lang="ru-RU"/>
        </a:p>
      </dgm:t>
    </dgm:pt>
    <dgm:pt modelId="{143E7979-32D0-4FE0-B482-96390194A846}" type="sibTrans" cxnId="{F76723B9-41AF-4584-93AA-AA933816F5A4}">
      <dgm:prSet/>
      <dgm:spPr/>
      <dgm:t>
        <a:bodyPr/>
        <a:lstStyle/>
        <a:p>
          <a:endParaRPr lang="ru-RU"/>
        </a:p>
      </dgm:t>
    </dgm:pt>
    <dgm:pt modelId="{D21B1665-57AA-48FE-81B8-F9B205F097C0}">
      <dgm:prSet/>
      <dgm:spPr/>
      <dgm:t>
        <a:bodyPr/>
        <a:lstStyle/>
        <a:p>
          <a:pPr rtl="0"/>
          <a:r>
            <a:rPr lang="ru-RU" dirty="0" err="1" smtClean="0"/>
            <a:t>забезпечує</a:t>
          </a:r>
          <a:r>
            <a:rPr lang="ru-RU" dirty="0" smtClean="0"/>
            <a:t> </a:t>
          </a:r>
          <a:r>
            <a:rPr lang="ru-RU" dirty="0" err="1" smtClean="0"/>
            <a:t>економічне</a:t>
          </a:r>
          <a:r>
            <a:rPr lang="ru-RU" dirty="0" smtClean="0"/>
            <a:t> </a:t>
          </a:r>
          <a:r>
            <a:rPr lang="ru-RU" dirty="0" err="1" smtClean="0"/>
            <a:t>зростання</a:t>
          </a:r>
          <a:r>
            <a:rPr lang="ru-RU" dirty="0" smtClean="0"/>
            <a:t> через </a:t>
          </a:r>
          <a:r>
            <a:rPr lang="ru-RU" dirty="0" err="1" smtClean="0"/>
            <a:t>організацію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нагромадження</a:t>
          </a:r>
          <a:r>
            <a:rPr lang="ru-RU" dirty="0" smtClean="0"/>
            <a:t> </a:t>
          </a:r>
          <a:r>
            <a:rPr lang="ru-RU" dirty="0" err="1" smtClean="0"/>
            <a:t>капіталу</a:t>
          </a:r>
          <a:endParaRPr lang="ru-RU" dirty="0"/>
        </a:p>
      </dgm:t>
    </dgm:pt>
    <dgm:pt modelId="{6AF7D535-669A-4F06-A2A5-6EB56906FCA7}" type="parTrans" cxnId="{FB16A805-30BB-48BF-A447-30E7B732B188}">
      <dgm:prSet/>
      <dgm:spPr/>
      <dgm:t>
        <a:bodyPr/>
        <a:lstStyle/>
        <a:p>
          <a:endParaRPr lang="ru-RU"/>
        </a:p>
      </dgm:t>
    </dgm:pt>
    <dgm:pt modelId="{122CCC1B-2B49-42D5-AB25-6A00C4596CB0}" type="sibTrans" cxnId="{FB16A805-30BB-48BF-A447-30E7B732B188}">
      <dgm:prSet/>
      <dgm:spPr/>
      <dgm:t>
        <a:bodyPr/>
        <a:lstStyle/>
        <a:p>
          <a:endParaRPr lang="ru-RU"/>
        </a:p>
      </dgm:t>
    </dgm:pt>
    <dgm:pt modelId="{964B09E2-6D31-4134-9DB3-4A83B20997C4}">
      <dgm:prSet/>
      <dgm:spPr/>
      <dgm:t>
        <a:bodyPr/>
        <a:lstStyle/>
        <a:p>
          <a:pPr rtl="0"/>
          <a:r>
            <a:rPr lang="ru-RU" dirty="0" err="1" smtClean="0"/>
            <a:t>забезпечує</a:t>
          </a:r>
          <a:r>
            <a:rPr lang="ru-RU" dirty="0" smtClean="0"/>
            <a:t> </a:t>
          </a:r>
          <a:r>
            <a:rPr lang="ru-RU" dirty="0" err="1" smtClean="0"/>
            <a:t>переливання</a:t>
          </a:r>
          <a:r>
            <a:rPr lang="ru-RU" dirty="0" smtClean="0"/>
            <a:t> </a:t>
          </a:r>
          <a:r>
            <a:rPr lang="ru-RU" dirty="0" err="1" smtClean="0"/>
            <a:t>фінансових</a:t>
          </a:r>
          <a:r>
            <a:rPr lang="ru-RU" dirty="0" smtClean="0"/>
            <a:t> </a:t>
          </a:r>
          <a:r>
            <a:rPr lang="ru-RU" dirty="0" err="1" smtClean="0"/>
            <a:t>фондів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одних </a:t>
          </a:r>
          <a:r>
            <a:rPr lang="ru-RU" dirty="0" err="1" smtClean="0"/>
            <a:t>галузей</a:t>
          </a:r>
          <a:r>
            <a:rPr lang="ru-RU" dirty="0" smtClean="0"/>
            <a:t> </a:t>
          </a:r>
          <a:r>
            <a:rPr lang="ru-RU" dirty="0" err="1" smtClean="0"/>
            <a:t>економіки</a:t>
          </a:r>
          <a:r>
            <a:rPr lang="ru-RU" dirty="0" smtClean="0"/>
            <a:t> </a:t>
          </a:r>
          <a:r>
            <a:rPr lang="ru-RU" dirty="0" err="1" smtClean="0"/>
            <a:t>усередині</a:t>
          </a:r>
          <a:r>
            <a:rPr lang="ru-RU" dirty="0" smtClean="0"/>
            <a:t> </a:t>
          </a:r>
          <a:r>
            <a:rPr lang="ru-RU" dirty="0" err="1" smtClean="0"/>
            <a:t>країни</a:t>
          </a:r>
          <a:r>
            <a:rPr lang="ru-RU" dirty="0" smtClean="0"/>
            <a:t> в </a:t>
          </a:r>
          <a:r>
            <a:rPr lang="ru-RU" dirty="0" err="1" smtClean="0"/>
            <a:t>інші</a:t>
          </a:r>
          <a:endParaRPr lang="ru-RU" dirty="0"/>
        </a:p>
      </dgm:t>
    </dgm:pt>
    <dgm:pt modelId="{C81028E1-F0A5-4F9D-A399-C533776FA1E7}" type="parTrans" cxnId="{2175658D-36D4-4EC6-AA25-83A58BC211C2}">
      <dgm:prSet/>
      <dgm:spPr/>
      <dgm:t>
        <a:bodyPr/>
        <a:lstStyle/>
        <a:p>
          <a:endParaRPr lang="ru-RU"/>
        </a:p>
      </dgm:t>
    </dgm:pt>
    <dgm:pt modelId="{2C757469-58B6-4CDC-9EE4-322DD982322B}" type="sibTrans" cxnId="{2175658D-36D4-4EC6-AA25-83A58BC211C2}">
      <dgm:prSet/>
      <dgm:spPr/>
      <dgm:t>
        <a:bodyPr/>
        <a:lstStyle/>
        <a:p>
          <a:endParaRPr lang="ru-RU"/>
        </a:p>
      </dgm:t>
    </dgm:pt>
    <dgm:pt modelId="{848A6F6B-FF46-47A5-AB95-1AF4B91D22B4}">
      <dgm:prSet/>
      <dgm:spPr/>
      <dgm:t>
        <a:bodyPr/>
        <a:lstStyle/>
        <a:p>
          <a:pPr rtl="0"/>
          <a:r>
            <a:rPr lang="ru-RU" dirty="0" err="1" smtClean="0"/>
            <a:t>перерозподіляє</a:t>
          </a:r>
          <a:r>
            <a:rPr lang="ru-RU" dirty="0" smtClean="0"/>
            <a:t> </a:t>
          </a:r>
          <a:r>
            <a:rPr lang="ru-RU" dirty="0" err="1" smtClean="0"/>
            <a:t>фінансові</a:t>
          </a:r>
          <a:r>
            <a:rPr lang="ru-RU" dirty="0" smtClean="0"/>
            <a:t> </a:t>
          </a:r>
          <a:r>
            <a:rPr lang="ru-RU" dirty="0" err="1" smtClean="0"/>
            <a:t>фонди</a:t>
          </a:r>
          <a:r>
            <a:rPr lang="ru-RU" dirty="0" smtClean="0"/>
            <a:t> </a:t>
          </a:r>
          <a:r>
            <a:rPr lang="ru-RU" dirty="0" err="1" smtClean="0"/>
            <a:t>усередині</a:t>
          </a:r>
          <a:r>
            <a:rPr lang="ru-RU" dirty="0" smtClean="0"/>
            <a:t> </a:t>
          </a:r>
          <a:r>
            <a:rPr lang="ru-RU" dirty="0" err="1" smtClean="0"/>
            <a:t>країни</a:t>
          </a:r>
          <a:r>
            <a:rPr lang="ru-RU" dirty="0" smtClean="0"/>
            <a:t> </a:t>
          </a:r>
          <a:r>
            <a:rPr lang="ru-RU" dirty="0" err="1" smtClean="0"/>
            <a:t>між</a:t>
          </a:r>
          <a:r>
            <a:rPr lang="ru-RU" dirty="0" smtClean="0"/>
            <a:t> </a:t>
          </a:r>
          <a:r>
            <a:rPr lang="ru-RU" dirty="0" err="1" smtClean="0"/>
            <a:t>регіонами</a:t>
          </a:r>
          <a:endParaRPr lang="ru-RU" dirty="0"/>
        </a:p>
      </dgm:t>
    </dgm:pt>
    <dgm:pt modelId="{D10A4B00-E487-42D4-807C-D9CE869B958F}" type="parTrans" cxnId="{80136048-C1AA-4062-9A22-9AC061509D38}">
      <dgm:prSet/>
      <dgm:spPr/>
      <dgm:t>
        <a:bodyPr/>
        <a:lstStyle/>
        <a:p>
          <a:endParaRPr lang="ru-RU"/>
        </a:p>
      </dgm:t>
    </dgm:pt>
    <dgm:pt modelId="{80096A1D-2A44-4BD1-A7C9-2880A2438E11}" type="sibTrans" cxnId="{80136048-C1AA-4062-9A22-9AC061509D38}">
      <dgm:prSet/>
      <dgm:spPr/>
      <dgm:t>
        <a:bodyPr/>
        <a:lstStyle/>
        <a:p>
          <a:endParaRPr lang="ru-RU"/>
        </a:p>
      </dgm:t>
    </dgm:pt>
    <dgm:pt modelId="{54BAF326-7DD0-4D9C-BE69-DBF6D4FAC90E}">
      <dgm:prSet/>
      <dgm:spPr/>
      <dgm:t>
        <a:bodyPr/>
        <a:lstStyle/>
        <a:p>
          <a:pPr rtl="0"/>
          <a:r>
            <a:rPr lang="ru-RU" dirty="0" err="1" smtClean="0"/>
            <a:t>забезпечує</a:t>
          </a:r>
          <a:r>
            <a:rPr lang="ru-RU" dirty="0" smtClean="0"/>
            <a:t> </a:t>
          </a:r>
          <a:r>
            <a:rPr lang="ru-RU" dirty="0" err="1" smtClean="0"/>
            <a:t>переміщення</a:t>
          </a:r>
          <a:r>
            <a:rPr lang="ru-RU" dirty="0" smtClean="0"/>
            <a:t> </a:t>
          </a:r>
          <a:r>
            <a:rPr lang="ru-RU" dirty="0" err="1" smtClean="0"/>
            <a:t>фінансових</a:t>
          </a:r>
          <a:r>
            <a:rPr lang="ru-RU" dirty="0" smtClean="0"/>
            <a:t> </a:t>
          </a:r>
          <a:r>
            <a:rPr lang="ru-RU" dirty="0" err="1" smtClean="0"/>
            <a:t>фондів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одних </a:t>
          </a:r>
          <a:r>
            <a:rPr lang="ru-RU" dirty="0" err="1" smtClean="0"/>
            <a:t>країн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регіонів</a:t>
          </a:r>
          <a:r>
            <a:rPr lang="ru-RU" dirty="0" smtClean="0"/>
            <a:t> в </a:t>
          </a:r>
          <a:r>
            <a:rPr lang="ru-RU" dirty="0" err="1" smtClean="0"/>
            <a:t>інші</a:t>
          </a:r>
          <a:endParaRPr lang="ru-RU" dirty="0"/>
        </a:p>
      </dgm:t>
    </dgm:pt>
    <dgm:pt modelId="{8E17D4E9-3B1E-4985-B871-751B6EC12C3F}" type="parTrans" cxnId="{B7B945AB-0E78-4404-834E-BD2C80EFF3BB}">
      <dgm:prSet/>
      <dgm:spPr/>
      <dgm:t>
        <a:bodyPr/>
        <a:lstStyle/>
        <a:p>
          <a:endParaRPr lang="ru-RU"/>
        </a:p>
      </dgm:t>
    </dgm:pt>
    <dgm:pt modelId="{45117A3A-9C95-41EE-A1DE-0501FF62D633}" type="sibTrans" cxnId="{B7B945AB-0E78-4404-834E-BD2C80EFF3BB}">
      <dgm:prSet/>
      <dgm:spPr/>
      <dgm:t>
        <a:bodyPr/>
        <a:lstStyle/>
        <a:p>
          <a:endParaRPr lang="ru-RU"/>
        </a:p>
      </dgm:t>
    </dgm:pt>
    <dgm:pt modelId="{F6595C79-D668-40FB-A0D7-D31C72402A1E}" type="pres">
      <dgm:prSet presAssocID="{540BDA69-E70C-419F-A688-8A02B8FA0C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725FE4-7F75-4B72-BAC5-01A2AE84FB5A}" type="pres">
      <dgm:prSet presAssocID="{CB63C298-97F1-443F-9375-19584385550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4A4A2-5208-4C12-8265-458C3539F525}" type="pres">
      <dgm:prSet presAssocID="{143E7979-32D0-4FE0-B482-96390194A846}" presName="sibTrans" presStyleCnt="0"/>
      <dgm:spPr/>
    </dgm:pt>
    <dgm:pt modelId="{D63929D7-CA1A-457A-B69B-EE6D7B066752}" type="pres">
      <dgm:prSet presAssocID="{D21B1665-57AA-48FE-81B8-F9B205F097C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A13DA-09C5-410D-869C-457D003B05A8}" type="pres">
      <dgm:prSet presAssocID="{122CCC1B-2B49-42D5-AB25-6A00C4596CB0}" presName="sibTrans" presStyleCnt="0"/>
      <dgm:spPr/>
    </dgm:pt>
    <dgm:pt modelId="{59E9E8C8-5D2D-4EC5-879F-D5E30627A1BA}" type="pres">
      <dgm:prSet presAssocID="{964B09E2-6D31-4134-9DB3-4A83B20997C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7C4A9D-46A2-4B98-9E96-846C5B9E44F5}" type="pres">
      <dgm:prSet presAssocID="{2C757469-58B6-4CDC-9EE4-322DD982322B}" presName="sibTrans" presStyleCnt="0"/>
      <dgm:spPr/>
    </dgm:pt>
    <dgm:pt modelId="{CCCAF310-9831-451A-845A-18F1E977F309}" type="pres">
      <dgm:prSet presAssocID="{848A6F6B-FF46-47A5-AB95-1AF4B91D22B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0B416D-7EA2-4E10-A5C0-9D077A4122FF}" type="pres">
      <dgm:prSet presAssocID="{80096A1D-2A44-4BD1-A7C9-2880A2438E11}" presName="sibTrans" presStyleCnt="0"/>
      <dgm:spPr/>
    </dgm:pt>
    <dgm:pt modelId="{73E2EA8A-DD0C-43E1-9243-2D060B73AD9E}" type="pres">
      <dgm:prSet presAssocID="{54BAF326-7DD0-4D9C-BE69-DBF6D4FAC90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8AEE58-1404-4242-BBF6-5657C2530152}" type="presOf" srcId="{540BDA69-E70C-419F-A688-8A02B8FA0CE5}" destId="{F6595C79-D668-40FB-A0D7-D31C72402A1E}" srcOrd="0" destOrd="0" presId="urn:microsoft.com/office/officeart/2005/8/layout/default"/>
    <dgm:cxn modelId="{80136048-C1AA-4062-9A22-9AC061509D38}" srcId="{540BDA69-E70C-419F-A688-8A02B8FA0CE5}" destId="{848A6F6B-FF46-47A5-AB95-1AF4B91D22B4}" srcOrd="3" destOrd="0" parTransId="{D10A4B00-E487-42D4-807C-D9CE869B958F}" sibTransId="{80096A1D-2A44-4BD1-A7C9-2880A2438E11}"/>
    <dgm:cxn modelId="{FB16A805-30BB-48BF-A447-30E7B732B188}" srcId="{540BDA69-E70C-419F-A688-8A02B8FA0CE5}" destId="{D21B1665-57AA-48FE-81B8-F9B205F097C0}" srcOrd="1" destOrd="0" parTransId="{6AF7D535-669A-4F06-A2A5-6EB56906FCA7}" sibTransId="{122CCC1B-2B49-42D5-AB25-6A00C4596CB0}"/>
    <dgm:cxn modelId="{293EB3F8-E15F-47F5-BFCA-D433D884A504}" type="presOf" srcId="{848A6F6B-FF46-47A5-AB95-1AF4B91D22B4}" destId="{CCCAF310-9831-451A-845A-18F1E977F309}" srcOrd="0" destOrd="0" presId="urn:microsoft.com/office/officeart/2005/8/layout/default"/>
    <dgm:cxn modelId="{1710F7E9-72BA-43E8-B4D7-7001A5856D35}" type="presOf" srcId="{CB63C298-97F1-443F-9375-19584385550E}" destId="{1D725FE4-7F75-4B72-BAC5-01A2AE84FB5A}" srcOrd="0" destOrd="0" presId="urn:microsoft.com/office/officeart/2005/8/layout/default"/>
    <dgm:cxn modelId="{B7B945AB-0E78-4404-834E-BD2C80EFF3BB}" srcId="{540BDA69-E70C-419F-A688-8A02B8FA0CE5}" destId="{54BAF326-7DD0-4D9C-BE69-DBF6D4FAC90E}" srcOrd="4" destOrd="0" parTransId="{8E17D4E9-3B1E-4985-B871-751B6EC12C3F}" sibTransId="{45117A3A-9C95-41EE-A1DE-0501FF62D633}"/>
    <dgm:cxn modelId="{C14249F8-3887-43A7-AD2A-4533CE852047}" type="presOf" srcId="{D21B1665-57AA-48FE-81B8-F9B205F097C0}" destId="{D63929D7-CA1A-457A-B69B-EE6D7B066752}" srcOrd="0" destOrd="0" presId="urn:microsoft.com/office/officeart/2005/8/layout/default"/>
    <dgm:cxn modelId="{25643C35-EC58-4083-9A7E-D56D9B77C65D}" type="presOf" srcId="{54BAF326-7DD0-4D9C-BE69-DBF6D4FAC90E}" destId="{73E2EA8A-DD0C-43E1-9243-2D060B73AD9E}" srcOrd="0" destOrd="0" presId="urn:microsoft.com/office/officeart/2005/8/layout/default"/>
    <dgm:cxn modelId="{1AD43F30-A01B-4079-99A7-762E3DD92A23}" type="presOf" srcId="{964B09E2-6D31-4134-9DB3-4A83B20997C4}" destId="{59E9E8C8-5D2D-4EC5-879F-D5E30627A1BA}" srcOrd="0" destOrd="0" presId="urn:microsoft.com/office/officeart/2005/8/layout/default"/>
    <dgm:cxn modelId="{2175658D-36D4-4EC6-AA25-83A58BC211C2}" srcId="{540BDA69-E70C-419F-A688-8A02B8FA0CE5}" destId="{964B09E2-6D31-4134-9DB3-4A83B20997C4}" srcOrd="2" destOrd="0" parTransId="{C81028E1-F0A5-4F9D-A399-C533776FA1E7}" sibTransId="{2C757469-58B6-4CDC-9EE4-322DD982322B}"/>
    <dgm:cxn modelId="{F76723B9-41AF-4584-93AA-AA933816F5A4}" srcId="{540BDA69-E70C-419F-A688-8A02B8FA0CE5}" destId="{CB63C298-97F1-443F-9375-19584385550E}" srcOrd="0" destOrd="0" parTransId="{53B7783C-83C1-4919-A7E4-B20C6816EDF5}" sibTransId="{143E7979-32D0-4FE0-B482-96390194A846}"/>
    <dgm:cxn modelId="{E0A8BDC6-4FD4-42AE-9AC6-FF99E6E99C8F}" type="presParOf" srcId="{F6595C79-D668-40FB-A0D7-D31C72402A1E}" destId="{1D725FE4-7F75-4B72-BAC5-01A2AE84FB5A}" srcOrd="0" destOrd="0" presId="urn:microsoft.com/office/officeart/2005/8/layout/default"/>
    <dgm:cxn modelId="{D8E7567F-23AE-4FE6-8F72-26C00C1BEA2D}" type="presParOf" srcId="{F6595C79-D668-40FB-A0D7-D31C72402A1E}" destId="{6554A4A2-5208-4C12-8265-458C3539F525}" srcOrd="1" destOrd="0" presId="urn:microsoft.com/office/officeart/2005/8/layout/default"/>
    <dgm:cxn modelId="{B4DCADF3-B357-41C2-840E-DB4D7D36D724}" type="presParOf" srcId="{F6595C79-D668-40FB-A0D7-D31C72402A1E}" destId="{D63929D7-CA1A-457A-B69B-EE6D7B066752}" srcOrd="2" destOrd="0" presId="urn:microsoft.com/office/officeart/2005/8/layout/default"/>
    <dgm:cxn modelId="{4D511581-C1E1-48FA-81DF-835061584670}" type="presParOf" srcId="{F6595C79-D668-40FB-A0D7-D31C72402A1E}" destId="{261A13DA-09C5-410D-869C-457D003B05A8}" srcOrd="3" destOrd="0" presId="urn:microsoft.com/office/officeart/2005/8/layout/default"/>
    <dgm:cxn modelId="{8AD3AA99-B756-4893-836B-1951691B03B8}" type="presParOf" srcId="{F6595C79-D668-40FB-A0D7-D31C72402A1E}" destId="{59E9E8C8-5D2D-4EC5-879F-D5E30627A1BA}" srcOrd="4" destOrd="0" presId="urn:microsoft.com/office/officeart/2005/8/layout/default"/>
    <dgm:cxn modelId="{76FC8CFF-BBC6-4E35-98C0-8B89177D60BC}" type="presParOf" srcId="{F6595C79-D668-40FB-A0D7-D31C72402A1E}" destId="{8C7C4A9D-46A2-4B98-9E96-846C5B9E44F5}" srcOrd="5" destOrd="0" presId="urn:microsoft.com/office/officeart/2005/8/layout/default"/>
    <dgm:cxn modelId="{05E063B9-7DC1-4CD5-9117-075F301E7788}" type="presParOf" srcId="{F6595C79-D668-40FB-A0D7-D31C72402A1E}" destId="{CCCAF310-9831-451A-845A-18F1E977F309}" srcOrd="6" destOrd="0" presId="urn:microsoft.com/office/officeart/2005/8/layout/default"/>
    <dgm:cxn modelId="{39DFBE81-705B-4D6F-91AD-1E865F43ADF6}" type="presParOf" srcId="{F6595C79-D668-40FB-A0D7-D31C72402A1E}" destId="{8B0B416D-7EA2-4E10-A5C0-9D077A4122FF}" srcOrd="7" destOrd="0" presId="urn:microsoft.com/office/officeart/2005/8/layout/default"/>
    <dgm:cxn modelId="{406D06C8-673B-4062-BA11-4D27A6D7F25B}" type="presParOf" srcId="{F6595C79-D668-40FB-A0D7-D31C72402A1E}" destId="{73E2EA8A-DD0C-43E1-9243-2D060B73AD9E}" srcOrd="8" destOrd="0" presId="urn:microsoft.com/office/officeart/2005/8/layout/default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04C8D71-C06C-49D1-B3CB-8E06795915A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F13173-8FE5-4762-A6AE-5A4B342562A6}">
      <dgm:prSet phldrT="[Текст]"/>
      <dgm:spPr/>
      <dgm:t>
        <a:bodyPr/>
        <a:lstStyle/>
        <a:p>
          <a:r>
            <a:rPr lang="uk-UA" dirty="0" smtClean="0"/>
            <a:t>Ринок акцій</a:t>
          </a:r>
          <a:endParaRPr lang="ru-RU" dirty="0"/>
        </a:p>
      </dgm:t>
    </dgm:pt>
    <dgm:pt modelId="{2C6F9875-7312-4572-A0A5-FF97945D2418}" type="parTrans" cxnId="{ED079AF8-D36E-4CFB-879C-F3E0BECD3365}">
      <dgm:prSet/>
      <dgm:spPr/>
      <dgm:t>
        <a:bodyPr/>
        <a:lstStyle/>
        <a:p>
          <a:endParaRPr lang="ru-RU"/>
        </a:p>
      </dgm:t>
    </dgm:pt>
    <dgm:pt modelId="{01325FD3-5773-4BC2-9623-92CD054F6767}" type="sibTrans" cxnId="{ED079AF8-D36E-4CFB-879C-F3E0BECD3365}">
      <dgm:prSet/>
      <dgm:spPr/>
      <dgm:t>
        <a:bodyPr/>
        <a:lstStyle/>
        <a:p>
          <a:endParaRPr lang="ru-RU"/>
        </a:p>
      </dgm:t>
    </dgm:pt>
    <dgm:pt modelId="{D95046C3-84F3-48A7-9657-8FFA7E757CD3}">
      <dgm:prSet phldrT="[Текст]"/>
      <dgm:spPr/>
      <dgm:t>
        <a:bodyPr/>
        <a:lstStyle/>
        <a:p>
          <a:r>
            <a:rPr lang="uk-UA" dirty="0" smtClean="0"/>
            <a:t>Первинний</a:t>
          </a:r>
          <a:endParaRPr lang="ru-RU" dirty="0"/>
        </a:p>
      </dgm:t>
    </dgm:pt>
    <dgm:pt modelId="{DFE74659-500F-4EFC-821A-C0C16005759F}" type="parTrans" cxnId="{49438C40-49CF-4438-AD0B-E06970987071}">
      <dgm:prSet/>
      <dgm:spPr/>
      <dgm:t>
        <a:bodyPr/>
        <a:lstStyle/>
        <a:p>
          <a:endParaRPr lang="ru-RU"/>
        </a:p>
      </dgm:t>
    </dgm:pt>
    <dgm:pt modelId="{38CA2C35-A803-4B96-93AC-AE2AE254DBA5}" type="sibTrans" cxnId="{49438C40-49CF-4438-AD0B-E06970987071}">
      <dgm:prSet/>
      <dgm:spPr/>
      <dgm:t>
        <a:bodyPr/>
        <a:lstStyle/>
        <a:p>
          <a:endParaRPr lang="ru-RU"/>
        </a:p>
      </dgm:t>
    </dgm:pt>
    <dgm:pt modelId="{87146924-9648-4E73-B2FC-3509B2C424A5}">
      <dgm:prSet phldrT="[Текст]"/>
      <dgm:spPr/>
      <dgm:t>
        <a:bodyPr/>
        <a:lstStyle/>
        <a:p>
          <a:r>
            <a:rPr lang="uk-UA" dirty="0" smtClean="0"/>
            <a:t>Вторинний</a:t>
          </a:r>
          <a:endParaRPr lang="ru-RU" dirty="0"/>
        </a:p>
      </dgm:t>
    </dgm:pt>
    <dgm:pt modelId="{70EBAF27-883C-4A30-AA11-EAF641A791BF}" type="parTrans" cxnId="{14821F97-655E-4AAB-A786-80A04B6BE849}">
      <dgm:prSet/>
      <dgm:spPr/>
      <dgm:t>
        <a:bodyPr/>
        <a:lstStyle/>
        <a:p>
          <a:endParaRPr lang="ru-RU"/>
        </a:p>
      </dgm:t>
    </dgm:pt>
    <dgm:pt modelId="{27B0F2A5-3DE7-4878-8FA2-7597F3ED5785}" type="sibTrans" cxnId="{14821F97-655E-4AAB-A786-80A04B6BE849}">
      <dgm:prSet/>
      <dgm:spPr/>
      <dgm:t>
        <a:bodyPr/>
        <a:lstStyle/>
        <a:p>
          <a:endParaRPr lang="ru-RU"/>
        </a:p>
      </dgm:t>
    </dgm:pt>
    <dgm:pt modelId="{B73A0464-EE15-4019-9496-65DAB64C5ECE}" type="pres">
      <dgm:prSet presAssocID="{204C8D71-C06C-49D1-B3CB-8E06795915A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9672663-CE7B-4B90-A3C1-04C00283AB04}" type="pres">
      <dgm:prSet presAssocID="{BEF13173-8FE5-4762-A6AE-5A4B342562A6}" presName="root" presStyleCnt="0"/>
      <dgm:spPr/>
    </dgm:pt>
    <dgm:pt modelId="{46DA2B1A-F219-445D-BE49-CD9BD5BB566F}" type="pres">
      <dgm:prSet presAssocID="{BEF13173-8FE5-4762-A6AE-5A4B342562A6}" presName="rootComposite" presStyleCnt="0"/>
      <dgm:spPr/>
    </dgm:pt>
    <dgm:pt modelId="{5BF15249-7891-4C5E-9F5A-739A73E5ABBF}" type="pres">
      <dgm:prSet presAssocID="{BEF13173-8FE5-4762-A6AE-5A4B342562A6}" presName="rootText" presStyleLbl="node1" presStyleIdx="0" presStyleCnt="1"/>
      <dgm:spPr/>
      <dgm:t>
        <a:bodyPr/>
        <a:lstStyle/>
        <a:p>
          <a:endParaRPr lang="ru-RU"/>
        </a:p>
      </dgm:t>
    </dgm:pt>
    <dgm:pt modelId="{3A1E3BFD-77BB-4813-90B1-ECB71222D2A0}" type="pres">
      <dgm:prSet presAssocID="{BEF13173-8FE5-4762-A6AE-5A4B342562A6}" presName="rootConnector" presStyleLbl="node1" presStyleIdx="0" presStyleCnt="1"/>
      <dgm:spPr/>
      <dgm:t>
        <a:bodyPr/>
        <a:lstStyle/>
        <a:p>
          <a:endParaRPr lang="ru-RU"/>
        </a:p>
      </dgm:t>
    </dgm:pt>
    <dgm:pt modelId="{9D42EF54-9E32-4DB9-A464-52B111FAFAD3}" type="pres">
      <dgm:prSet presAssocID="{BEF13173-8FE5-4762-A6AE-5A4B342562A6}" presName="childShape" presStyleCnt="0"/>
      <dgm:spPr/>
    </dgm:pt>
    <dgm:pt modelId="{2BC5BF09-009D-403F-A589-B4154D991C4E}" type="pres">
      <dgm:prSet presAssocID="{DFE74659-500F-4EFC-821A-C0C16005759F}" presName="Name13" presStyleLbl="parChTrans1D2" presStyleIdx="0" presStyleCnt="2"/>
      <dgm:spPr/>
      <dgm:t>
        <a:bodyPr/>
        <a:lstStyle/>
        <a:p>
          <a:endParaRPr lang="ru-RU"/>
        </a:p>
      </dgm:t>
    </dgm:pt>
    <dgm:pt modelId="{06D05666-6BCD-428C-AE15-156223A5C579}" type="pres">
      <dgm:prSet presAssocID="{D95046C3-84F3-48A7-9657-8FFA7E757CD3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7A2FD-5D1F-416E-A9E5-BE9E0414DDF2}" type="pres">
      <dgm:prSet presAssocID="{70EBAF27-883C-4A30-AA11-EAF641A791BF}" presName="Name13" presStyleLbl="parChTrans1D2" presStyleIdx="1" presStyleCnt="2"/>
      <dgm:spPr/>
      <dgm:t>
        <a:bodyPr/>
        <a:lstStyle/>
        <a:p>
          <a:endParaRPr lang="ru-RU"/>
        </a:p>
      </dgm:t>
    </dgm:pt>
    <dgm:pt modelId="{4DA2F510-C06F-4D11-B383-2E0D785F462D}" type="pres">
      <dgm:prSet presAssocID="{87146924-9648-4E73-B2FC-3509B2C424A5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F77795-40E0-4052-A89C-71A0A549C17B}" type="presOf" srcId="{BEF13173-8FE5-4762-A6AE-5A4B342562A6}" destId="{3A1E3BFD-77BB-4813-90B1-ECB71222D2A0}" srcOrd="1" destOrd="0" presId="urn:microsoft.com/office/officeart/2005/8/layout/hierarchy3"/>
    <dgm:cxn modelId="{078B733D-95BF-45EE-8C01-7E385CA233E5}" type="presOf" srcId="{70EBAF27-883C-4A30-AA11-EAF641A791BF}" destId="{8CF7A2FD-5D1F-416E-A9E5-BE9E0414DDF2}" srcOrd="0" destOrd="0" presId="urn:microsoft.com/office/officeart/2005/8/layout/hierarchy3"/>
    <dgm:cxn modelId="{1F7FD0D5-7501-4D73-8D6E-D9BB1A0DADFA}" type="presOf" srcId="{204C8D71-C06C-49D1-B3CB-8E06795915A6}" destId="{B73A0464-EE15-4019-9496-65DAB64C5ECE}" srcOrd="0" destOrd="0" presId="urn:microsoft.com/office/officeart/2005/8/layout/hierarchy3"/>
    <dgm:cxn modelId="{86D6003A-9B0C-4768-8ED9-A0F0ACBFC761}" type="presOf" srcId="{BEF13173-8FE5-4762-A6AE-5A4B342562A6}" destId="{5BF15249-7891-4C5E-9F5A-739A73E5ABBF}" srcOrd="0" destOrd="0" presId="urn:microsoft.com/office/officeart/2005/8/layout/hierarchy3"/>
    <dgm:cxn modelId="{2053BDFD-88D8-49BB-9B5C-85EE4F24A9C7}" type="presOf" srcId="{87146924-9648-4E73-B2FC-3509B2C424A5}" destId="{4DA2F510-C06F-4D11-B383-2E0D785F462D}" srcOrd="0" destOrd="0" presId="urn:microsoft.com/office/officeart/2005/8/layout/hierarchy3"/>
    <dgm:cxn modelId="{ED079AF8-D36E-4CFB-879C-F3E0BECD3365}" srcId="{204C8D71-C06C-49D1-B3CB-8E06795915A6}" destId="{BEF13173-8FE5-4762-A6AE-5A4B342562A6}" srcOrd="0" destOrd="0" parTransId="{2C6F9875-7312-4572-A0A5-FF97945D2418}" sibTransId="{01325FD3-5773-4BC2-9623-92CD054F6767}"/>
    <dgm:cxn modelId="{14821F97-655E-4AAB-A786-80A04B6BE849}" srcId="{BEF13173-8FE5-4762-A6AE-5A4B342562A6}" destId="{87146924-9648-4E73-B2FC-3509B2C424A5}" srcOrd="1" destOrd="0" parTransId="{70EBAF27-883C-4A30-AA11-EAF641A791BF}" sibTransId="{27B0F2A5-3DE7-4878-8FA2-7597F3ED5785}"/>
    <dgm:cxn modelId="{0367B917-48E4-4344-8ECA-832364D736B7}" type="presOf" srcId="{D95046C3-84F3-48A7-9657-8FFA7E757CD3}" destId="{06D05666-6BCD-428C-AE15-156223A5C579}" srcOrd="0" destOrd="0" presId="urn:microsoft.com/office/officeart/2005/8/layout/hierarchy3"/>
    <dgm:cxn modelId="{37A198C5-FBC2-45ED-A50B-CF561B1283A1}" type="presOf" srcId="{DFE74659-500F-4EFC-821A-C0C16005759F}" destId="{2BC5BF09-009D-403F-A589-B4154D991C4E}" srcOrd="0" destOrd="0" presId="urn:microsoft.com/office/officeart/2005/8/layout/hierarchy3"/>
    <dgm:cxn modelId="{49438C40-49CF-4438-AD0B-E06970987071}" srcId="{BEF13173-8FE5-4762-A6AE-5A4B342562A6}" destId="{D95046C3-84F3-48A7-9657-8FFA7E757CD3}" srcOrd="0" destOrd="0" parTransId="{DFE74659-500F-4EFC-821A-C0C16005759F}" sibTransId="{38CA2C35-A803-4B96-93AC-AE2AE254DBA5}"/>
    <dgm:cxn modelId="{B6B86BCD-3158-4B5D-B353-B799C09802FD}" type="presParOf" srcId="{B73A0464-EE15-4019-9496-65DAB64C5ECE}" destId="{A9672663-CE7B-4B90-A3C1-04C00283AB04}" srcOrd="0" destOrd="0" presId="urn:microsoft.com/office/officeart/2005/8/layout/hierarchy3"/>
    <dgm:cxn modelId="{45310F7B-3D1B-475A-98B2-764A660337B9}" type="presParOf" srcId="{A9672663-CE7B-4B90-A3C1-04C00283AB04}" destId="{46DA2B1A-F219-445D-BE49-CD9BD5BB566F}" srcOrd="0" destOrd="0" presId="urn:microsoft.com/office/officeart/2005/8/layout/hierarchy3"/>
    <dgm:cxn modelId="{6DF7972C-EB38-43A8-8387-1CDF02717826}" type="presParOf" srcId="{46DA2B1A-F219-445D-BE49-CD9BD5BB566F}" destId="{5BF15249-7891-4C5E-9F5A-739A73E5ABBF}" srcOrd="0" destOrd="0" presId="urn:microsoft.com/office/officeart/2005/8/layout/hierarchy3"/>
    <dgm:cxn modelId="{6B1655B0-155F-4C45-A407-C7484114A46D}" type="presParOf" srcId="{46DA2B1A-F219-445D-BE49-CD9BD5BB566F}" destId="{3A1E3BFD-77BB-4813-90B1-ECB71222D2A0}" srcOrd="1" destOrd="0" presId="urn:microsoft.com/office/officeart/2005/8/layout/hierarchy3"/>
    <dgm:cxn modelId="{B80586C0-8352-4468-BC31-75B2E5F7342F}" type="presParOf" srcId="{A9672663-CE7B-4B90-A3C1-04C00283AB04}" destId="{9D42EF54-9E32-4DB9-A464-52B111FAFAD3}" srcOrd="1" destOrd="0" presId="urn:microsoft.com/office/officeart/2005/8/layout/hierarchy3"/>
    <dgm:cxn modelId="{457167A9-C585-4F90-A5D9-B65B31011C7F}" type="presParOf" srcId="{9D42EF54-9E32-4DB9-A464-52B111FAFAD3}" destId="{2BC5BF09-009D-403F-A589-B4154D991C4E}" srcOrd="0" destOrd="0" presId="urn:microsoft.com/office/officeart/2005/8/layout/hierarchy3"/>
    <dgm:cxn modelId="{47693E54-7534-469B-878C-6700075E2060}" type="presParOf" srcId="{9D42EF54-9E32-4DB9-A464-52B111FAFAD3}" destId="{06D05666-6BCD-428C-AE15-156223A5C579}" srcOrd="1" destOrd="0" presId="urn:microsoft.com/office/officeart/2005/8/layout/hierarchy3"/>
    <dgm:cxn modelId="{1827D8C5-CB8E-43B1-9C53-04B209C0F870}" type="presParOf" srcId="{9D42EF54-9E32-4DB9-A464-52B111FAFAD3}" destId="{8CF7A2FD-5D1F-416E-A9E5-BE9E0414DDF2}" srcOrd="2" destOrd="0" presId="urn:microsoft.com/office/officeart/2005/8/layout/hierarchy3"/>
    <dgm:cxn modelId="{B5B74A57-41EB-489D-971A-120443288C8A}" type="presParOf" srcId="{9D42EF54-9E32-4DB9-A464-52B111FAFAD3}" destId="{4DA2F510-C06F-4D11-B383-2E0D785F462D}" srcOrd="3" destOrd="0" presId="urn:microsoft.com/office/officeart/2005/8/layout/hierarchy3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6C27C1B-3FA0-4A1E-BBD5-65E859C032D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F541E8-F5C0-4006-94DA-369D30738CD4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err="1" smtClean="0"/>
            <a:t>Ринкова</a:t>
          </a:r>
          <a:r>
            <a:rPr lang="ru-RU" i="1" dirty="0" smtClean="0"/>
            <a:t> </a:t>
          </a:r>
          <a:r>
            <a:rPr lang="ru-RU" i="1" dirty="0" err="1" smtClean="0"/>
            <a:t>капіталізація</a:t>
          </a:r>
          <a:r>
            <a:rPr lang="ru-RU" i="1" dirty="0" smtClean="0"/>
            <a:t> </a:t>
          </a:r>
          <a:r>
            <a:rPr lang="ru-RU" i="1" dirty="0" err="1" smtClean="0"/>
            <a:t>включає</a:t>
          </a:r>
          <a:r>
            <a:rPr lang="ru-RU" i="1" dirty="0" smtClean="0"/>
            <a:t>:</a:t>
          </a:r>
          <a:endParaRPr lang="ru-RU" dirty="0" smtClean="0"/>
        </a:p>
        <a:p>
          <a:pPr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3C8BC25-818D-407B-82F4-01F7250D050B}" type="parTrans" cxnId="{A6406D81-7F9E-4D8D-9B92-C52A41DEBEA0}">
      <dgm:prSet/>
      <dgm:spPr/>
      <dgm:t>
        <a:bodyPr/>
        <a:lstStyle/>
        <a:p>
          <a:endParaRPr lang="ru-RU"/>
        </a:p>
      </dgm:t>
    </dgm:pt>
    <dgm:pt modelId="{D40B0408-C618-4D9B-8A2D-274E37E71875}" type="sibTrans" cxnId="{A6406D81-7F9E-4D8D-9B92-C52A41DEBEA0}">
      <dgm:prSet/>
      <dgm:spPr/>
      <dgm:t>
        <a:bodyPr/>
        <a:lstStyle/>
        <a:p>
          <a:endParaRPr lang="ru-RU"/>
        </a:p>
      </dgm:t>
    </dgm:pt>
    <dgm:pt modelId="{EF0C07CF-E818-480D-9BC2-29E6462C9C06}">
      <dgm:prSet phldrT="[Текст]" custT="1"/>
      <dgm:spPr/>
      <dgm:t>
        <a:bodyPr/>
        <a:lstStyle/>
        <a:p>
          <a:pPr lvl="0"/>
          <a:r>
            <a:rPr lang="ru-RU" sz="2000" i="1" dirty="0" err="1" smtClean="0"/>
            <a:t>тільки</a:t>
          </a:r>
          <a:r>
            <a:rPr lang="ru-RU" sz="2000" dirty="0" smtClean="0"/>
            <a:t> </a:t>
          </a:r>
          <a:r>
            <a:rPr lang="ru-RU" sz="2000" dirty="0" err="1" smtClean="0"/>
            <a:t>акції</a:t>
          </a:r>
          <a:r>
            <a:rPr lang="ru-RU" sz="2000" dirty="0" smtClean="0"/>
            <a:t> </a:t>
          </a:r>
          <a:r>
            <a:rPr lang="ru-RU" sz="2000" dirty="0" err="1" smtClean="0"/>
            <a:t>національних</a:t>
          </a:r>
          <a:r>
            <a:rPr lang="ru-RU" sz="2000" dirty="0" smtClean="0"/>
            <a:t> </a:t>
          </a:r>
          <a:r>
            <a:rPr lang="ru-RU" sz="2000" dirty="0" err="1" smtClean="0"/>
            <a:t>компаній</a:t>
          </a:r>
          <a:r>
            <a:rPr lang="ru-RU" sz="2000" dirty="0" smtClean="0"/>
            <a:t>;</a:t>
          </a:r>
          <a:endParaRPr lang="ru-RU" sz="2000" dirty="0"/>
        </a:p>
      </dgm:t>
    </dgm:pt>
    <dgm:pt modelId="{D0254B67-DFF4-4CBE-9A7F-B407455A8733}" type="parTrans" cxnId="{2095262F-CF3C-44B7-B6E0-C834533B4E98}">
      <dgm:prSet/>
      <dgm:spPr/>
      <dgm:t>
        <a:bodyPr/>
        <a:lstStyle/>
        <a:p>
          <a:endParaRPr lang="ru-RU"/>
        </a:p>
      </dgm:t>
    </dgm:pt>
    <dgm:pt modelId="{B806F106-F3A8-4474-994F-BC1CD12913DE}" type="sibTrans" cxnId="{2095262F-CF3C-44B7-B6E0-C834533B4E98}">
      <dgm:prSet/>
      <dgm:spPr/>
      <dgm:t>
        <a:bodyPr/>
        <a:lstStyle/>
        <a:p>
          <a:endParaRPr lang="ru-RU"/>
        </a:p>
      </dgm:t>
    </dgm:pt>
    <dgm:pt modelId="{823444D5-08DB-409C-8F12-6F1ADE386BF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err="1" smtClean="0"/>
            <a:t>Ринкова</a:t>
          </a:r>
          <a:r>
            <a:rPr lang="ru-RU" i="1" dirty="0" smtClean="0"/>
            <a:t> </a:t>
          </a:r>
          <a:r>
            <a:rPr lang="ru-RU" i="1" dirty="0" err="1" smtClean="0"/>
            <a:t>капіталізація</a:t>
          </a:r>
          <a:r>
            <a:rPr lang="ru-RU" i="1" dirty="0" smtClean="0"/>
            <a:t> не </a:t>
          </a:r>
          <a:r>
            <a:rPr lang="ru-RU" i="1" dirty="0" err="1" smtClean="0"/>
            <a:t>включає</a:t>
          </a:r>
          <a:r>
            <a:rPr lang="ru-RU" dirty="0" smtClean="0"/>
            <a:t>: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08A950E-EA79-4F7C-B430-011B287804B8}" type="parTrans" cxnId="{EAC36CC1-CAD1-43BC-B4CA-7ED83746DBF2}">
      <dgm:prSet/>
      <dgm:spPr/>
      <dgm:t>
        <a:bodyPr/>
        <a:lstStyle/>
        <a:p>
          <a:endParaRPr lang="ru-RU"/>
        </a:p>
      </dgm:t>
    </dgm:pt>
    <dgm:pt modelId="{DD4D215E-8550-4355-9F5A-A0D3D285BAA7}" type="sibTrans" cxnId="{EAC36CC1-CAD1-43BC-B4CA-7ED83746DBF2}">
      <dgm:prSet/>
      <dgm:spPr/>
      <dgm:t>
        <a:bodyPr/>
        <a:lstStyle/>
        <a:p>
          <a:endParaRPr lang="ru-RU"/>
        </a:p>
      </dgm:t>
    </dgm:pt>
    <dgm:pt modelId="{1F9FE5C4-D8B9-43CC-A2F3-CE4604C3719B}">
      <dgm:prSet phldrT="[Текст]"/>
      <dgm:spPr/>
      <dgm:t>
        <a:bodyPr/>
        <a:lstStyle/>
        <a:p>
          <a:pPr lvl="0"/>
          <a:r>
            <a:rPr lang="ru-RU" dirty="0" err="1" smtClean="0"/>
            <a:t>інвестиційні</a:t>
          </a:r>
          <a:r>
            <a:rPr lang="ru-RU" dirty="0" smtClean="0"/>
            <a:t> </a:t>
          </a:r>
          <a:r>
            <a:rPr lang="ru-RU" dirty="0" err="1" smtClean="0"/>
            <a:t>фонди</a:t>
          </a:r>
          <a:r>
            <a:rPr lang="ru-RU" dirty="0" smtClean="0"/>
            <a:t>;</a:t>
          </a:r>
        </a:p>
      </dgm:t>
    </dgm:pt>
    <dgm:pt modelId="{B4AB87E8-B109-4401-B2DC-87A4117E91D2}" type="parTrans" cxnId="{3B4E6F11-4098-4A28-A79C-FE147F1E09B1}">
      <dgm:prSet/>
      <dgm:spPr/>
      <dgm:t>
        <a:bodyPr/>
        <a:lstStyle/>
        <a:p>
          <a:endParaRPr lang="ru-RU"/>
        </a:p>
      </dgm:t>
    </dgm:pt>
    <dgm:pt modelId="{C6BF5E00-7526-4910-B60A-6D82CB5F0295}" type="sibTrans" cxnId="{3B4E6F11-4098-4A28-A79C-FE147F1E09B1}">
      <dgm:prSet/>
      <dgm:spPr/>
      <dgm:t>
        <a:bodyPr/>
        <a:lstStyle/>
        <a:p>
          <a:endParaRPr lang="ru-RU"/>
        </a:p>
      </dgm:t>
    </dgm:pt>
    <dgm:pt modelId="{B4543072-A276-466A-81AB-F36F4D2240F2}">
      <dgm:prSet phldrT="[Текст]" custT="1"/>
      <dgm:spPr/>
      <dgm:t>
        <a:bodyPr/>
        <a:lstStyle/>
        <a:p>
          <a:pPr lvl="0"/>
          <a:r>
            <a:rPr lang="ru-RU" sz="2000" dirty="0" err="1" smtClean="0"/>
            <a:t>звичайні</a:t>
          </a:r>
          <a:r>
            <a:rPr lang="ru-RU" sz="2000" dirty="0" smtClean="0"/>
            <a:t> та </a:t>
          </a:r>
          <a:r>
            <a:rPr lang="ru-RU" sz="2000" dirty="0" err="1" smtClean="0"/>
            <a:t>привілейовані</a:t>
          </a:r>
          <a:r>
            <a:rPr lang="ru-RU" sz="2000" dirty="0" smtClean="0"/>
            <a:t> </a:t>
          </a:r>
          <a:r>
            <a:rPr lang="ru-RU" sz="2000" dirty="0" err="1" smtClean="0"/>
            <a:t>акції</a:t>
          </a:r>
          <a:r>
            <a:rPr lang="ru-RU" sz="2000" dirty="0" smtClean="0"/>
            <a:t>;</a:t>
          </a:r>
          <a:endParaRPr lang="ru-RU" sz="2000" dirty="0"/>
        </a:p>
      </dgm:t>
    </dgm:pt>
    <dgm:pt modelId="{1D478CCF-D949-4ECF-96C5-BF69EE04D07D}" type="parTrans" cxnId="{2F4FD3B2-4474-40E5-B52F-05EE807C6610}">
      <dgm:prSet/>
      <dgm:spPr/>
      <dgm:t>
        <a:bodyPr/>
        <a:lstStyle/>
        <a:p>
          <a:endParaRPr lang="ru-RU"/>
        </a:p>
      </dgm:t>
    </dgm:pt>
    <dgm:pt modelId="{B3F767DD-A522-4A22-82EF-6241BE2A272B}" type="sibTrans" cxnId="{2F4FD3B2-4474-40E5-B52F-05EE807C6610}">
      <dgm:prSet/>
      <dgm:spPr/>
      <dgm:t>
        <a:bodyPr/>
        <a:lstStyle/>
        <a:p>
          <a:endParaRPr lang="ru-RU"/>
        </a:p>
      </dgm:t>
    </dgm:pt>
    <dgm:pt modelId="{BBA81086-78A1-4F21-9AB3-AE29AAB17A6A}">
      <dgm:prSet phldrT="[Текст]" custT="1"/>
      <dgm:spPr/>
      <dgm:t>
        <a:bodyPr/>
        <a:lstStyle/>
        <a:p>
          <a:pPr lvl="0"/>
          <a:r>
            <a:rPr lang="ru-RU" sz="2000" dirty="0" err="1" smtClean="0"/>
            <a:t>акції</a:t>
          </a:r>
          <a:r>
            <a:rPr lang="ru-RU" sz="2000" dirty="0" smtClean="0"/>
            <a:t> без права </a:t>
          </a:r>
          <a:r>
            <a:rPr lang="ru-RU" sz="2000" dirty="0" err="1" smtClean="0"/>
            <a:t>голосування</a:t>
          </a:r>
          <a:r>
            <a:rPr lang="ru-RU" sz="2000" dirty="0" smtClean="0"/>
            <a:t>.</a:t>
          </a:r>
        </a:p>
      </dgm:t>
    </dgm:pt>
    <dgm:pt modelId="{60276AE3-F9C9-4D25-B6CE-12F96040FAE1}" type="parTrans" cxnId="{F324C816-94FD-4939-9779-1821164BF388}">
      <dgm:prSet/>
      <dgm:spPr/>
      <dgm:t>
        <a:bodyPr/>
        <a:lstStyle/>
        <a:p>
          <a:endParaRPr lang="ru-RU"/>
        </a:p>
      </dgm:t>
    </dgm:pt>
    <dgm:pt modelId="{65AF752B-5B8B-41EF-9490-B95103880293}" type="sibTrans" cxnId="{F324C816-94FD-4939-9779-1821164BF388}">
      <dgm:prSet/>
      <dgm:spPr/>
      <dgm:t>
        <a:bodyPr/>
        <a:lstStyle/>
        <a:p>
          <a:endParaRPr lang="ru-RU"/>
        </a:p>
      </dgm:t>
    </dgm:pt>
    <dgm:pt modelId="{F2E9FE1B-AA19-4999-A2A6-287261ED1198}">
      <dgm:prSet phldrT="[Текст]"/>
      <dgm:spPr/>
      <dgm:t>
        <a:bodyPr/>
        <a:lstStyle/>
        <a:p>
          <a:pPr lvl="0"/>
          <a:r>
            <a:rPr lang="ru-RU" dirty="0" smtClean="0"/>
            <a:t>права, </a:t>
          </a:r>
          <a:r>
            <a:rPr lang="ru-RU" dirty="0" err="1" smtClean="0"/>
            <a:t>варанти</a:t>
          </a:r>
          <a:r>
            <a:rPr lang="ru-RU" dirty="0" smtClean="0"/>
            <a:t>, </a:t>
          </a:r>
          <a:r>
            <a:rPr lang="ru-RU" dirty="0" err="1" smtClean="0"/>
            <a:t>конвертовані</a:t>
          </a:r>
          <a:r>
            <a:rPr lang="ru-RU" dirty="0" smtClean="0"/>
            <a:t> </a:t>
          </a:r>
          <a:r>
            <a:rPr lang="ru-RU" dirty="0" err="1" smtClean="0"/>
            <a:t>фінансові</a:t>
          </a:r>
          <a:r>
            <a:rPr lang="ru-RU" dirty="0" smtClean="0"/>
            <a:t> </a:t>
          </a:r>
          <a:r>
            <a:rPr lang="ru-RU" dirty="0" err="1" smtClean="0"/>
            <a:t>інструменти</a:t>
          </a:r>
          <a:r>
            <a:rPr lang="ru-RU" dirty="0" smtClean="0"/>
            <a:t>;</a:t>
          </a:r>
        </a:p>
      </dgm:t>
    </dgm:pt>
    <dgm:pt modelId="{92DB2EE1-0511-489C-9AD1-A30C848A7669}" type="parTrans" cxnId="{4340778B-4449-4CA3-9664-7E8B6B97FDA1}">
      <dgm:prSet/>
      <dgm:spPr/>
      <dgm:t>
        <a:bodyPr/>
        <a:lstStyle/>
        <a:p>
          <a:endParaRPr lang="ru-RU"/>
        </a:p>
      </dgm:t>
    </dgm:pt>
    <dgm:pt modelId="{91FC032A-DB67-4F19-B4AE-2969240BF9C7}" type="sibTrans" cxnId="{4340778B-4449-4CA3-9664-7E8B6B97FDA1}">
      <dgm:prSet/>
      <dgm:spPr/>
      <dgm:t>
        <a:bodyPr/>
        <a:lstStyle/>
        <a:p>
          <a:endParaRPr lang="ru-RU"/>
        </a:p>
      </dgm:t>
    </dgm:pt>
    <dgm:pt modelId="{089CED4D-5F02-4992-AB60-E0F217185F4A}">
      <dgm:prSet phldrT="[Текст]"/>
      <dgm:spPr/>
      <dgm:t>
        <a:bodyPr/>
        <a:lstStyle/>
        <a:p>
          <a:pPr lvl="0"/>
          <a:r>
            <a:rPr lang="ru-RU" dirty="0" err="1" smtClean="0"/>
            <a:t>опціони</a:t>
          </a:r>
          <a:r>
            <a:rPr lang="ru-RU" dirty="0" smtClean="0"/>
            <a:t>, </a:t>
          </a:r>
          <a:r>
            <a:rPr lang="ru-RU" dirty="0" err="1" smtClean="0"/>
            <a:t>ф’ючерси</a:t>
          </a:r>
          <a:r>
            <a:rPr lang="ru-RU" dirty="0" smtClean="0"/>
            <a:t>;</a:t>
          </a:r>
        </a:p>
      </dgm:t>
    </dgm:pt>
    <dgm:pt modelId="{A434219C-52EF-498F-9555-2564E13C1A67}" type="parTrans" cxnId="{F0234243-A049-4372-B053-F896CE5E7814}">
      <dgm:prSet/>
      <dgm:spPr/>
      <dgm:t>
        <a:bodyPr/>
        <a:lstStyle/>
        <a:p>
          <a:endParaRPr lang="ru-RU"/>
        </a:p>
      </dgm:t>
    </dgm:pt>
    <dgm:pt modelId="{CFCB3660-91C1-4EDD-8494-9F644C06B7D1}" type="sibTrans" cxnId="{F0234243-A049-4372-B053-F896CE5E7814}">
      <dgm:prSet/>
      <dgm:spPr/>
      <dgm:t>
        <a:bodyPr/>
        <a:lstStyle/>
        <a:p>
          <a:endParaRPr lang="ru-RU"/>
        </a:p>
      </dgm:t>
    </dgm:pt>
    <dgm:pt modelId="{3EA2155D-51DA-477C-9F37-250C90481943}">
      <dgm:prSet phldrT="[Текст]"/>
      <dgm:spPr/>
      <dgm:t>
        <a:bodyPr/>
        <a:lstStyle/>
        <a:p>
          <a:pPr lvl="0"/>
          <a:r>
            <a:rPr lang="ru-RU" dirty="0" err="1" smtClean="0"/>
            <a:t>лістингові</a:t>
          </a:r>
          <a:r>
            <a:rPr lang="ru-RU" dirty="0" smtClean="0"/>
            <a:t> </a:t>
          </a:r>
          <a:r>
            <a:rPr lang="ru-RU" dirty="0" err="1" smtClean="0"/>
            <a:t>іноземні</a:t>
          </a:r>
          <a:r>
            <a:rPr lang="ru-RU" dirty="0" smtClean="0"/>
            <a:t> </a:t>
          </a:r>
          <a:r>
            <a:rPr lang="ru-RU" dirty="0" err="1" smtClean="0"/>
            <a:t>акції</a:t>
          </a:r>
          <a:r>
            <a:rPr lang="ru-RU" dirty="0" smtClean="0"/>
            <a:t>;</a:t>
          </a:r>
        </a:p>
      </dgm:t>
    </dgm:pt>
    <dgm:pt modelId="{8776D2FE-4AE7-4F9B-AEBC-38769033F78A}" type="parTrans" cxnId="{0CA64AE5-3FFF-4C38-91ED-B24F3BBE0CFE}">
      <dgm:prSet/>
      <dgm:spPr/>
      <dgm:t>
        <a:bodyPr/>
        <a:lstStyle/>
        <a:p>
          <a:endParaRPr lang="ru-RU"/>
        </a:p>
      </dgm:t>
    </dgm:pt>
    <dgm:pt modelId="{D913E0A3-F336-4F69-BDD8-903383A27E96}" type="sibTrans" cxnId="{0CA64AE5-3FFF-4C38-91ED-B24F3BBE0CFE}">
      <dgm:prSet/>
      <dgm:spPr/>
      <dgm:t>
        <a:bodyPr/>
        <a:lstStyle/>
        <a:p>
          <a:endParaRPr lang="ru-RU"/>
        </a:p>
      </dgm:t>
    </dgm:pt>
    <dgm:pt modelId="{64C07438-3E3F-4DC5-B018-D2775C876A3B}">
      <dgm:prSet phldrT="[Текст]"/>
      <dgm:spPr/>
      <dgm:t>
        <a:bodyPr/>
        <a:lstStyle/>
        <a:p>
          <a:pPr lvl="0"/>
          <a:r>
            <a:rPr lang="ru-RU" dirty="0" err="1" smtClean="0"/>
            <a:t>фінансові</a:t>
          </a:r>
          <a:r>
            <a:rPr lang="ru-RU" dirty="0" smtClean="0"/>
            <a:t> </a:t>
          </a:r>
          <a:r>
            <a:rPr lang="ru-RU" dirty="0" err="1" smtClean="0"/>
            <a:t>інструменти</a:t>
          </a:r>
          <a:r>
            <a:rPr lang="ru-RU" dirty="0" smtClean="0"/>
            <a:t> </a:t>
          </a:r>
          <a:r>
            <a:rPr lang="ru-RU" dirty="0" err="1" smtClean="0"/>
            <a:t>компаній</a:t>
          </a:r>
          <a:r>
            <a:rPr lang="ru-RU" dirty="0" smtClean="0"/>
            <a:t>, </a:t>
          </a:r>
          <a:r>
            <a:rPr lang="ru-RU" dirty="0" err="1" smtClean="0"/>
            <a:t>єдина</a:t>
          </a:r>
          <a:r>
            <a:rPr lang="ru-RU" dirty="0" smtClean="0"/>
            <a:t> мета </a:t>
          </a:r>
          <a:r>
            <a:rPr lang="ru-RU" dirty="0" err="1" smtClean="0"/>
            <a:t>підприємництва</a:t>
          </a:r>
          <a:r>
            <a:rPr lang="ru-RU" dirty="0" smtClean="0"/>
            <a:t> </a:t>
          </a:r>
          <a:r>
            <a:rPr lang="ru-RU" dirty="0" err="1" smtClean="0"/>
            <a:t>яких</a:t>
          </a:r>
          <a:r>
            <a:rPr lang="ru-RU" dirty="0" smtClean="0"/>
            <a:t> </a:t>
          </a:r>
          <a:r>
            <a:rPr lang="ru-RU" dirty="0" err="1" smtClean="0"/>
            <a:t>полягає</a:t>
          </a:r>
          <a:r>
            <a:rPr lang="ru-RU" dirty="0" smtClean="0"/>
            <a:t> в </a:t>
          </a:r>
          <a:r>
            <a:rPr lang="ru-RU" dirty="0" err="1" smtClean="0"/>
            <a:t>триманні</a:t>
          </a:r>
          <a:r>
            <a:rPr lang="ru-RU" dirty="0" smtClean="0"/>
            <a:t> </a:t>
          </a:r>
          <a:r>
            <a:rPr lang="ru-RU" dirty="0" err="1" smtClean="0"/>
            <a:t>акцій</a:t>
          </a:r>
          <a:r>
            <a:rPr lang="ru-RU" dirty="0" smtClean="0"/>
            <a:t>, </a:t>
          </a:r>
          <a:r>
            <a:rPr lang="ru-RU" dirty="0" err="1" smtClean="0"/>
            <a:t>включених</a:t>
          </a:r>
          <a:r>
            <a:rPr lang="ru-RU" dirty="0" smtClean="0"/>
            <a:t> у списки (</a:t>
          </a:r>
          <a:r>
            <a:rPr lang="ru-RU" dirty="0" err="1" smtClean="0"/>
            <a:t>тобто</a:t>
          </a:r>
          <a:r>
            <a:rPr lang="ru-RU" dirty="0" smtClean="0"/>
            <a:t> </a:t>
          </a:r>
          <a:r>
            <a:rPr lang="ru-RU" dirty="0" err="1" smtClean="0"/>
            <a:t>лістингованих</a:t>
          </a:r>
          <a:r>
            <a:rPr lang="ru-RU" dirty="0" smtClean="0"/>
            <a:t>) </a:t>
          </a:r>
          <a:r>
            <a:rPr lang="ru-RU" dirty="0" err="1" smtClean="0"/>
            <a:t>іншими</a:t>
          </a:r>
          <a:r>
            <a:rPr lang="ru-RU" dirty="0" smtClean="0"/>
            <a:t> </a:t>
          </a:r>
          <a:r>
            <a:rPr lang="ru-RU" dirty="0" err="1" smtClean="0"/>
            <a:t>компаніями</a:t>
          </a:r>
          <a:r>
            <a:rPr lang="ru-RU" dirty="0" smtClean="0"/>
            <a:t>.</a:t>
          </a:r>
        </a:p>
      </dgm:t>
    </dgm:pt>
    <dgm:pt modelId="{8D284291-E569-4BB4-A080-3638B99296F2}" type="parTrans" cxnId="{E2667F07-620A-4C18-91A5-BCD76B5D04FE}">
      <dgm:prSet/>
      <dgm:spPr/>
      <dgm:t>
        <a:bodyPr/>
        <a:lstStyle/>
        <a:p>
          <a:endParaRPr lang="ru-RU"/>
        </a:p>
      </dgm:t>
    </dgm:pt>
    <dgm:pt modelId="{498CD4DD-800B-437C-A61B-81432028584F}" type="sibTrans" cxnId="{E2667F07-620A-4C18-91A5-BCD76B5D04FE}">
      <dgm:prSet/>
      <dgm:spPr/>
      <dgm:t>
        <a:bodyPr/>
        <a:lstStyle/>
        <a:p>
          <a:endParaRPr lang="ru-RU"/>
        </a:p>
      </dgm:t>
    </dgm:pt>
    <dgm:pt modelId="{BD2A3331-CDBA-41B9-B1C6-FA5072E8CDF8}" type="pres">
      <dgm:prSet presAssocID="{26C27C1B-3FA0-4A1E-BBD5-65E859C032D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55E5482-3ECF-47C1-B420-65C19067B8EB}" type="pres">
      <dgm:prSet presAssocID="{3DF541E8-F5C0-4006-94DA-369D30738CD4}" presName="linNode" presStyleCnt="0"/>
      <dgm:spPr/>
    </dgm:pt>
    <dgm:pt modelId="{12068CCC-381D-492B-BE03-27315F9B7C3C}" type="pres">
      <dgm:prSet presAssocID="{3DF541E8-F5C0-4006-94DA-369D30738CD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0AF00-422A-4D65-814A-C48E5E407409}" type="pres">
      <dgm:prSet presAssocID="{3DF541E8-F5C0-4006-94DA-369D30738CD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97842-02C2-482F-9E2B-3BA3AD568F40}" type="pres">
      <dgm:prSet presAssocID="{D40B0408-C618-4D9B-8A2D-274E37E71875}" presName="spacing" presStyleCnt="0"/>
      <dgm:spPr/>
    </dgm:pt>
    <dgm:pt modelId="{E91E0565-1D7C-4694-AB00-F73928445371}" type="pres">
      <dgm:prSet presAssocID="{823444D5-08DB-409C-8F12-6F1ADE386BF9}" presName="linNode" presStyleCnt="0"/>
      <dgm:spPr/>
    </dgm:pt>
    <dgm:pt modelId="{697B2F9C-1805-412B-804F-8FF2FE5CD678}" type="pres">
      <dgm:prSet presAssocID="{823444D5-08DB-409C-8F12-6F1ADE386BF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C6ED33-B0AD-48A8-9178-103F99F78E0D}" type="pres">
      <dgm:prSet presAssocID="{823444D5-08DB-409C-8F12-6F1ADE386BF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20095C-D7E2-4DD5-B762-FAE81582CC7B}" type="presOf" srcId="{B4543072-A276-466A-81AB-F36F4D2240F2}" destId="{E250AF00-422A-4D65-814A-C48E5E407409}" srcOrd="0" destOrd="1" presId="urn:microsoft.com/office/officeart/2005/8/layout/vList6"/>
    <dgm:cxn modelId="{AFA80735-38A4-4481-9791-0BCBBC5F34BA}" type="presOf" srcId="{EF0C07CF-E818-480D-9BC2-29E6462C9C06}" destId="{E250AF00-422A-4D65-814A-C48E5E407409}" srcOrd="0" destOrd="0" presId="urn:microsoft.com/office/officeart/2005/8/layout/vList6"/>
    <dgm:cxn modelId="{E2667F07-620A-4C18-91A5-BCD76B5D04FE}" srcId="{823444D5-08DB-409C-8F12-6F1ADE386BF9}" destId="{64C07438-3E3F-4DC5-B018-D2775C876A3B}" srcOrd="4" destOrd="0" parTransId="{8D284291-E569-4BB4-A080-3638B99296F2}" sibTransId="{498CD4DD-800B-437C-A61B-81432028584F}"/>
    <dgm:cxn modelId="{18FDB193-CEDB-4320-B093-09FEDFCE6A0A}" type="presOf" srcId="{BBA81086-78A1-4F21-9AB3-AE29AAB17A6A}" destId="{E250AF00-422A-4D65-814A-C48E5E407409}" srcOrd="0" destOrd="2" presId="urn:microsoft.com/office/officeart/2005/8/layout/vList6"/>
    <dgm:cxn modelId="{0CA64AE5-3FFF-4C38-91ED-B24F3BBE0CFE}" srcId="{823444D5-08DB-409C-8F12-6F1ADE386BF9}" destId="{3EA2155D-51DA-477C-9F37-250C90481943}" srcOrd="3" destOrd="0" parTransId="{8776D2FE-4AE7-4F9B-AEBC-38769033F78A}" sibTransId="{D913E0A3-F336-4F69-BDD8-903383A27E96}"/>
    <dgm:cxn modelId="{8357AEB8-5D4D-4FFC-9AF5-FCD996C43DB6}" type="presOf" srcId="{26C27C1B-3FA0-4A1E-BBD5-65E859C032D6}" destId="{BD2A3331-CDBA-41B9-B1C6-FA5072E8CDF8}" srcOrd="0" destOrd="0" presId="urn:microsoft.com/office/officeart/2005/8/layout/vList6"/>
    <dgm:cxn modelId="{2095262F-CF3C-44B7-B6E0-C834533B4E98}" srcId="{3DF541E8-F5C0-4006-94DA-369D30738CD4}" destId="{EF0C07CF-E818-480D-9BC2-29E6462C9C06}" srcOrd="0" destOrd="0" parTransId="{D0254B67-DFF4-4CBE-9A7F-B407455A8733}" sibTransId="{B806F106-F3A8-4474-994F-BC1CD12913DE}"/>
    <dgm:cxn modelId="{C4211ED1-8F6C-45BA-9E50-643A5E4B5579}" type="presOf" srcId="{3DF541E8-F5C0-4006-94DA-369D30738CD4}" destId="{12068CCC-381D-492B-BE03-27315F9B7C3C}" srcOrd="0" destOrd="0" presId="urn:microsoft.com/office/officeart/2005/8/layout/vList6"/>
    <dgm:cxn modelId="{84898D63-629C-4748-96CA-7A6B5F6E5530}" type="presOf" srcId="{3EA2155D-51DA-477C-9F37-250C90481943}" destId="{64C6ED33-B0AD-48A8-9178-103F99F78E0D}" srcOrd="0" destOrd="3" presId="urn:microsoft.com/office/officeart/2005/8/layout/vList6"/>
    <dgm:cxn modelId="{22502F96-710F-4C60-AD85-DE9CDFA9CEF0}" type="presOf" srcId="{1F9FE5C4-D8B9-43CC-A2F3-CE4604C3719B}" destId="{64C6ED33-B0AD-48A8-9178-103F99F78E0D}" srcOrd="0" destOrd="0" presId="urn:microsoft.com/office/officeart/2005/8/layout/vList6"/>
    <dgm:cxn modelId="{FF3FB15B-DB25-4AEB-93AF-46ED3862C9A4}" type="presOf" srcId="{823444D5-08DB-409C-8F12-6F1ADE386BF9}" destId="{697B2F9C-1805-412B-804F-8FF2FE5CD678}" srcOrd="0" destOrd="0" presId="urn:microsoft.com/office/officeart/2005/8/layout/vList6"/>
    <dgm:cxn modelId="{A6406D81-7F9E-4D8D-9B92-C52A41DEBEA0}" srcId="{26C27C1B-3FA0-4A1E-BBD5-65E859C032D6}" destId="{3DF541E8-F5C0-4006-94DA-369D30738CD4}" srcOrd="0" destOrd="0" parTransId="{E3C8BC25-818D-407B-82F4-01F7250D050B}" sibTransId="{D40B0408-C618-4D9B-8A2D-274E37E71875}"/>
    <dgm:cxn modelId="{4340778B-4449-4CA3-9664-7E8B6B97FDA1}" srcId="{823444D5-08DB-409C-8F12-6F1ADE386BF9}" destId="{F2E9FE1B-AA19-4999-A2A6-287261ED1198}" srcOrd="1" destOrd="0" parTransId="{92DB2EE1-0511-489C-9AD1-A30C848A7669}" sibTransId="{91FC032A-DB67-4F19-B4AE-2969240BF9C7}"/>
    <dgm:cxn modelId="{4050FD9F-4863-41C8-B8A4-A900195F806D}" type="presOf" srcId="{64C07438-3E3F-4DC5-B018-D2775C876A3B}" destId="{64C6ED33-B0AD-48A8-9178-103F99F78E0D}" srcOrd="0" destOrd="4" presId="urn:microsoft.com/office/officeart/2005/8/layout/vList6"/>
    <dgm:cxn modelId="{3B4E6F11-4098-4A28-A79C-FE147F1E09B1}" srcId="{823444D5-08DB-409C-8F12-6F1ADE386BF9}" destId="{1F9FE5C4-D8B9-43CC-A2F3-CE4604C3719B}" srcOrd="0" destOrd="0" parTransId="{B4AB87E8-B109-4401-B2DC-87A4117E91D2}" sibTransId="{C6BF5E00-7526-4910-B60A-6D82CB5F0295}"/>
    <dgm:cxn modelId="{F0234243-A049-4372-B053-F896CE5E7814}" srcId="{823444D5-08DB-409C-8F12-6F1ADE386BF9}" destId="{089CED4D-5F02-4992-AB60-E0F217185F4A}" srcOrd="2" destOrd="0" parTransId="{A434219C-52EF-498F-9555-2564E13C1A67}" sibTransId="{CFCB3660-91C1-4EDD-8494-9F644C06B7D1}"/>
    <dgm:cxn modelId="{291EAEFD-069B-4E11-AE8F-786CCEA11BEB}" type="presOf" srcId="{F2E9FE1B-AA19-4999-A2A6-287261ED1198}" destId="{64C6ED33-B0AD-48A8-9178-103F99F78E0D}" srcOrd="0" destOrd="1" presId="urn:microsoft.com/office/officeart/2005/8/layout/vList6"/>
    <dgm:cxn modelId="{159D7105-2211-4E96-896C-C3AF98273FAA}" type="presOf" srcId="{089CED4D-5F02-4992-AB60-E0F217185F4A}" destId="{64C6ED33-B0AD-48A8-9178-103F99F78E0D}" srcOrd="0" destOrd="2" presId="urn:microsoft.com/office/officeart/2005/8/layout/vList6"/>
    <dgm:cxn modelId="{2F4FD3B2-4474-40E5-B52F-05EE807C6610}" srcId="{3DF541E8-F5C0-4006-94DA-369D30738CD4}" destId="{B4543072-A276-466A-81AB-F36F4D2240F2}" srcOrd="1" destOrd="0" parTransId="{1D478CCF-D949-4ECF-96C5-BF69EE04D07D}" sibTransId="{B3F767DD-A522-4A22-82EF-6241BE2A272B}"/>
    <dgm:cxn modelId="{F324C816-94FD-4939-9779-1821164BF388}" srcId="{3DF541E8-F5C0-4006-94DA-369D30738CD4}" destId="{BBA81086-78A1-4F21-9AB3-AE29AAB17A6A}" srcOrd="2" destOrd="0" parTransId="{60276AE3-F9C9-4D25-B6CE-12F96040FAE1}" sibTransId="{65AF752B-5B8B-41EF-9490-B95103880293}"/>
    <dgm:cxn modelId="{EAC36CC1-CAD1-43BC-B4CA-7ED83746DBF2}" srcId="{26C27C1B-3FA0-4A1E-BBD5-65E859C032D6}" destId="{823444D5-08DB-409C-8F12-6F1ADE386BF9}" srcOrd="1" destOrd="0" parTransId="{E08A950E-EA79-4F7C-B430-011B287804B8}" sibTransId="{DD4D215E-8550-4355-9F5A-A0D3D285BAA7}"/>
    <dgm:cxn modelId="{A4C2A05F-7C8D-4B96-9666-433EA0CBC820}" type="presParOf" srcId="{BD2A3331-CDBA-41B9-B1C6-FA5072E8CDF8}" destId="{E55E5482-3ECF-47C1-B420-65C19067B8EB}" srcOrd="0" destOrd="0" presId="urn:microsoft.com/office/officeart/2005/8/layout/vList6"/>
    <dgm:cxn modelId="{4972D441-B9E9-47B5-A46D-7910207BC023}" type="presParOf" srcId="{E55E5482-3ECF-47C1-B420-65C19067B8EB}" destId="{12068CCC-381D-492B-BE03-27315F9B7C3C}" srcOrd="0" destOrd="0" presId="urn:microsoft.com/office/officeart/2005/8/layout/vList6"/>
    <dgm:cxn modelId="{B2BB7AFF-B9B3-48AA-9C37-A86701960F5C}" type="presParOf" srcId="{E55E5482-3ECF-47C1-B420-65C19067B8EB}" destId="{E250AF00-422A-4D65-814A-C48E5E407409}" srcOrd="1" destOrd="0" presId="urn:microsoft.com/office/officeart/2005/8/layout/vList6"/>
    <dgm:cxn modelId="{ABFB2545-7721-45D0-BA21-8613D3FB4ABD}" type="presParOf" srcId="{BD2A3331-CDBA-41B9-B1C6-FA5072E8CDF8}" destId="{63897842-02C2-482F-9E2B-3BA3AD568F40}" srcOrd="1" destOrd="0" presId="urn:microsoft.com/office/officeart/2005/8/layout/vList6"/>
    <dgm:cxn modelId="{8374CF75-CF27-43E9-8FF2-37A2612EC606}" type="presParOf" srcId="{BD2A3331-CDBA-41B9-B1C6-FA5072E8CDF8}" destId="{E91E0565-1D7C-4694-AB00-F73928445371}" srcOrd="2" destOrd="0" presId="urn:microsoft.com/office/officeart/2005/8/layout/vList6"/>
    <dgm:cxn modelId="{6ED7DE25-96CC-4BFC-A941-F7C86C9894E4}" type="presParOf" srcId="{E91E0565-1D7C-4694-AB00-F73928445371}" destId="{697B2F9C-1805-412B-804F-8FF2FE5CD678}" srcOrd="0" destOrd="0" presId="urn:microsoft.com/office/officeart/2005/8/layout/vList6"/>
    <dgm:cxn modelId="{B1C23C50-7F62-447E-9052-B3A73F69DD4E}" type="presParOf" srcId="{E91E0565-1D7C-4694-AB00-F73928445371}" destId="{64C6ED33-B0AD-48A8-9178-103F99F78E0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C11FB3-46CD-4024-B6EA-C3F54554917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FF7AA2-2F2F-47B2-81A7-358CA04848C9}">
      <dgm:prSet phldrT="[Текст]"/>
      <dgm:spPr/>
      <dgm:t>
        <a:bodyPr/>
        <a:lstStyle/>
        <a:p>
          <a:r>
            <a:rPr lang="uk-UA" dirty="0" smtClean="0"/>
            <a:t>Фінансовий ринок</a:t>
          </a:r>
          <a:endParaRPr lang="ru-RU" dirty="0"/>
        </a:p>
      </dgm:t>
    </dgm:pt>
    <dgm:pt modelId="{CE450416-4D1A-48EE-8D96-02A5A29B4B2B}" type="parTrans" cxnId="{D8C4D4EE-563F-4083-AB5F-F1074F65BF47}">
      <dgm:prSet/>
      <dgm:spPr/>
      <dgm:t>
        <a:bodyPr/>
        <a:lstStyle/>
        <a:p>
          <a:endParaRPr lang="ru-RU"/>
        </a:p>
      </dgm:t>
    </dgm:pt>
    <dgm:pt modelId="{77955BBD-AA2E-4355-9ECC-E4C1E3381E10}" type="sibTrans" cxnId="{D8C4D4EE-563F-4083-AB5F-F1074F65BF47}">
      <dgm:prSet/>
      <dgm:spPr/>
      <dgm:t>
        <a:bodyPr/>
        <a:lstStyle/>
        <a:p>
          <a:endParaRPr lang="ru-RU"/>
        </a:p>
      </dgm:t>
    </dgm:pt>
    <dgm:pt modelId="{67C30744-BD0D-4516-8A1F-D6D689ADAF7C}" type="asst">
      <dgm:prSet phldrT="[Текст]"/>
      <dgm:spPr/>
      <dgm:t>
        <a:bodyPr/>
        <a:lstStyle/>
        <a:p>
          <a:r>
            <a:rPr lang="uk-UA" dirty="0" smtClean="0"/>
            <a:t>Ринок  цінних паперів</a:t>
          </a:r>
          <a:endParaRPr lang="ru-RU" dirty="0"/>
        </a:p>
      </dgm:t>
    </dgm:pt>
    <dgm:pt modelId="{2DCF9BFA-93FA-4065-8C90-1664B8FED30D}" type="parTrans" cxnId="{2F0357B3-A0B8-4B79-ACEB-5A4F13798C3C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653E0BA-4D59-474B-8E25-E1F399EECE68}" type="sibTrans" cxnId="{2F0357B3-A0B8-4B79-ACEB-5A4F13798C3C}">
      <dgm:prSet/>
      <dgm:spPr/>
      <dgm:t>
        <a:bodyPr/>
        <a:lstStyle/>
        <a:p>
          <a:endParaRPr lang="ru-RU"/>
        </a:p>
      </dgm:t>
    </dgm:pt>
    <dgm:pt modelId="{6CD401D7-EA99-4E07-8859-0F3FABA118A2}" type="asst">
      <dgm:prSet/>
      <dgm:spPr/>
      <dgm:t>
        <a:bodyPr/>
        <a:lstStyle/>
        <a:p>
          <a:r>
            <a:rPr lang="uk-UA" dirty="0" smtClean="0"/>
            <a:t>Ринок банківських позик</a:t>
          </a:r>
          <a:endParaRPr lang="ru-RU" dirty="0"/>
        </a:p>
      </dgm:t>
    </dgm:pt>
    <dgm:pt modelId="{2DC6D95B-790E-4704-B963-30BD3D00CCCE}" type="parTrans" cxnId="{4D725FCD-B4DE-47F2-BBE2-80EDFC63233C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D30928E3-8F9D-4789-BE67-80CBBDA6F93D}" type="sibTrans" cxnId="{4D725FCD-B4DE-47F2-BBE2-80EDFC63233C}">
      <dgm:prSet/>
      <dgm:spPr/>
      <dgm:t>
        <a:bodyPr/>
        <a:lstStyle/>
        <a:p>
          <a:endParaRPr lang="ru-RU"/>
        </a:p>
      </dgm:t>
    </dgm:pt>
    <dgm:pt modelId="{7CD517DA-0343-4270-A667-522D88504567}">
      <dgm:prSet/>
      <dgm:spPr/>
      <dgm:t>
        <a:bodyPr/>
        <a:lstStyle/>
        <a:p>
          <a:r>
            <a:rPr lang="uk-UA" dirty="0" smtClean="0"/>
            <a:t>Грошовий ринок</a:t>
          </a:r>
        </a:p>
        <a:p>
          <a:r>
            <a:rPr lang="uk-UA" dirty="0" smtClean="0"/>
            <a:t> Валютний ринок</a:t>
          </a:r>
          <a:endParaRPr lang="ru-RU" dirty="0"/>
        </a:p>
      </dgm:t>
    </dgm:pt>
    <dgm:pt modelId="{69FCFA3D-6F9E-448D-AADB-EE6B3D954A5E}" type="parTrans" cxnId="{64DA17A4-E211-488C-A640-0367B18562BF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B36B8B0B-92B5-4F5F-BC61-4D7BAC03CFE4}" type="sibTrans" cxnId="{64DA17A4-E211-488C-A640-0367B18562BF}">
      <dgm:prSet/>
      <dgm:spPr/>
      <dgm:t>
        <a:bodyPr/>
        <a:lstStyle/>
        <a:p>
          <a:endParaRPr lang="ru-RU"/>
        </a:p>
      </dgm:t>
    </dgm:pt>
    <dgm:pt modelId="{865A312B-B70C-40E8-8EBF-837D7737389E}">
      <dgm:prSet/>
      <dgm:spPr/>
      <dgm:t>
        <a:bodyPr/>
        <a:lstStyle/>
        <a:p>
          <a:r>
            <a:rPr lang="uk-UA" dirty="0" smtClean="0"/>
            <a:t>Ринок капіталів</a:t>
          </a:r>
        </a:p>
        <a:p>
          <a:r>
            <a:rPr lang="uk-UA" dirty="0" smtClean="0"/>
            <a:t>(фондовий)</a:t>
          </a:r>
          <a:endParaRPr lang="ru-RU" dirty="0"/>
        </a:p>
      </dgm:t>
    </dgm:pt>
    <dgm:pt modelId="{2B185562-9C9C-4922-BAF6-7DE36FC3B866}" type="parTrans" cxnId="{8C15CD31-8883-4D92-8777-788A4963D25B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DE6A167F-F802-462A-BE88-D5F0BC70F14E}" type="sibTrans" cxnId="{8C15CD31-8883-4D92-8777-788A4963D25B}">
      <dgm:prSet/>
      <dgm:spPr/>
      <dgm:t>
        <a:bodyPr/>
        <a:lstStyle/>
        <a:p>
          <a:endParaRPr lang="ru-RU"/>
        </a:p>
      </dgm:t>
    </dgm:pt>
    <dgm:pt modelId="{C7996F86-A893-44C8-98A9-85851C4D3333}" type="asst">
      <dgm:prSet/>
      <dgm:spPr/>
      <dgm:t>
        <a:bodyPr/>
        <a:lstStyle/>
        <a:p>
          <a:r>
            <a:rPr lang="uk-UA" dirty="0" smtClean="0"/>
            <a:t>Ринок фінансових деривативів</a:t>
          </a:r>
          <a:endParaRPr lang="ru-RU" dirty="0"/>
        </a:p>
      </dgm:t>
    </dgm:pt>
    <dgm:pt modelId="{4CAB3932-902C-4DBD-8E83-D5FDBE757129}" type="parTrans" cxnId="{E8A607C3-7DC9-4B19-ABB3-E3DC539D0504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DA6A9A2-36B1-430C-939D-E54F785E8F89}" type="sibTrans" cxnId="{E8A607C3-7DC9-4B19-ABB3-E3DC539D0504}">
      <dgm:prSet/>
      <dgm:spPr/>
      <dgm:t>
        <a:bodyPr/>
        <a:lstStyle/>
        <a:p>
          <a:endParaRPr lang="ru-RU"/>
        </a:p>
      </dgm:t>
    </dgm:pt>
    <dgm:pt modelId="{886FDE73-AC69-4EED-8A35-15E249A09851}" type="asst">
      <dgm:prSet/>
      <dgm:spPr/>
      <dgm:t>
        <a:bodyPr/>
        <a:lstStyle/>
        <a:p>
          <a:endParaRPr lang="ru-RU"/>
        </a:p>
      </dgm:t>
    </dgm:pt>
    <dgm:pt modelId="{AB5FA8E5-423A-4A68-BD4F-216CCCE18260}" type="parTrans" cxnId="{6E499E51-12EA-4B27-B464-1E498CBDADFE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D1DB53A-E77B-44A9-AA17-CCE8A1B70F5E}" type="sibTrans" cxnId="{6E499E51-12EA-4B27-B464-1E498CBDADFE}">
      <dgm:prSet/>
      <dgm:spPr/>
      <dgm:t>
        <a:bodyPr/>
        <a:lstStyle/>
        <a:p>
          <a:endParaRPr lang="ru-RU"/>
        </a:p>
      </dgm:t>
    </dgm:pt>
    <dgm:pt modelId="{1BBEEB13-6855-474F-9627-D1B83607CCCC}" type="pres">
      <dgm:prSet presAssocID="{69C11FB3-46CD-4024-B6EA-C3F5455491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6F4A087-20B3-4F4D-BB21-1F7BC0AB37FC}" type="pres">
      <dgm:prSet presAssocID="{35FF7AA2-2F2F-47B2-81A7-358CA04848C9}" presName="hierRoot1" presStyleCnt="0">
        <dgm:presLayoutVars>
          <dgm:hierBranch val="init"/>
        </dgm:presLayoutVars>
      </dgm:prSet>
      <dgm:spPr/>
    </dgm:pt>
    <dgm:pt modelId="{45F691CD-E53F-4DFD-ADEB-6637C75C404A}" type="pres">
      <dgm:prSet presAssocID="{35FF7AA2-2F2F-47B2-81A7-358CA04848C9}" presName="rootComposite1" presStyleCnt="0"/>
      <dgm:spPr/>
    </dgm:pt>
    <dgm:pt modelId="{3FD494C2-8F7E-480E-98CD-5B1E02EA9CA6}" type="pres">
      <dgm:prSet presAssocID="{35FF7AA2-2F2F-47B2-81A7-358CA04848C9}" presName="rootText1" presStyleLbl="node0" presStyleIdx="0" presStyleCnt="1" custScaleX="1898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72CC15-B736-4050-AF00-F78BC82DBCB2}" type="pres">
      <dgm:prSet presAssocID="{35FF7AA2-2F2F-47B2-81A7-358CA04848C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F3A8BBD-2E86-4E9F-901F-C8BA3516D4F4}" type="pres">
      <dgm:prSet presAssocID="{35FF7AA2-2F2F-47B2-81A7-358CA04848C9}" presName="hierChild2" presStyleCnt="0"/>
      <dgm:spPr/>
    </dgm:pt>
    <dgm:pt modelId="{700A1459-AACB-4AD1-A0CA-37A63B426508}" type="pres">
      <dgm:prSet presAssocID="{35FF7AA2-2F2F-47B2-81A7-358CA04848C9}" presName="hierChild3" presStyleCnt="0"/>
      <dgm:spPr/>
    </dgm:pt>
    <dgm:pt modelId="{B6325C06-F137-4692-B794-E064C7F8A025}" type="pres">
      <dgm:prSet presAssocID="{2DCF9BFA-93FA-4065-8C90-1664B8FED30D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8A1E23EC-DFB5-450F-89BA-A441B07EC36A}" type="pres">
      <dgm:prSet presAssocID="{67C30744-BD0D-4516-8A1F-D6D689ADAF7C}" presName="hierRoot3" presStyleCnt="0">
        <dgm:presLayoutVars>
          <dgm:hierBranch val="init"/>
        </dgm:presLayoutVars>
      </dgm:prSet>
      <dgm:spPr/>
    </dgm:pt>
    <dgm:pt modelId="{0C30713C-B093-400D-92E3-17928B3B41A2}" type="pres">
      <dgm:prSet presAssocID="{67C30744-BD0D-4516-8A1F-D6D689ADAF7C}" presName="rootComposite3" presStyleCnt="0"/>
      <dgm:spPr/>
    </dgm:pt>
    <dgm:pt modelId="{4AB00683-A816-48C2-BD69-CC84C05AFA9B}" type="pres">
      <dgm:prSet presAssocID="{67C30744-BD0D-4516-8A1F-D6D689ADAF7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676B8D-5F91-49F6-B734-201B1DD6244E}" type="pres">
      <dgm:prSet presAssocID="{67C30744-BD0D-4516-8A1F-D6D689ADAF7C}" presName="rootConnector3" presStyleLbl="asst1" presStyleIdx="0" presStyleCnt="2"/>
      <dgm:spPr/>
      <dgm:t>
        <a:bodyPr/>
        <a:lstStyle/>
        <a:p>
          <a:endParaRPr lang="ru-RU"/>
        </a:p>
      </dgm:t>
    </dgm:pt>
    <dgm:pt modelId="{F83196EC-BE3D-40EE-BC0A-66B4E1DA7823}" type="pres">
      <dgm:prSet presAssocID="{67C30744-BD0D-4516-8A1F-D6D689ADAF7C}" presName="hierChild6" presStyleCnt="0"/>
      <dgm:spPr/>
    </dgm:pt>
    <dgm:pt modelId="{5E67E650-F91D-44EF-8A87-B2751BCB9CBA}" type="pres">
      <dgm:prSet presAssocID="{2B185562-9C9C-4922-BAF6-7DE36FC3B866}" presName="Name37" presStyleLbl="parChTrans1D3" presStyleIdx="0" presStyleCnt="2"/>
      <dgm:spPr/>
      <dgm:t>
        <a:bodyPr/>
        <a:lstStyle/>
        <a:p>
          <a:endParaRPr lang="ru-RU"/>
        </a:p>
      </dgm:t>
    </dgm:pt>
    <dgm:pt modelId="{B7E25261-C603-4A20-8EBF-4ADC27E19ED5}" type="pres">
      <dgm:prSet presAssocID="{865A312B-B70C-40E8-8EBF-837D7737389E}" presName="hierRoot2" presStyleCnt="0">
        <dgm:presLayoutVars>
          <dgm:hierBranch val="init"/>
        </dgm:presLayoutVars>
      </dgm:prSet>
      <dgm:spPr/>
    </dgm:pt>
    <dgm:pt modelId="{998F5DFD-2625-487E-86C5-C05A11A7CF83}" type="pres">
      <dgm:prSet presAssocID="{865A312B-B70C-40E8-8EBF-837D7737389E}" presName="rootComposite" presStyleCnt="0"/>
      <dgm:spPr/>
    </dgm:pt>
    <dgm:pt modelId="{00C6B59A-FB27-4469-80B2-63E28B3ED94D}" type="pres">
      <dgm:prSet presAssocID="{865A312B-B70C-40E8-8EBF-837D7737389E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D13C54-2B35-481C-9B01-418A82155208}" type="pres">
      <dgm:prSet presAssocID="{865A312B-B70C-40E8-8EBF-837D7737389E}" presName="rootConnector" presStyleLbl="node3" presStyleIdx="0" presStyleCnt="2"/>
      <dgm:spPr/>
      <dgm:t>
        <a:bodyPr/>
        <a:lstStyle/>
        <a:p>
          <a:endParaRPr lang="ru-RU"/>
        </a:p>
      </dgm:t>
    </dgm:pt>
    <dgm:pt modelId="{36FC0E0D-9FC7-41D0-8894-506E725FD516}" type="pres">
      <dgm:prSet presAssocID="{865A312B-B70C-40E8-8EBF-837D7737389E}" presName="hierChild4" presStyleCnt="0"/>
      <dgm:spPr/>
    </dgm:pt>
    <dgm:pt modelId="{8579D386-A76D-4DA1-8F3E-026D26FC4D2F}" type="pres">
      <dgm:prSet presAssocID="{865A312B-B70C-40E8-8EBF-837D7737389E}" presName="hierChild5" presStyleCnt="0"/>
      <dgm:spPr/>
    </dgm:pt>
    <dgm:pt modelId="{8BEE7787-4B53-4911-8054-127AB5EC617E}" type="pres">
      <dgm:prSet presAssocID="{AB5FA8E5-423A-4A68-BD4F-216CCCE18260}" presName="Name111" presStyleLbl="parChTrans1D4" presStyleIdx="0" presStyleCnt="2"/>
      <dgm:spPr/>
      <dgm:t>
        <a:bodyPr/>
        <a:lstStyle/>
        <a:p>
          <a:endParaRPr lang="ru-RU"/>
        </a:p>
      </dgm:t>
    </dgm:pt>
    <dgm:pt modelId="{54AC54AD-3FAE-47D7-B29A-4F583A25F057}" type="pres">
      <dgm:prSet presAssocID="{886FDE73-AC69-4EED-8A35-15E249A09851}" presName="hierRoot3" presStyleCnt="0">
        <dgm:presLayoutVars>
          <dgm:hierBranch val="init"/>
        </dgm:presLayoutVars>
      </dgm:prSet>
      <dgm:spPr/>
    </dgm:pt>
    <dgm:pt modelId="{E0E8C31A-6543-4D9E-B948-AFFC94C8FEEC}" type="pres">
      <dgm:prSet presAssocID="{886FDE73-AC69-4EED-8A35-15E249A09851}" presName="rootComposite3" presStyleCnt="0"/>
      <dgm:spPr/>
    </dgm:pt>
    <dgm:pt modelId="{E9226D56-13C2-4606-9CAF-147588BC756A}" type="pres">
      <dgm:prSet presAssocID="{886FDE73-AC69-4EED-8A35-15E249A09851}" presName="rootText3" presStyleLbl="asst3" presStyleIdx="0" presStyleCnt="2" custLinFactX="22627" custLinFactNeighborX="100000" custLinFactNeighborY="26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A099F5-5237-469E-AB88-79E843620F67}" type="pres">
      <dgm:prSet presAssocID="{886FDE73-AC69-4EED-8A35-15E249A09851}" presName="rootConnector3" presStyleLbl="asst3" presStyleIdx="0" presStyleCnt="2"/>
      <dgm:spPr/>
      <dgm:t>
        <a:bodyPr/>
        <a:lstStyle/>
        <a:p>
          <a:endParaRPr lang="ru-RU"/>
        </a:p>
      </dgm:t>
    </dgm:pt>
    <dgm:pt modelId="{752BA76D-F33D-41A1-A162-923C10B6B4C7}" type="pres">
      <dgm:prSet presAssocID="{886FDE73-AC69-4EED-8A35-15E249A09851}" presName="hierChild6" presStyleCnt="0"/>
      <dgm:spPr/>
    </dgm:pt>
    <dgm:pt modelId="{AD6F0A6F-B24D-48B5-AB77-869DF7A79B51}" type="pres">
      <dgm:prSet presAssocID="{886FDE73-AC69-4EED-8A35-15E249A09851}" presName="hierChild7" presStyleCnt="0"/>
      <dgm:spPr/>
    </dgm:pt>
    <dgm:pt modelId="{A1550D62-515A-43CD-B54F-72745887015A}" type="pres">
      <dgm:prSet presAssocID="{69FCFA3D-6F9E-448D-AADB-EE6B3D954A5E}" presName="Name37" presStyleLbl="parChTrans1D3" presStyleIdx="1" presStyleCnt="2"/>
      <dgm:spPr/>
      <dgm:t>
        <a:bodyPr/>
        <a:lstStyle/>
        <a:p>
          <a:endParaRPr lang="ru-RU"/>
        </a:p>
      </dgm:t>
    </dgm:pt>
    <dgm:pt modelId="{6398BF9A-56AB-4A23-902B-B8051A9A24F7}" type="pres">
      <dgm:prSet presAssocID="{7CD517DA-0343-4270-A667-522D88504567}" presName="hierRoot2" presStyleCnt="0">
        <dgm:presLayoutVars>
          <dgm:hierBranch val="init"/>
        </dgm:presLayoutVars>
      </dgm:prSet>
      <dgm:spPr/>
    </dgm:pt>
    <dgm:pt modelId="{C79450EB-F679-41A6-9A44-110158E7BDB4}" type="pres">
      <dgm:prSet presAssocID="{7CD517DA-0343-4270-A667-522D88504567}" presName="rootComposite" presStyleCnt="0"/>
      <dgm:spPr/>
    </dgm:pt>
    <dgm:pt modelId="{AA3A66D6-7440-4998-A264-6FDB100D825B}" type="pres">
      <dgm:prSet presAssocID="{7CD517DA-0343-4270-A667-522D88504567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AB750B-C89E-4D93-916D-68EBE22C02BE}" type="pres">
      <dgm:prSet presAssocID="{7CD517DA-0343-4270-A667-522D88504567}" presName="rootConnector" presStyleLbl="node3" presStyleIdx="1" presStyleCnt="2"/>
      <dgm:spPr/>
      <dgm:t>
        <a:bodyPr/>
        <a:lstStyle/>
        <a:p>
          <a:endParaRPr lang="ru-RU"/>
        </a:p>
      </dgm:t>
    </dgm:pt>
    <dgm:pt modelId="{BD420DF9-EE3B-4ED4-93C5-C05D68AACEB9}" type="pres">
      <dgm:prSet presAssocID="{7CD517DA-0343-4270-A667-522D88504567}" presName="hierChild4" presStyleCnt="0"/>
      <dgm:spPr/>
    </dgm:pt>
    <dgm:pt modelId="{440D5BE4-4E41-47B2-B3AD-42B6592DED08}" type="pres">
      <dgm:prSet presAssocID="{7CD517DA-0343-4270-A667-522D88504567}" presName="hierChild5" presStyleCnt="0"/>
      <dgm:spPr/>
    </dgm:pt>
    <dgm:pt modelId="{E67063E8-7A70-4F51-8E56-3B88BB52018C}" type="pres">
      <dgm:prSet presAssocID="{4CAB3932-902C-4DBD-8E83-D5FDBE757129}" presName="Name111" presStyleLbl="parChTrans1D4" presStyleIdx="1" presStyleCnt="2"/>
      <dgm:spPr/>
      <dgm:t>
        <a:bodyPr/>
        <a:lstStyle/>
        <a:p>
          <a:endParaRPr lang="ru-RU"/>
        </a:p>
      </dgm:t>
    </dgm:pt>
    <dgm:pt modelId="{DE7E0E7D-3A79-455C-A00A-CB5F2C28DB51}" type="pres">
      <dgm:prSet presAssocID="{C7996F86-A893-44C8-98A9-85851C4D3333}" presName="hierRoot3" presStyleCnt="0">
        <dgm:presLayoutVars>
          <dgm:hierBranch val="init"/>
        </dgm:presLayoutVars>
      </dgm:prSet>
      <dgm:spPr/>
    </dgm:pt>
    <dgm:pt modelId="{7669AEB7-1C74-4785-842C-B8C749B8C807}" type="pres">
      <dgm:prSet presAssocID="{C7996F86-A893-44C8-98A9-85851C4D3333}" presName="rootComposite3" presStyleCnt="0"/>
      <dgm:spPr/>
    </dgm:pt>
    <dgm:pt modelId="{F3A84B1F-3978-4ACF-B2C1-E1D5D8079DAC}" type="pres">
      <dgm:prSet presAssocID="{C7996F86-A893-44C8-98A9-85851C4D3333}" presName="rootText3" presStyleLbl="asst3" presStyleIdx="1" presStyleCnt="2" custScaleX="1083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7705CF-17DF-4FA5-B796-EAF8055945BD}" type="pres">
      <dgm:prSet presAssocID="{C7996F86-A893-44C8-98A9-85851C4D3333}" presName="rootConnector3" presStyleLbl="asst3" presStyleIdx="1" presStyleCnt="2"/>
      <dgm:spPr/>
      <dgm:t>
        <a:bodyPr/>
        <a:lstStyle/>
        <a:p>
          <a:endParaRPr lang="ru-RU"/>
        </a:p>
      </dgm:t>
    </dgm:pt>
    <dgm:pt modelId="{7DF63BF0-8E9C-4B3E-A18E-D07C4D01E76F}" type="pres">
      <dgm:prSet presAssocID="{C7996F86-A893-44C8-98A9-85851C4D3333}" presName="hierChild6" presStyleCnt="0"/>
      <dgm:spPr/>
    </dgm:pt>
    <dgm:pt modelId="{9EAE26AC-B861-4326-9C6A-96FD1576436E}" type="pres">
      <dgm:prSet presAssocID="{C7996F86-A893-44C8-98A9-85851C4D3333}" presName="hierChild7" presStyleCnt="0"/>
      <dgm:spPr/>
    </dgm:pt>
    <dgm:pt modelId="{1D2CD134-9DBA-4C63-A1A9-EA48DF27BC57}" type="pres">
      <dgm:prSet presAssocID="{67C30744-BD0D-4516-8A1F-D6D689ADAF7C}" presName="hierChild7" presStyleCnt="0"/>
      <dgm:spPr/>
    </dgm:pt>
    <dgm:pt modelId="{05A27B09-BBB1-4460-A76B-464532F7C7C1}" type="pres">
      <dgm:prSet presAssocID="{2DC6D95B-790E-4704-B963-30BD3D00CCCE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623AD53E-7597-49B6-9759-1CA6E6991D1E}" type="pres">
      <dgm:prSet presAssocID="{6CD401D7-EA99-4E07-8859-0F3FABA118A2}" presName="hierRoot3" presStyleCnt="0">
        <dgm:presLayoutVars>
          <dgm:hierBranch val="init"/>
        </dgm:presLayoutVars>
      </dgm:prSet>
      <dgm:spPr/>
    </dgm:pt>
    <dgm:pt modelId="{BD2E5CE5-9199-49EE-BABE-E8427D20385E}" type="pres">
      <dgm:prSet presAssocID="{6CD401D7-EA99-4E07-8859-0F3FABA118A2}" presName="rootComposite3" presStyleCnt="0"/>
      <dgm:spPr/>
    </dgm:pt>
    <dgm:pt modelId="{8862C307-AFB4-4C27-B460-01CB4005D9A7}" type="pres">
      <dgm:prSet presAssocID="{6CD401D7-EA99-4E07-8859-0F3FABA118A2}" presName="rootText3" presStyleLbl="asst1" presStyleIdx="1" presStyleCnt="2" custLinFactNeighborX="42334" custLinFactNeighborY="13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876894-B990-4769-8E54-11996CDF453F}" type="pres">
      <dgm:prSet presAssocID="{6CD401D7-EA99-4E07-8859-0F3FABA118A2}" presName="rootConnector3" presStyleLbl="asst1" presStyleIdx="1" presStyleCnt="2"/>
      <dgm:spPr/>
      <dgm:t>
        <a:bodyPr/>
        <a:lstStyle/>
        <a:p>
          <a:endParaRPr lang="ru-RU"/>
        </a:p>
      </dgm:t>
    </dgm:pt>
    <dgm:pt modelId="{FBAA03B4-C6A3-4D91-A0F4-63A382524941}" type="pres">
      <dgm:prSet presAssocID="{6CD401D7-EA99-4E07-8859-0F3FABA118A2}" presName="hierChild6" presStyleCnt="0"/>
      <dgm:spPr/>
    </dgm:pt>
    <dgm:pt modelId="{8E748236-CED5-4B69-801D-A72A43905080}" type="pres">
      <dgm:prSet presAssocID="{6CD401D7-EA99-4E07-8859-0F3FABA118A2}" presName="hierChild7" presStyleCnt="0"/>
      <dgm:spPr/>
    </dgm:pt>
  </dgm:ptLst>
  <dgm:cxnLst>
    <dgm:cxn modelId="{64DA17A4-E211-488C-A640-0367B18562BF}" srcId="{67C30744-BD0D-4516-8A1F-D6D689ADAF7C}" destId="{7CD517DA-0343-4270-A667-522D88504567}" srcOrd="1" destOrd="0" parTransId="{69FCFA3D-6F9E-448D-AADB-EE6B3D954A5E}" sibTransId="{B36B8B0B-92B5-4F5F-BC61-4D7BAC03CFE4}"/>
    <dgm:cxn modelId="{8C15CD31-8883-4D92-8777-788A4963D25B}" srcId="{67C30744-BD0D-4516-8A1F-D6D689ADAF7C}" destId="{865A312B-B70C-40E8-8EBF-837D7737389E}" srcOrd="0" destOrd="0" parTransId="{2B185562-9C9C-4922-BAF6-7DE36FC3B866}" sibTransId="{DE6A167F-F802-462A-BE88-D5F0BC70F14E}"/>
    <dgm:cxn modelId="{E5384D13-C7E5-41D9-A140-7061842BEEA5}" type="presOf" srcId="{67C30744-BD0D-4516-8A1F-D6D689ADAF7C}" destId="{4AB00683-A816-48C2-BD69-CC84C05AFA9B}" srcOrd="0" destOrd="0" presId="urn:microsoft.com/office/officeart/2005/8/layout/orgChart1"/>
    <dgm:cxn modelId="{C3484100-2C6D-4BE6-A279-8838C0718122}" type="presOf" srcId="{2DCF9BFA-93FA-4065-8C90-1664B8FED30D}" destId="{B6325C06-F137-4692-B794-E064C7F8A025}" srcOrd="0" destOrd="0" presId="urn:microsoft.com/office/officeart/2005/8/layout/orgChart1"/>
    <dgm:cxn modelId="{3C03AB96-0EE9-43CA-A0C0-28FC51EAF8B2}" type="presOf" srcId="{865A312B-B70C-40E8-8EBF-837D7737389E}" destId="{00C6B59A-FB27-4469-80B2-63E28B3ED94D}" srcOrd="0" destOrd="0" presId="urn:microsoft.com/office/officeart/2005/8/layout/orgChart1"/>
    <dgm:cxn modelId="{6E499E51-12EA-4B27-B464-1E498CBDADFE}" srcId="{865A312B-B70C-40E8-8EBF-837D7737389E}" destId="{886FDE73-AC69-4EED-8A35-15E249A09851}" srcOrd="0" destOrd="0" parTransId="{AB5FA8E5-423A-4A68-BD4F-216CCCE18260}" sibTransId="{6D1DB53A-E77B-44A9-AA17-CCE8A1B70F5E}"/>
    <dgm:cxn modelId="{509765A7-F049-42A9-956D-616D89E177F9}" type="presOf" srcId="{AB5FA8E5-423A-4A68-BD4F-216CCCE18260}" destId="{8BEE7787-4B53-4911-8054-127AB5EC617E}" srcOrd="0" destOrd="0" presId="urn:microsoft.com/office/officeart/2005/8/layout/orgChart1"/>
    <dgm:cxn modelId="{BB52C91C-9D8D-41B6-A3A9-F85B35C6A6C6}" type="presOf" srcId="{865A312B-B70C-40E8-8EBF-837D7737389E}" destId="{C8D13C54-2B35-481C-9B01-418A82155208}" srcOrd="1" destOrd="0" presId="urn:microsoft.com/office/officeart/2005/8/layout/orgChart1"/>
    <dgm:cxn modelId="{476473FF-E685-40BA-8ED9-9E570344B901}" type="presOf" srcId="{C7996F86-A893-44C8-98A9-85851C4D3333}" destId="{6D7705CF-17DF-4FA5-B796-EAF8055945BD}" srcOrd="1" destOrd="0" presId="urn:microsoft.com/office/officeart/2005/8/layout/orgChart1"/>
    <dgm:cxn modelId="{B4FBB5D6-EF79-4283-A670-B770DAD0D476}" type="presOf" srcId="{7CD517DA-0343-4270-A667-522D88504567}" destId="{AA3A66D6-7440-4998-A264-6FDB100D825B}" srcOrd="0" destOrd="0" presId="urn:microsoft.com/office/officeart/2005/8/layout/orgChart1"/>
    <dgm:cxn modelId="{D8C4D4EE-563F-4083-AB5F-F1074F65BF47}" srcId="{69C11FB3-46CD-4024-B6EA-C3F54554917F}" destId="{35FF7AA2-2F2F-47B2-81A7-358CA04848C9}" srcOrd="0" destOrd="0" parTransId="{CE450416-4D1A-48EE-8D96-02A5A29B4B2B}" sibTransId="{77955BBD-AA2E-4355-9ECC-E4C1E3381E10}"/>
    <dgm:cxn modelId="{17FD4361-50C3-4345-8835-25ED2516C4B2}" type="presOf" srcId="{2B185562-9C9C-4922-BAF6-7DE36FC3B866}" destId="{5E67E650-F91D-44EF-8A87-B2751BCB9CBA}" srcOrd="0" destOrd="0" presId="urn:microsoft.com/office/officeart/2005/8/layout/orgChart1"/>
    <dgm:cxn modelId="{717864A3-4CBD-405D-B5C0-55A9FD8FA0EA}" type="presOf" srcId="{69FCFA3D-6F9E-448D-AADB-EE6B3D954A5E}" destId="{A1550D62-515A-43CD-B54F-72745887015A}" srcOrd="0" destOrd="0" presId="urn:microsoft.com/office/officeart/2005/8/layout/orgChart1"/>
    <dgm:cxn modelId="{6CFE4E5C-2848-40F8-9EB9-045B5E90FEEF}" type="presOf" srcId="{7CD517DA-0343-4270-A667-522D88504567}" destId="{76AB750B-C89E-4D93-916D-68EBE22C02BE}" srcOrd="1" destOrd="0" presId="urn:microsoft.com/office/officeart/2005/8/layout/orgChart1"/>
    <dgm:cxn modelId="{B011FC71-1F3E-47B7-9FAA-97210A7AF6BD}" type="presOf" srcId="{6CD401D7-EA99-4E07-8859-0F3FABA118A2}" destId="{0A876894-B990-4769-8E54-11996CDF453F}" srcOrd="1" destOrd="0" presId="urn:microsoft.com/office/officeart/2005/8/layout/orgChart1"/>
    <dgm:cxn modelId="{2F0357B3-A0B8-4B79-ACEB-5A4F13798C3C}" srcId="{35FF7AA2-2F2F-47B2-81A7-358CA04848C9}" destId="{67C30744-BD0D-4516-8A1F-D6D689ADAF7C}" srcOrd="0" destOrd="0" parTransId="{2DCF9BFA-93FA-4065-8C90-1664B8FED30D}" sibTransId="{0653E0BA-4D59-474B-8E25-E1F399EECE68}"/>
    <dgm:cxn modelId="{E8A607C3-7DC9-4B19-ABB3-E3DC539D0504}" srcId="{7CD517DA-0343-4270-A667-522D88504567}" destId="{C7996F86-A893-44C8-98A9-85851C4D3333}" srcOrd="0" destOrd="0" parTransId="{4CAB3932-902C-4DBD-8E83-D5FDBE757129}" sibTransId="{9DA6A9A2-36B1-430C-939D-E54F785E8F89}"/>
    <dgm:cxn modelId="{EA8869BC-EAED-4289-9B92-26F1CC76F30F}" type="presOf" srcId="{35FF7AA2-2F2F-47B2-81A7-358CA04848C9}" destId="{3A72CC15-B736-4050-AF00-F78BC82DBCB2}" srcOrd="1" destOrd="0" presId="urn:microsoft.com/office/officeart/2005/8/layout/orgChart1"/>
    <dgm:cxn modelId="{823D5F5A-6630-433E-BF22-0ED89727E7EA}" type="presOf" srcId="{67C30744-BD0D-4516-8A1F-D6D689ADAF7C}" destId="{99676B8D-5F91-49F6-B734-201B1DD6244E}" srcOrd="1" destOrd="0" presId="urn:microsoft.com/office/officeart/2005/8/layout/orgChart1"/>
    <dgm:cxn modelId="{37AE939E-74CA-4C89-B273-B41C957651D0}" type="presOf" srcId="{886FDE73-AC69-4EED-8A35-15E249A09851}" destId="{A0A099F5-5237-469E-AB88-79E843620F67}" srcOrd="1" destOrd="0" presId="urn:microsoft.com/office/officeart/2005/8/layout/orgChart1"/>
    <dgm:cxn modelId="{4D725FCD-B4DE-47F2-BBE2-80EDFC63233C}" srcId="{35FF7AA2-2F2F-47B2-81A7-358CA04848C9}" destId="{6CD401D7-EA99-4E07-8859-0F3FABA118A2}" srcOrd="1" destOrd="0" parTransId="{2DC6D95B-790E-4704-B963-30BD3D00CCCE}" sibTransId="{D30928E3-8F9D-4789-BE67-80CBBDA6F93D}"/>
    <dgm:cxn modelId="{B019E21E-8E6F-4FDB-811B-79156218F66D}" type="presOf" srcId="{886FDE73-AC69-4EED-8A35-15E249A09851}" destId="{E9226D56-13C2-4606-9CAF-147588BC756A}" srcOrd="0" destOrd="0" presId="urn:microsoft.com/office/officeart/2005/8/layout/orgChart1"/>
    <dgm:cxn modelId="{F69CA2D1-3346-4269-9F89-421589348BE2}" type="presOf" srcId="{4CAB3932-902C-4DBD-8E83-D5FDBE757129}" destId="{E67063E8-7A70-4F51-8E56-3B88BB52018C}" srcOrd="0" destOrd="0" presId="urn:microsoft.com/office/officeart/2005/8/layout/orgChart1"/>
    <dgm:cxn modelId="{69943BED-434E-4C65-AE76-4C128ABEF35F}" type="presOf" srcId="{C7996F86-A893-44C8-98A9-85851C4D3333}" destId="{F3A84B1F-3978-4ACF-B2C1-E1D5D8079DAC}" srcOrd="0" destOrd="0" presId="urn:microsoft.com/office/officeart/2005/8/layout/orgChart1"/>
    <dgm:cxn modelId="{7B3CE4D4-9DD0-4F49-9AC0-57B113AADE74}" type="presOf" srcId="{35FF7AA2-2F2F-47B2-81A7-358CA04848C9}" destId="{3FD494C2-8F7E-480E-98CD-5B1E02EA9CA6}" srcOrd="0" destOrd="0" presId="urn:microsoft.com/office/officeart/2005/8/layout/orgChart1"/>
    <dgm:cxn modelId="{BF5F97B7-3320-43E2-ADDD-438751492173}" type="presOf" srcId="{2DC6D95B-790E-4704-B963-30BD3D00CCCE}" destId="{05A27B09-BBB1-4460-A76B-464532F7C7C1}" srcOrd="0" destOrd="0" presId="urn:microsoft.com/office/officeart/2005/8/layout/orgChart1"/>
    <dgm:cxn modelId="{632A803F-49A9-4F1D-BB9B-E38AEB2E0FA2}" type="presOf" srcId="{69C11FB3-46CD-4024-B6EA-C3F54554917F}" destId="{1BBEEB13-6855-474F-9627-D1B83607CCCC}" srcOrd="0" destOrd="0" presId="urn:microsoft.com/office/officeart/2005/8/layout/orgChart1"/>
    <dgm:cxn modelId="{E7455AEA-8631-4851-9CCF-37EA4D274EBF}" type="presOf" srcId="{6CD401D7-EA99-4E07-8859-0F3FABA118A2}" destId="{8862C307-AFB4-4C27-B460-01CB4005D9A7}" srcOrd="0" destOrd="0" presId="urn:microsoft.com/office/officeart/2005/8/layout/orgChart1"/>
    <dgm:cxn modelId="{49F33BEF-6C67-4EC4-8F53-5F4D73C3EC83}" type="presParOf" srcId="{1BBEEB13-6855-474F-9627-D1B83607CCCC}" destId="{56F4A087-20B3-4F4D-BB21-1F7BC0AB37FC}" srcOrd="0" destOrd="0" presId="urn:microsoft.com/office/officeart/2005/8/layout/orgChart1"/>
    <dgm:cxn modelId="{187B21CE-10B0-4E80-AA40-EEC8336EDFD3}" type="presParOf" srcId="{56F4A087-20B3-4F4D-BB21-1F7BC0AB37FC}" destId="{45F691CD-E53F-4DFD-ADEB-6637C75C404A}" srcOrd="0" destOrd="0" presId="urn:microsoft.com/office/officeart/2005/8/layout/orgChart1"/>
    <dgm:cxn modelId="{BC78A4C0-872F-44C3-881C-B8BBC4C4141E}" type="presParOf" srcId="{45F691CD-E53F-4DFD-ADEB-6637C75C404A}" destId="{3FD494C2-8F7E-480E-98CD-5B1E02EA9CA6}" srcOrd="0" destOrd="0" presId="urn:microsoft.com/office/officeart/2005/8/layout/orgChart1"/>
    <dgm:cxn modelId="{3E910C4F-43C0-47E4-BB29-DF3F6D6CF2DA}" type="presParOf" srcId="{45F691CD-E53F-4DFD-ADEB-6637C75C404A}" destId="{3A72CC15-B736-4050-AF00-F78BC82DBCB2}" srcOrd="1" destOrd="0" presId="urn:microsoft.com/office/officeart/2005/8/layout/orgChart1"/>
    <dgm:cxn modelId="{87B54FB1-046D-428F-AC78-11BDA16088E0}" type="presParOf" srcId="{56F4A087-20B3-4F4D-BB21-1F7BC0AB37FC}" destId="{CF3A8BBD-2E86-4E9F-901F-C8BA3516D4F4}" srcOrd="1" destOrd="0" presId="urn:microsoft.com/office/officeart/2005/8/layout/orgChart1"/>
    <dgm:cxn modelId="{C43F09A9-88D4-4DB1-92B0-C7BAD2FDBA9E}" type="presParOf" srcId="{56F4A087-20B3-4F4D-BB21-1F7BC0AB37FC}" destId="{700A1459-AACB-4AD1-A0CA-37A63B426508}" srcOrd="2" destOrd="0" presId="urn:microsoft.com/office/officeart/2005/8/layout/orgChart1"/>
    <dgm:cxn modelId="{6A003428-7A83-45AB-B94D-2A45CEA88193}" type="presParOf" srcId="{700A1459-AACB-4AD1-A0CA-37A63B426508}" destId="{B6325C06-F137-4692-B794-E064C7F8A025}" srcOrd="0" destOrd="0" presId="urn:microsoft.com/office/officeart/2005/8/layout/orgChart1"/>
    <dgm:cxn modelId="{6EF0AD93-FE88-434B-80D6-D3CE24C4EB1F}" type="presParOf" srcId="{700A1459-AACB-4AD1-A0CA-37A63B426508}" destId="{8A1E23EC-DFB5-450F-89BA-A441B07EC36A}" srcOrd="1" destOrd="0" presId="urn:microsoft.com/office/officeart/2005/8/layout/orgChart1"/>
    <dgm:cxn modelId="{9BB3ECE9-9648-4D6C-9879-687690F3CC3D}" type="presParOf" srcId="{8A1E23EC-DFB5-450F-89BA-A441B07EC36A}" destId="{0C30713C-B093-400D-92E3-17928B3B41A2}" srcOrd="0" destOrd="0" presId="urn:microsoft.com/office/officeart/2005/8/layout/orgChart1"/>
    <dgm:cxn modelId="{52043231-6C94-4DBE-89E6-7559F2314185}" type="presParOf" srcId="{0C30713C-B093-400D-92E3-17928B3B41A2}" destId="{4AB00683-A816-48C2-BD69-CC84C05AFA9B}" srcOrd="0" destOrd="0" presId="urn:microsoft.com/office/officeart/2005/8/layout/orgChart1"/>
    <dgm:cxn modelId="{BA44AC6E-A7CB-45A6-91F2-285C980DF37A}" type="presParOf" srcId="{0C30713C-B093-400D-92E3-17928B3B41A2}" destId="{99676B8D-5F91-49F6-B734-201B1DD6244E}" srcOrd="1" destOrd="0" presId="urn:microsoft.com/office/officeart/2005/8/layout/orgChart1"/>
    <dgm:cxn modelId="{C32D1F74-DABD-4AED-AEF6-2644F1F64E31}" type="presParOf" srcId="{8A1E23EC-DFB5-450F-89BA-A441B07EC36A}" destId="{F83196EC-BE3D-40EE-BC0A-66B4E1DA7823}" srcOrd="1" destOrd="0" presId="urn:microsoft.com/office/officeart/2005/8/layout/orgChart1"/>
    <dgm:cxn modelId="{A8071E49-1BF7-4C4C-B03D-77A00D1C7FA7}" type="presParOf" srcId="{F83196EC-BE3D-40EE-BC0A-66B4E1DA7823}" destId="{5E67E650-F91D-44EF-8A87-B2751BCB9CBA}" srcOrd="0" destOrd="0" presId="urn:microsoft.com/office/officeart/2005/8/layout/orgChart1"/>
    <dgm:cxn modelId="{7CB5C13C-983C-45E9-8A40-1977218CA03E}" type="presParOf" srcId="{F83196EC-BE3D-40EE-BC0A-66B4E1DA7823}" destId="{B7E25261-C603-4A20-8EBF-4ADC27E19ED5}" srcOrd="1" destOrd="0" presId="urn:microsoft.com/office/officeart/2005/8/layout/orgChart1"/>
    <dgm:cxn modelId="{04147F4C-066C-4B28-A273-66B3F6EEC2FD}" type="presParOf" srcId="{B7E25261-C603-4A20-8EBF-4ADC27E19ED5}" destId="{998F5DFD-2625-487E-86C5-C05A11A7CF83}" srcOrd="0" destOrd="0" presId="urn:microsoft.com/office/officeart/2005/8/layout/orgChart1"/>
    <dgm:cxn modelId="{AB3C03B8-38DC-4D33-9FF8-F719AF8F3957}" type="presParOf" srcId="{998F5DFD-2625-487E-86C5-C05A11A7CF83}" destId="{00C6B59A-FB27-4469-80B2-63E28B3ED94D}" srcOrd="0" destOrd="0" presId="urn:microsoft.com/office/officeart/2005/8/layout/orgChart1"/>
    <dgm:cxn modelId="{943EBABE-3392-4223-8339-C88CA3518FAC}" type="presParOf" srcId="{998F5DFD-2625-487E-86C5-C05A11A7CF83}" destId="{C8D13C54-2B35-481C-9B01-418A82155208}" srcOrd="1" destOrd="0" presId="urn:microsoft.com/office/officeart/2005/8/layout/orgChart1"/>
    <dgm:cxn modelId="{41D211C7-D7F7-4C87-8AC1-F0525D899287}" type="presParOf" srcId="{B7E25261-C603-4A20-8EBF-4ADC27E19ED5}" destId="{36FC0E0D-9FC7-41D0-8894-506E725FD516}" srcOrd="1" destOrd="0" presId="urn:microsoft.com/office/officeart/2005/8/layout/orgChart1"/>
    <dgm:cxn modelId="{DF8E95FC-29BB-417C-A21A-CBD75179605D}" type="presParOf" srcId="{B7E25261-C603-4A20-8EBF-4ADC27E19ED5}" destId="{8579D386-A76D-4DA1-8F3E-026D26FC4D2F}" srcOrd="2" destOrd="0" presId="urn:microsoft.com/office/officeart/2005/8/layout/orgChart1"/>
    <dgm:cxn modelId="{EB8800CB-E61B-4464-8416-22903C4CABAB}" type="presParOf" srcId="{8579D386-A76D-4DA1-8F3E-026D26FC4D2F}" destId="{8BEE7787-4B53-4911-8054-127AB5EC617E}" srcOrd="0" destOrd="0" presId="urn:microsoft.com/office/officeart/2005/8/layout/orgChart1"/>
    <dgm:cxn modelId="{D10F2250-4BDC-4ED3-A9D2-D38A3F300464}" type="presParOf" srcId="{8579D386-A76D-4DA1-8F3E-026D26FC4D2F}" destId="{54AC54AD-3FAE-47D7-B29A-4F583A25F057}" srcOrd="1" destOrd="0" presId="urn:microsoft.com/office/officeart/2005/8/layout/orgChart1"/>
    <dgm:cxn modelId="{327118F8-962D-4CCF-888E-AA7514EBF748}" type="presParOf" srcId="{54AC54AD-3FAE-47D7-B29A-4F583A25F057}" destId="{E0E8C31A-6543-4D9E-B948-AFFC94C8FEEC}" srcOrd="0" destOrd="0" presId="urn:microsoft.com/office/officeart/2005/8/layout/orgChart1"/>
    <dgm:cxn modelId="{21F634C8-F39B-4E05-8777-EF32C69B2AF3}" type="presParOf" srcId="{E0E8C31A-6543-4D9E-B948-AFFC94C8FEEC}" destId="{E9226D56-13C2-4606-9CAF-147588BC756A}" srcOrd="0" destOrd="0" presId="urn:microsoft.com/office/officeart/2005/8/layout/orgChart1"/>
    <dgm:cxn modelId="{15B08CEF-5AC4-4B8E-826A-E5E8422BAF66}" type="presParOf" srcId="{E0E8C31A-6543-4D9E-B948-AFFC94C8FEEC}" destId="{A0A099F5-5237-469E-AB88-79E843620F67}" srcOrd="1" destOrd="0" presId="urn:microsoft.com/office/officeart/2005/8/layout/orgChart1"/>
    <dgm:cxn modelId="{E6F7A2B2-083E-46A1-955A-57EBFCA572AE}" type="presParOf" srcId="{54AC54AD-3FAE-47D7-B29A-4F583A25F057}" destId="{752BA76D-F33D-41A1-A162-923C10B6B4C7}" srcOrd="1" destOrd="0" presId="urn:microsoft.com/office/officeart/2005/8/layout/orgChart1"/>
    <dgm:cxn modelId="{F47073ED-1849-4C2D-8601-E99E9C616A65}" type="presParOf" srcId="{54AC54AD-3FAE-47D7-B29A-4F583A25F057}" destId="{AD6F0A6F-B24D-48B5-AB77-869DF7A79B51}" srcOrd="2" destOrd="0" presId="urn:microsoft.com/office/officeart/2005/8/layout/orgChart1"/>
    <dgm:cxn modelId="{50B064EE-E985-471B-B159-1BCE32954C28}" type="presParOf" srcId="{F83196EC-BE3D-40EE-BC0A-66B4E1DA7823}" destId="{A1550D62-515A-43CD-B54F-72745887015A}" srcOrd="2" destOrd="0" presId="urn:microsoft.com/office/officeart/2005/8/layout/orgChart1"/>
    <dgm:cxn modelId="{A780F0B0-8ED5-4BD1-8FFB-FC1060C88245}" type="presParOf" srcId="{F83196EC-BE3D-40EE-BC0A-66B4E1DA7823}" destId="{6398BF9A-56AB-4A23-902B-B8051A9A24F7}" srcOrd="3" destOrd="0" presId="urn:microsoft.com/office/officeart/2005/8/layout/orgChart1"/>
    <dgm:cxn modelId="{8BF84F48-B25F-4A8E-96AF-28629ABD7739}" type="presParOf" srcId="{6398BF9A-56AB-4A23-902B-B8051A9A24F7}" destId="{C79450EB-F679-41A6-9A44-110158E7BDB4}" srcOrd="0" destOrd="0" presId="urn:microsoft.com/office/officeart/2005/8/layout/orgChart1"/>
    <dgm:cxn modelId="{91C612A4-C70A-4BFE-AC85-195E0177872F}" type="presParOf" srcId="{C79450EB-F679-41A6-9A44-110158E7BDB4}" destId="{AA3A66D6-7440-4998-A264-6FDB100D825B}" srcOrd="0" destOrd="0" presId="urn:microsoft.com/office/officeart/2005/8/layout/orgChart1"/>
    <dgm:cxn modelId="{9FB056E8-BB5C-4377-9B34-7868BC8FFD75}" type="presParOf" srcId="{C79450EB-F679-41A6-9A44-110158E7BDB4}" destId="{76AB750B-C89E-4D93-916D-68EBE22C02BE}" srcOrd="1" destOrd="0" presId="urn:microsoft.com/office/officeart/2005/8/layout/orgChart1"/>
    <dgm:cxn modelId="{5D74D921-5F61-4909-A05F-007FD97B1671}" type="presParOf" srcId="{6398BF9A-56AB-4A23-902B-B8051A9A24F7}" destId="{BD420DF9-EE3B-4ED4-93C5-C05D68AACEB9}" srcOrd="1" destOrd="0" presId="urn:microsoft.com/office/officeart/2005/8/layout/orgChart1"/>
    <dgm:cxn modelId="{E48A7CF0-66A0-4B07-8F98-E4CEC44D52E4}" type="presParOf" srcId="{6398BF9A-56AB-4A23-902B-B8051A9A24F7}" destId="{440D5BE4-4E41-47B2-B3AD-42B6592DED08}" srcOrd="2" destOrd="0" presId="urn:microsoft.com/office/officeart/2005/8/layout/orgChart1"/>
    <dgm:cxn modelId="{A48E84D5-9DE1-4300-8EA2-CBE80C0EA9B8}" type="presParOf" srcId="{440D5BE4-4E41-47B2-B3AD-42B6592DED08}" destId="{E67063E8-7A70-4F51-8E56-3B88BB52018C}" srcOrd="0" destOrd="0" presId="urn:microsoft.com/office/officeart/2005/8/layout/orgChart1"/>
    <dgm:cxn modelId="{348BB648-B904-4B92-BAA5-36952B47FE7D}" type="presParOf" srcId="{440D5BE4-4E41-47B2-B3AD-42B6592DED08}" destId="{DE7E0E7D-3A79-455C-A00A-CB5F2C28DB51}" srcOrd="1" destOrd="0" presId="urn:microsoft.com/office/officeart/2005/8/layout/orgChart1"/>
    <dgm:cxn modelId="{570E8C82-DE38-47B0-8C3E-A653E1813776}" type="presParOf" srcId="{DE7E0E7D-3A79-455C-A00A-CB5F2C28DB51}" destId="{7669AEB7-1C74-4785-842C-B8C749B8C807}" srcOrd="0" destOrd="0" presId="urn:microsoft.com/office/officeart/2005/8/layout/orgChart1"/>
    <dgm:cxn modelId="{566738F5-7C4A-4642-BC8F-CEF04737D128}" type="presParOf" srcId="{7669AEB7-1C74-4785-842C-B8C749B8C807}" destId="{F3A84B1F-3978-4ACF-B2C1-E1D5D8079DAC}" srcOrd="0" destOrd="0" presId="urn:microsoft.com/office/officeart/2005/8/layout/orgChart1"/>
    <dgm:cxn modelId="{4A4AA354-CB45-46E4-B129-7C6FD5DD0899}" type="presParOf" srcId="{7669AEB7-1C74-4785-842C-B8C749B8C807}" destId="{6D7705CF-17DF-4FA5-B796-EAF8055945BD}" srcOrd="1" destOrd="0" presId="urn:microsoft.com/office/officeart/2005/8/layout/orgChart1"/>
    <dgm:cxn modelId="{91EA5CA2-23D4-4804-91B3-76D838EE4A74}" type="presParOf" srcId="{DE7E0E7D-3A79-455C-A00A-CB5F2C28DB51}" destId="{7DF63BF0-8E9C-4B3E-A18E-D07C4D01E76F}" srcOrd="1" destOrd="0" presId="urn:microsoft.com/office/officeart/2005/8/layout/orgChart1"/>
    <dgm:cxn modelId="{0E809D61-FF4A-44ED-B672-02A13551E936}" type="presParOf" srcId="{DE7E0E7D-3A79-455C-A00A-CB5F2C28DB51}" destId="{9EAE26AC-B861-4326-9C6A-96FD1576436E}" srcOrd="2" destOrd="0" presId="urn:microsoft.com/office/officeart/2005/8/layout/orgChart1"/>
    <dgm:cxn modelId="{3C3563EE-0646-4354-BC1A-9B28AFBBE646}" type="presParOf" srcId="{8A1E23EC-DFB5-450F-89BA-A441B07EC36A}" destId="{1D2CD134-9DBA-4C63-A1A9-EA48DF27BC57}" srcOrd="2" destOrd="0" presId="urn:microsoft.com/office/officeart/2005/8/layout/orgChart1"/>
    <dgm:cxn modelId="{7508A687-C8CE-4524-A4AC-48FB07E2CE47}" type="presParOf" srcId="{700A1459-AACB-4AD1-A0CA-37A63B426508}" destId="{05A27B09-BBB1-4460-A76B-464532F7C7C1}" srcOrd="2" destOrd="0" presId="urn:microsoft.com/office/officeart/2005/8/layout/orgChart1"/>
    <dgm:cxn modelId="{021608DF-F0AD-4D95-9ACD-ADEB496A833D}" type="presParOf" srcId="{700A1459-AACB-4AD1-A0CA-37A63B426508}" destId="{623AD53E-7597-49B6-9759-1CA6E6991D1E}" srcOrd="3" destOrd="0" presId="urn:microsoft.com/office/officeart/2005/8/layout/orgChart1"/>
    <dgm:cxn modelId="{27A0F2CC-63B0-466A-8F3C-B1250D48E594}" type="presParOf" srcId="{623AD53E-7597-49B6-9759-1CA6E6991D1E}" destId="{BD2E5CE5-9199-49EE-BABE-E8427D20385E}" srcOrd="0" destOrd="0" presId="urn:microsoft.com/office/officeart/2005/8/layout/orgChart1"/>
    <dgm:cxn modelId="{2D1E0B95-010C-444A-A749-98A4DA77CA5C}" type="presParOf" srcId="{BD2E5CE5-9199-49EE-BABE-E8427D20385E}" destId="{8862C307-AFB4-4C27-B460-01CB4005D9A7}" srcOrd="0" destOrd="0" presId="urn:microsoft.com/office/officeart/2005/8/layout/orgChart1"/>
    <dgm:cxn modelId="{CBA3D08C-4C89-4854-A4EE-D2E171A24149}" type="presParOf" srcId="{BD2E5CE5-9199-49EE-BABE-E8427D20385E}" destId="{0A876894-B990-4769-8E54-11996CDF453F}" srcOrd="1" destOrd="0" presId="urn:microsoft.com/office/officeart/2005/8/layout/orgChart1"/>
    <dgm:cxn modelId="{4EE2B4E2-25C7-4A90-BB0F-4E7EB631136C}" type="presParOf" srcId="{623AD53E-7597-49B6-9759-1CA6E6991D1E}" destId="{FBAA03B4-C6A3-4D91-A0F4-63A382524941}" srcOrd="1" destOrd="0" presId="urn:microsoft.com/office/officeart/2005/8/layout/orgChart1"/>
    <dgm:cxn modelId="{0FB5DC19-3E72-4172-B11F-431CAAA43836}" type="presParOf" srcId="{623AD53E-7597-49B6-9759-1CA6E6991D1E}" destId="{8E748236-CED5-4B69-801D-A72A43905080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7B43A-2162-488D-8DAA-9AF54FC762B5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E63DED-DBE3-4108-AEDD-D53A1824FE47}">
      <dgm:prSet/>
      <dgm:spPr/>
      <dgm:t>
        <a:bodyPr/>
        <a:lstStyle/>
        <a:p>
          <a:pPr rtl="0"/>
          <a:r>
            <a:rPr lang="ru-RU" b="1" dirty="0" err="1" smtClean="0"/>
            <a:t>засобу</a:t>
          </a:r>
          <a:r>
            <a:rPr lang="ru-RU" b="1" dirty="0" smtClean="0"/>
            <a:t> </a:t>
          </a:r>
          <a:r>
            <a:rPr lang="ru-RU" b="1" dirty="0" err="1" smtClean="0"/>
            <a:t>обігу</a:t>
          </a:r>
          <a:r>
            <a:rPr lang="ru-RU" b="1" dirty="0" smtClean="0"/>
            <a:t> </a:t>
          </a:r>
          <a:r>
            <a:rPr lang="ru-RU" b="1" dirty="0" err="1" smtClean="0"/>
            <a:t>фінансових</a:t>
          </a:r>
          <a:r>
            <a:rPr lang="ru-RU" b="1" dirty="0" smtClean="0"/>
            <a:t> </a:t>
          </a:r>
          <a:r>
            <a:rPr lang="ru-RU" b="1" dirty="0" err="1" smtClean="0"/>
            <a:t>фондів</a:t>
          </a:r>
          <a:endParaRPr lang="ru-RU" dirty="0"/>
        </a:p>
      </dgm:t>
    </dgm:pt>
    <dgm:pt modelId="{B61544DD-9E15-47C1-B677-F80723840F9F}" type="parTrans" cxnId="{A5CF0705-A119-43A8-AE6D-3C0DC48FC9FB}">
      <dgm:prSet/>
      <dgm:spPr/>
      <dgm:t>
        <a:bodyPr/>
        <a:lstStyle/>
        <a:p>
          <a:endParaRPr lang="ru-RU"/>
        </a:p>
      </dgm:t>
    </dgm:pt>
    <dgm:pt modelId="{1D8A9B70-768D-408C-8CB8-1A77EA2DCDA2}" type="sibTrans" cxnId="{A5CF0705-A119-43A8-AE6D-3C0DC48FC9FB}">
      <dgm:prSet/>
      <dgm:spPr/>
      <dgm:t>
        <a:bodyPr/>
        <a:lstStyle/>
        <a:p>
          <a:endParaRPr lang="ru-RU"/>
        </a:p>
      </dgm:t>
    </dgm:pt>
    <dgm:pt modelId="{C7B7C209-D14B-4F53-86F5-BC156EBD2A9D}">
      <dgm:prSet/>
      <dgm:spPr/>
      <dgm:t>
        <a:bodyPr/>
        <a:lstStyle/>
        <a:p>
          <a:pPr rtl="0"/>
          <a:r>
            <a:rPr lang="ru-RU" b="1" dirty="0" err="1" smtClean="0"/>
            <a:t>міри</a:t>
          </a:r>
          <a:r>
            <a:rPr lang="ru-RU" b="1" dirty="0" smtClean="0"/>
            <a:t> 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поточної</a:t>
          </a:r>
          <a:r>
            <a:rPr lang="ru-RU" b="1" dirty="0" smtClean="0"/>
            <a:t> (</a:t>
          </a:r>
          <a:r>
            <a:rPr lang="ru-RU" b="1" dirty="0" err="1" smtClean="0"/>
            <a:t>ринкової</a:t>
          </a:r>
          <a:r>
            <a:rPr lang="ru-RU" b="1" dirty="0" smtClean="0"/>
            <a:t>) </a:t>
          </a:r>
          <a:r>
            <a:rPr lang="ru-RU" b="1" dirty="0" err="1" smtClean="0"/>
            <a:t>вартості</a:t>
          </a:r>
          <a:r>
            <a:rPr lang="ru-RU" b="1" dirty="0" smtClean="0"/>
            <a:t>, </a:t>
          </a:r>
          <a:r>
            <a:rPr lang="ru-RU" b="1" dirty="0" err="1" smtClean="0"/>
            <a:t>тобто</a:t>
          </a:r>
          <a:r>
            <a:rPr lang="ru-RU" b="1" dirty="0" smtClean="0"/>
            <a:t> </a:t>
          </a:r>
          <a:r>
            <a:rPr lang="ru-RU" b="1" dirty="0" err="1" smtClean="0"/>
            <a:t>капіталізації</a:t>
          </a:r>
          <a:endParaRPr lang="ru-RU" dirty="0"/>
        </a:p>
      </dgm:t>
    </dgm:pt>
    <dgm:pt modelId="{3DA85126-11D8-4193-AB28-A9BB3D3E3C78}" type="parTrans" cxnId="{A6C4D0D5-9017-4D63-A75D-E4F0A2DAD2CB}">
      <dgm:prSet/>
      <dgm:spPr/>
      <dgm:t>
        <a:bodyPr/>
        <a:lstStyle/>
        <a:p>
          <a:endParaRPr lang="ru-RU"/>
        </a:p>
      </dgm:t>
    </dgm:pt>
    <dgm:pt modelId="{D9E92FB5-27F1-4FAC-A671-B9A2FF3BC6D5}" type="sibTrans" cxnId="{A6C4D0D5-9017-4D63-A75D-E4F0A2DAD2CB}">
      <dgm:prSet/>
      <dgm:spPr/>
      <dgm:t>
        <a:bodyPr/>
        <a:lstStyle/>
        <a:p>
          <a:endParaRPr lang="ru-RU"/>
        </a:p>
      </dgm:t>
    </dgm:pt>
    <dgm:pt modelId="{CD026CE3-9F90-466B-89F0-20FE84E12EE7}" type="pres">
      <dgm:prSet presAssocID="{D337B43A-2162-488D-8DAA-9AF54FC762B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2AD31DA-1C13-42D6-811D-B8283C5A0CC5}" type="pres">
      <dgm:prSet presAssocID="{89E63DED-DBE3-4108-AEDD-D53A1824FE47}" presName="horFlow" presStyleCnt="0"/>
      <dgm:spPr/>
    </dgm:pt>
    <dgm:pt modelId="{6E265FDF-E4BE-44A7-A957-5FA3FD8D664C}" type="pres">
      <dgm:prSet presAssocID="{89E63DED-DBE3-4108-AEDD-D53A1824FE47}" presName="bigChev" presStyleLbl="node1" presStyleIdx="0" presStyleCnt="2"/>
      <dgm:spPr/>
      <dgm:t>
        <a:bodyPr/>
        <a:lstStyle/>
        <a:p>
          <a:endParaRPr lang="ru-RU"/>
        </a:p>
      </dgm:t>
    </dgm:pt>
    <dgm:pt modelId="{3E3A212C-72D0-447A-97CF-7F86E9C6DB77}" type="pres">
      <dgm:prSet presAssocID="{89E63DED-DBE3-4108-AEDD-D53A1824FE47}" presName="vSp" presStyleCnt="0"/>
      <dgm:spPr/>
    </dgm:pt>
    <dgm:pt modelId="{D672B636-BEA4-4D41-842D-16DEED26BC07}" type="pres">
      <dgm:prSet presAssocID="{C7B7C209-D14B-4F53-86F5-BC156EBD2A9D}" presName="horFlow" presStyleCnt="0"/>
      <dgm:spPr/>
    </dgm:pt>
    <dgm:pt modelId="{AB8355E9-3B53-43F9-B8B0-AB90C54C05CB}" type="pres">
      <dgm:prSet presAssocID="{C7B7C209-D14B-4F53-86F5-BC156EBD2A9D}" presName="bigChev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8D68D241-8AFC-40C5-AEF8-8E8ABCF290F0}" type="presOf" srcId="{89E63DED-DBE3-4108-AEDD-D53A1824FE47}" destId="{6E265FDF-E4BE-44A7-A957-5FA3FD8D664C}" srcOrd="0" destOrd="0" presId="urn:microsoft.com/office/officeart/2005/8/layout/lProcess3"/>
    <dgm:cxn modelId="{A5CF0705-A119-43A8-AE6D-3C0DC48FC9FB}" srcId="{D337B43A-2162-488D-8DAA-9AF54FC762B5}" destId="{89E63DED-DBE3-4108-AEDD-D53A1824FE47}" srcOrd="0" destOrd="0" parTransId="{B61544DD-9E15-47C1-B677-F80723840F9F}" sibTransId="{1D8A9B70-768D-408C-8CB8-1A77EA2DCDA2}"/>
    <dgm:cxn modelId="{B38776C4-5DD3-4AAE-8DF3-5EBBEB026152}" type="presOf" srcId="{D337B43A-2162-488D-8DAA-9AF54FC762B5}" destId="{CD026CE3-9F90-466B-89F0-20FE84E12EE7}" srcOrd="0" destOrd="0" presId="urn:microsoft.com/office/officeart/2005/8/layout/lProcess3"/>
    <dgm:cxn modelId="{A6C4D0D5-9017-4D63-A75D-E4F0A2DAD2CB}" srcId="{D337B43A-2162-488D-8DAA-9AF54FC762B5}" destId="{C7B7C209-D14B-4F53-86F5-BC156EBD2A9D}" srcOrd="1" destOrd="0" parTransId="{3DA85126-11D8-4193-AB28-A9BB3D3E3C78}" sibTransId="{D9E92FB5-27F1-4FAC-A671-B9A2FF3BC6D5}"/>
    <dgm:cxn modelId="{D5DE93CC-90B1-46B4-8079-C1DD03E14938}" type="presOf" srcId="{C7B7C209-D14B-4F53-86F5-BC156EBD2A9D}" destId="{AB8355E9-3B53-43F9-B8B0-AB90C54C05CB}" srcOrd="0" destOrd="0" presId="urn:microsoft.com/office/officeart/2005/8/layout/lProcess3"/>
    <dgm:cxn modelId="{5E961B21-4172-4878-A76C-2FA1B3806126}" type="presParOf" srcId="{CD026CE3-9F90-466B-89F0-20FE84E12EE7}" destId="{F2AD31DA-1C13-42D6-811D-B8283C5A0CC5}" srcOrd="0" destOrd="0" presId="urn:microsoft.com/office/officeart/2005/8/layout/lProcess3"/>
    <dgm:cxn modelId="{B40C9514-B5A2-4A95-99ED-AE0898CA2B6F}" type="presParOf" srcId="{F2AD31DA-1C13-42D6-811D-B8283C5A0CC5}" destId="{6E265FDF-E4BE-44A7-A957-5FA3FD8D664C}" srcOrd="0" destOrd="0" presId="urn:microsoft.com/office/officeart/2005/8/layout/lProcess3"/>
    <dgm:cxn modelId="{BF6E19AC-358C-4EF3-A201-9DECCE0149CE}" type="presParOf" srcId="{CD026CE3-9F90-466B-89F0-20FE84E12EE7}" destId="{3E3A212C-72D0-447A-97CF-7F86E9C6DB77}" srcOrd="1" destOrd="0" presId="urn:microsoft.com/office/officeart/2005/8/layout/lProcess3"/>
    <dgm:cxn modelId="{D175AF36-90FF-4AFD-B491-230A63481BF3}" type="presParOf" srcId="{CD026CE3-9F90-466B-89F0-20FE84E12EE7}" destId="{D672B636-BEA4-4D41-842D-16DEED26BC07}" srcOrd="2" destOrd="0" presId="urn:microsoft.com/office/officeart/2005/8/layout/lProcess3"/>
    <dgm:cxn modelId="{EC53F218-4BC0-4DF4-B422-45A0AB31DCE9}" type="presParOf" srcId="{D672B636-BEA4-4D41-842D-16DEED26BC07}" destId="{AB8355E9-3B53-43F9-B8B0-AB90C54C05CB}" srcOrd="0" destOrd="0" presId="urn:microsoft.com/office/officeart/2005/8/layout/lProcess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9017FA-6FBB-4AB5-93DA-0DB4C36C9EB9}" type="doc">
      <dgm:prSet loTypeId="urn:microsoft.com/office/officeart/2005/8/layout/vList5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183E5FA7-C86A-4EC3-AC60-DC87FC5AA8D9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err="1" smtClean="0"/>
            <a:t>Заощадження</a:t>
          </a:r>
          <a:r>
            <a:rPr lang="ru-RU" b="1" dirty="0" smtClean="0"/>
            <a:t> </a:t>
          </a:r>
          <a:r>
            <a:rPr lang="ru-RU" i="1" dirty="0" smtClean="0"/>
            <a:t> </a:t>
          </a:r>
          <a:endParaRPr lang="ru-RU" dirty="0"/>
        </a:p>
      </dgm:t>
    </dgm:pt>
    <dgm:pt modelId="{F9ED12E1-4B61-42CF-A734-E918E8359E53}" type="parTrans" cxnId="{062BCCC8-6499-4BD9-AB60-AB84390D0344}">
      <dgm:prSet/>
      <dgm:spPr/>
      <dgm:t>
        <a:bodyPr/>
        <a:lstStyle/>
        <a:p>
          <a:endParaRPr lang="ru-RU"/>
        </a:p>
      </dgm:t>
    </dgm:pt>
    <dgm:pt modelId="{D922E679-FDFF-481B-B240-EAC0966A4FE5}" type="sibTrans" cxnId="{062BCCC8-6499-4BD9-AB60-AB84390D0344}">
      <dgm:prSet/>
      <dgm:spPr/>
      <dgm:t>
        <a:bodyPr/>
        <a:lstStyle/>
        <a:p>
          <a:endParaRPr lang="ru-RU"/>
        </a:p>
      </dgm:t>
    </dgm:pt>
    <dgm:pt modelId="{BA5DCFFE-9907-4CD3-BAEA-C3E48A632C1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err="1" smtClean="0"/>
            <a:t>кошти</a:t>
          </a:r>
          <a:r>
            <a:rPr lang="ru-RU" sz="2400" dirty="0" smtClean="0"/>
            <a:t>, </a:t>
          </a:r>
          <a:r>
            <a:rPr lang="ru-RU" sz="2400" dirty="0" err="1" smtClean="0"/>
            <a:t>які</a:t>
          </a:r>
          <a:r>
            <a:rPr lang="ru-RU" sz="2400" dirty="0" smtClean="0"/>
            <a:t> </a:t>
          </a:r>
          <a:r>
            <a:rPr lang="ru-RU" sz="2400" dirty="0" err="1" smtClean="0"/>
            <a:t>тимчасово</a:t>
          </a:r>
          <a:r>
            <a:rPr lang="ru-RU" sz="2400" dirty="0" smtClean="0"/>
            <a:t> </a:t>
          </a:r>
          <a:r>
            <a:rPr lang="ru-RU" sz="2400" dirty="0" err="1" smtClean="0"/>
            <a:t>вивільнюються</a:t>
          </a:r>
          <a:r>
            <a:rPr lang="ru-RU" sz="2400" dirty="0" smtClean="0"/>
            <a:t> </a:t>
          </a:r>
          <a:r>
            <a:rPr lang="ru-RU" sz="2400" dirty="0" err="1" smtClean="0"/>
            <a:t>з</a:t>
          </a:r>
          <a:r>
            <a:rPr lang="ru-RU" sz="2400" dirty="0" smtClean="0"/>
            <a:t> </a:t>
          </a:r>
          <a:r>
            <a:rPr lang="ru-RU" sz="2400" dirty="0" err="1" smtClean="0"/>
            <a:t>процесів</a:t>
          </a:r>
          <a:r>
            <a:rPr lang="ru-RU" sz="2400" dirty="0" smtClean="0"/>
            <a:t> </a:t>
          </a:r>
          <a:r>
            <a:rPr lang="ru-RU" sz="2400" dirty="0" err="1" smtClean="0"/>
            <a:t>виробництва</a:t>
          </a:r>
          <a:r>
            <a:rPr lang="ru-RU" sz="2400" dirty="0" smtClean="0"/>
            <a:t> </a:t>
          </a:r>
          <a:r>
            <a:rPr lang="ru-RU" sz="2400" dirty="0" err="1" smtClean="0"/>
            <a:t>і</a:t>
          </a:r>
          <a:r>
            <a:rPr lang="ru-RU" sz="2400" dirty="0" smtClean="0"/>
            <a:t> </a:t>
          </a:r>
          <a:r>
            <a:rPr lang="ru-RU" sz="2400" dirty="0" err="1" smtClean="0"/>
            <a:t>споживання</a:t>
          </a:r>
          <a:r>
            <a:rPr lang="ru-RU" sz="2400" dirty="0" smtClean="0"/>
            <a:t>. </a:t>
          </a:r>
        </a:p>
        <a:p>
          <a:pPr rtl="0"/>
          <a:endParaRPr lang="ru-RU" sz="1900" dirty="0"/>
        </a:p>
      </dgm:t>
    </dgm:pt>
    <dgm:pt modelId="{66500D7C-6425-456C-AD47-DB56B71FC8FE}" type="parTrans" cxnId="{336BB95A-EBCF-4003-A63C-A224F201E384}">
      <dgm:prSet/>
      <dgm:spPr/>
      <dgm:t>
        <a:bodyPr/>
        <a:lstStyle/>
        <a:p>
          <a:endParaRPr lang="ru-RU"/>
        </a:p>
      </dgm:t>
    </dgm:pt>
    <dgm:pt modelId="{09437FBC-D0A9-41F0-9BF0-70F58D0FE108}" type="sibTrans" cxnId="{336BB95A-EBCF-4003-A63C-A224F201E384}">
      <dgm:prSet/>
      <dgm:spPr/>
      <dgm:t>
        <a:bodyPr/>
        <a:lstStyle/>
        <a:p>
          <a:endParaRPr lang="ru-RU"/>
        </a:p>
      </dgm:t>
    </dgm:pt>
    <dgm:pt modelId="{E204B41A-1714-436A-A45C-F048517528FD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err="1" smtClean="0"/>
            <a:t>Інвестиції</a:t>
          </a:r>
          <a:r>
            <a:rPr lang="ru-RU" b="1" dirty="0" smtClean="0"/>
            <a:t> </a:t>
          </a:r>
          <a:r>
            <a:rPr lang="ru-RU" dirty="0" smtClean="0"/>
            <a:t> </a:t>
          </a:r>
          <a:endParaRPr lang="ru-RU" dirty="0"/>
        </a:p>
      </dgm:t>
    </dgm:pt>
    <dgm:pt modelId="{B30CD097-5712-4D98-90C9-E792D6F2C66A}" type="parTrans" cxnId="{89F8F0CA-378B-4350-AE71-8262086218C5}">
      <dgm:prSet/>
      <dgm:spPr/>
      <dgm:t>
        <a:bodyPr/>
        <a:lstStyle/>
        <a:p>
          <a:endParaRPr lang="ru-RU"/>
        </a:p>
      </dgm:t>
    </dgm:pt>
    <dgm:pt modelId="{C4064B4E-4B0D-4ED7-BE21-0DC9C84C8C02}" type="sibTrans" cxnId="{89F8F0CA-378B-4350-AE71-8262086218C5}">
      <dgm:prSet/>
      <dgm:spPr/>
      <dgm:t>
        <a:bodyPr/>
        <a:lstStyle/>
        <a:p>
          <a:endParaRPr lang="ru-RU"/>
        </a:p>
      </dgm:t>
    </dgm:pt>
    <dgm:pt modelId="{BE022EC8-0E9A-4030-BABF-8D2503EA9AC9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err="1" smtClean="0"/>
            <a:t>вкладення</a:t>
          </a:r>
          <a:r>
            <a:rPr lang="ru-RU" sz="2400" dirty="0" smtClean="0"/>
            <a:t> </a:t>
          </a:r>
          <a:r>
            <a:rPr lang="ru-RU" sz="2400" dirty="0" err="1" smtClean="0"/>
            <a:t>коштів</a:t>
          </a:r>
          <a:r>
            <a:rPr lang="ru-RU" sz="2400" dirty="0" smtClean="0"/>
            <a:t> у </a:t>
          </a:r>
          <a:r>
            <a:rPr lang="ru-RU" sz="2400" dirty="0" err="1" smtClean="0"/>
            <a:t>реальні</a:t>
          </a:r>
          <a:r>
            <a:rPr lang="ru-RU" sz="2400" dirty="0" smtClean="0"/>
            <a:t> </a:t>
          </a:r>
          <a:r>
            <a:rPr lang="ru-RU" sz="2400" dirty="0" err="1" smtClean="0"/>
            <a:t>і</a:t>
          </a:r>
          <a:r>
            <a:rPr lang="ru-RU" sz="2400" dirty="0" smtClean="0"/>
            <a:t> </a:t>
          </a:r>
          <a:r>
            <a:rPr lang="ru-RU" sz="2400" dirty="0" err="1" smtClean="0"/>
            <a:t>фінансові</a:t>
          </a:r>
          <a:r>
            <a:rPr lang="ru-RU" sz="2400" dirty="0" smtClean="0"/>
            <a:t> </a:t>
          </a:r>
          <a:r>
            <a:rPr lang="ru-RU" sz="2400" dirty="0" err="1" smtClean="0"/>
            <a:t>активи</a:t>
          </a:r>
          <a:r>
            <a:rPr lang="ru-RU" sz="2400" dirty="0" smtClean="0"/>
            <a:t>. 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 smtClean="0"/>
        </a:p>
        <a:p>
          <a:endParaRPr lang="ru-RU" sz="1900" dirty="0"/>
        </a:p>
      </dgm:t>
    </dgm:pt>
    <dgm:pt modelId="{284ACE52-5746-49FB-A4E2-6BE233E10262}" type="parTrans" cxnId="{27328B34-E88E-4F3A-927C-D2DA6AECD306}">
      <dgm:prSet/>
      <dgm:spPr/>
      <dgm:t>
        <a:bodyPr/>
        <a:lstStyle/>
        <a:p>
          <a:endParaRPr lang="ru-RU"/>
        </a:p>
      </dgm:t>
    </dgm:pt>
    <dgm:pt modelId="{45A4F80F-4B05-4E4A-B519-B9CCDCF35F56}" type="sibTrans" cxnId="{27328B34-E88E-4F3A-927C-D2DA6AECD306}">
      <dgm:prSet/>
      <dgm:spPr/>
      <dgm:t>
        <a:bodyPr/>
        <a:lstStyle/>
        <a:p>
          <a:endParaRPr lang="ru-RU"/>
        </a:p>
      </dgm:t>
    </dgm:pt>
    <dgm:pt modelId="{C2B5A7AC-62EE-41BE-9893-167007408FFD}" type="pres">
      <dgm:prSet presAssocID="{259017FA-6FBB-4AB5-93DA-0DB4C36C9E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A248A-D6AB-4DC2-9669-17D66B9F977D}" type="pres">
      <dgm:prSet presAssocID="{183E5FA7-C86A-4EC3-AC60-DC87FC5AA8D9}" presName="linNode" presStyleCnt="0"/>
      <dgm:spPr/>
    </dgm:pt>
    <dgm:pt modelId="{179AC783-47BF-4C18-821B-28B345212515}" type="pres">
      <dgm:prSet presAssocID="{183E5FA7-C86A-4EC3-AC60-DC87FC5AA8D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585ADC-C0E5-47EB-906E-02ABDFE12B28}" type="pres">
      <dgm:prSet presAssocID="{183E5FA7-C86A-4EC3-AC60-DC87FC5AA8D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9DE9B-1C11-4D25-939D-A00621BACFFF}" type="pres">
      <dgm:prSet presAssocID="{D922E679-FDFF-481B-B240-EAC0966A4FE5}" presName="sp" presStyleCnt="0"/>
      <dgm:spPr/>
    </dgm:pt>
    <dgm:pt modelId="{8B4934FE-56A7-4881-9EAC-516AA151275E}" type="pres">
      <dgm:prSet presAssocID="{E204B41A-1714-436A-A45C-F048517528FD}" presName="linNode" presStyleCnt="0"/>
      <dgm:spPr/>
    </dgm:pt>
    <dgm:pt modelId="{2469B38B-87FD-47BC-BC77-272DB91AC4F0}" type="pres">
      <dgm:prSet presAssocID="{E204B41A-1714-436A-A45C-F048517528FD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0F84D-4668-4DA1-BF59-D106189FC944}" type="pres">
      <dgm:prSet presAssocID="{E204B41A-1714-436A-A45C-F048517528F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5A4238-3799-4AA3-8BBF-6E86D0307E04}" type="presOf" srcId="{E204B41A-1714-436A-A45C-F048517528FD}" destId="{2469B38B-87FD-47BC-BC77-272DB91AC4F0}" srcOrd="0" destOrd="0" presId="urn:microsoft.com/office/officeart/2005/8/layout/vList5"/>
    <dgm:cxn modelId="{BA4C1F74-A0AD-4116-B9D1-77E1FEDCD611}" type="presOf" srcId="{259017FA-6FBB-4AB5-93DA-0DB4C36C9EB9}" destId="{C2B5A7AC-62EE-41BE-9893-167007408FFD}" srcOrd="0" destOrd="0" presId="urn:microsoft.com/office/officeart/2005/8/layout/vList5"/>
    <dgm:cxn modelId="{062BCCC8-6499-4BD9-AB60-AB84390D0344}" srcId="{259017FA-6FBB-4AB5-93DA-0DB4C36C9EB9}" destId="{183E5FA7-C86A-4EC3-AC60-DC87FC5AA8D9}" srcOrd="0" destOrd="0" parTransId="{F9ED12E1-4B61-42CF-A734-E918E8359E53}" sibTransId="{D922E679-FDFF-481B-B240-EAC0966A4FE5}"/>
    <dgm:cxn modelId="{C62A937C-5E93-4296-A74C-7360C23A757A}" type="presOf" srcId="{BA5DCFFE-9907-4CD3-BAEA-C3E48A632C1F}" destId="{28585ADC-C0E5-47EB-906E-02ABDFE12B28}" srcOrd="0" destOrd="0" presId="urn:microsoft.com/office/officeart/2005/8/layout/vList5"/>
    <dgm:cxn modelId="{978E1400-D040-45D7-B3D7-388690C94E6F}" type="presOf" srcId="{183E5FA7-C86A-4EC3-AC60-DC87FC5AA8D9}" destId="{179AC783-47BF-4C18-821B-28B345212515}" srcOrd="0" destOrd="0" presId="urn:microsoft.com/office/officeart/2005/8/layout/vList5"/>
    <dgm:cxn modelId="{8A96F067-4670-4310-BD75-2075236A5202}" type="presOf" srcId="{BE022EC8-0E9A-4030-BABF-8D2503EA9AC9}" destId="{58D0F84D-4668-4DA1-BF59-D106189FC944}" srcOrd="0" destOrd="0" presId="urn:microsoft.com/office/officeart/2005/8/layout/vList5"/>
    <dgm:cxn modelId="{27328B34-E88E-4F3A-927C-D2DA6AECD306}" srcId="{E204B41A-1714-436A-A45C-F048517528FD}" destId="{BE022EC8-0E9A-4030-BABF-8D2503EA9AC9}" srcOrd="0" destOrd="0" parTransId="{284ACE52-5746-49FB-A4E2-6BE233E10262}" sibTransId="{45A4F80F-4B05-4E4A-B519-B9CCDCF35F56}"/>
    <dgm:cxn modelId="{336BB95A-EBCF-4003-A63C-A224F201E384}" srcId="{183E5FA7-C86A-4EC3-AC60-DC87FC5AA8D9}" destId="{BA5DCFFE-9907-4CD3-BAEA-C3E48A632C1F}" srcOrd="0" destOrd="0" parTransId="{66500D7C-6425-456C-AD47-DB56B71FC8FE}" sibTransId="{09437FBC-D0A9-41F0-9BF0-70F58D0FE108}"/>
    <dgm:cxn modelId="{89F8F0CA-378B-4350-AE71-8262086218C5}" srcId="{259017FA-6FBB-4AB5-93DA-0DB4C36C9EB9}" destId="{E204B41A-1714-436A-A45C-F048517528FD}" srcOrd="1" destOrd="0" parTransId="{B30CD097-5712-4D98-90C9-E792D6F2C66A}" sibTransId="{C4064B4E-4B0D-4ED7-BE21-0DC9C84C8C02}"/>
    <dgm:cxn modelId="{BFB57E7A-02C6-4FB3-ACE4-D426B3887340}" type="presParOf" srcId="{C2B5A7AC-62EE-41BE-9893-167007408FFD}" destId="{CEEA248A-D6AB-4DC2-9669-17D66B9F977D}" srcOrd="0" destOrd="0" presId="urn:microsoft.com/office/officeart/2005/8/layout/vList5"/>
    <dgm:cxn modelId="{978BDBA5-F0E1-49A0-BD53-00C184FBDCCF}" type="presParOf" srcId="{CEEA248A-D6AB-4DC2-9669-17D66B9F977D}" destId="{179AC783-47BF-4C18-821B-28B345212515}" srcOrd="0" destOrd="0" presId="urn:microsoft.com/office/officeart/2005/8/layout/vList5"/>
    <dgm:cxn modelId="{42810068-B029-4CC0-9F4F-D3913BE862A4}" type="presParOf" srcId="{CEEA248A-D6AB-4DC2-9669-17D66B9F977D}" destId="{28585ADC-C0E5-47EB-906E-02ABDFE12B28}" srcOrd="1" destOrd="0" presId="urn:microsoft.com/office/officeart/2005/8/layout/vList5"/>
    <dgm:cxn modelId="{7BABD7CA-EF04-4823-9182-83C2AAF53077}" type="presParOf" srcId="{C2B5A7AC-62EE-41BE-9893-167007408FFD}" destId="{E549DE9B-1C11-4D25-939D-A00621BACFFF}" srcOrd="1" destOrd="0" presId="urn:microsoft.com/office/officeart/2005/8/layout/vList5"/>
    <dgm:cxn modelId="{0779E5C0-1A9E-47E4-8F0A-9EC30CE92618}" type="presParOf" srcId="{C2B5A7AC-62EE-41BE-9893-167007408FFD}" destId="{8B4934FE-56A7-4881-9EAC-516AA151275E}" srcOrd="2" destOrd="0" presId="urn:microsoft.com/office/officeart/2005/8/layout/vList5"/>
    <dgm:cxn modelId="{B0B28D54-D1A1-4065-B51C-BF4319429804}" type="presParOf" srcId="{8B4934FE-56A7-4881-9EAC-516AA151275E}" destId="{2469B38B-87FD-47BC-BC77-272DB91AC4F0}" srcOrd="0" destOrd="0" presId="urn:microsoft.com/office/officeart/2005/8/layout/vList5"/>
    <dgm:cxn modelId="{5E3CCD89-5482-4CD6-B54B-F51E89D408E8}" type="presParOf" srcId="{8B4934FE-56A7-4881-9EAC-516AA151275E}" destId="{58D0F84D-4668-4DA1-BF59-D106189FC944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BB39DB-6965-4487-8D6E-ABC70D0C9B9F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8C876B-5302-4685-A086-8B11D37EB817}">
      <dgm:prSet custT="1"/>
      <dgm:spPr/>
      <dgm:t>
        <a:bodyPr/>
        <a:lstStyle/>
        <a:p>
          <a:pPr rtl="0"/>
          <a:r>
            <a:rPr lang="ru-RU" sz="2000" b="1" i="1" dirty="0" err="1" smtClean="0"/>
            <a:t>Чесність</a:t>
          </a:r>
          <a:r>
            <a:rPr lang="ru-RU" sz="2000" b="1" i="1" dirty="0" smtClean="0"/>
            <a:t> </a:t>
          </a:r>
          <a:r>
            <a:rPr lang="ru-RU" sz="2000" b="1" dirty="0" err="1" smtClean="0"/>
            <a:t>і</a:t>
          </a:r>
          <a:r>
            <a:rPr lang="ru-RU" sz="2000" b="1" i="1" dirty="0" smtClean="0"/>
            <a:t> </a:t>
          </a:r>
          <a:r>
            <a:rPr lang="ru-RU" sz="2000" b="1" i="1" dirty="0" err="1" smtClean="0"/>
            <a:t>справедливість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FCE88C97-F882-4305-BF78-3236AEB9D8C1}" type="parTrans" cxnId="{C52EB244-8E25-4626-96FE-2F43124257EC}">
      <dgm:prSet/>
      <dgm:spPr/>
      <dgm:t>
        <a:bodyPr/>
        <a:lstStyle/>
        <a:p>
          <a:endParaRPr lang="ru-RU" sz="5400" b="1"/>
        </a:p>
      </dgm:t>
    </dgm:pt>
    <dgm:pt modelId="{AD8ABEA8-A6B3-4B92-BA88-9A0933CD7CCC}" type="sibTrans" cxnId="{C52EB244-8E25-4626-96FE-2F43124257EC}">
      <dgm:prSet/>
      <dgm:spPr/>
      <dgm:t>
        <a:bodyPr/>
        <a:lstStyle/>
        <a:p>
          <a:endParaRPr lang="ru-RU" sz="5400" b="1"/>
        </a:p>
      </dgm:t>
    </dgm:pt>
    <dgm:pt modelId="{60E9109B-2BD6-49C0-9E43-62343D76FBB7}">
      <dgm:prSet custT="1"/>
      <dgm:spPr/>
      <dgm:t>
        <a:bodyPr/>
        <a:lstStyle/>
        <a:p>
          <a:pPr rtl="0"/>
          <a:r>
            <a:rPr lang="ru-RU" sz="2000" b="1" i="1" dirty="0" err="1" smtClean="0"/>
            <a:t>Компетентність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390315A7-CA58-45C3-A388-46A9453EF26D}" type="parTrans" cxnId="{3E87443B-6DA2-41F1-BFBC-B28947667304}">
      <dgm:prSet/>
      <dgm:spPr/>
      <dgm:t>
        <a:bodyPr/>
        <a:lstStyle/>
        <a:p>
          <a:endParaRPr lang="ru-RU" sz="5400" b="1"/>
        </a:p>
      </dgm:t>
    </dgm:pt>
    <dgm:pt modelId="{26641002-2F72-4BC4-950F-678FF0A40314}" type="sibTrans" cxnId="{3E87443B-6DA2-41F1-BFBC-B28947667304}">
      <dgm:prSet/>
      <dgm:spPr/>
      <dgm:t>
        <a:bodyPr/>
        <a:lstStyle/>
        <a:p>
          <a:endParaRPr lang="ru-RU" sz="5400" b="1"/>
        </a:p>
      </dgm:t>
    </dgm:pt>
    <dgm:pt modelId="{396C84C0-C4B0-4AFB-A051-CC6E08E587AD}">
      <dgm:prSet custT="1"/>
      <dgm:spPr/>
      <dgm:t>
        <a:bodyPr/>
        <a:lstStyle/>
        <a:p>
          <a:pPr rtl="0"/>
          <a:r>
            <a:rPr lang="ru-RU" sz="2000" b="1" i="1" dirty="0" err="1" smtClean="0"/>
            <a:t>Можливість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0DAE3D73-65A2-4ABA-99A4-FEECEB8CA618}" type="parTrans" cxnId="{3CB143DC-AA08-4BC0-B7E0-F621E6449B32}">
      <dgm:prSet/>
      <dgm:spPr/>
      <dgm:t>
        <a:bodyPr/>
        <a:lstStyle/>
        <a:p>
          <a:endParaRPr lang="ru-RU" sz="5400" b="1"/>
        </a:p>
      </dgm:t>
    </dgm:pt>
    <dgm:pt modelId="{E3F0DA68-8FD1-465C-B7BB-4D0DE7986618}" type="sibTrans" cxnId="{3CB143DC-AA08-4BC0-B7E0-F621E6449B32}">
      <dgm:prSet/>
      <dgm:spPr/>
      <dgm:t>
        <a:bodyPr/>
        <a:lstStyle/>
        <a:p>
          <a:endParaRPr lang="ru-RU" sz="5400" b="1"/>
        </a:p>
      </dgm:t>
    </dgm:pt>
    <dgm:pt modelId="{2E8DD94B-B5CC-4989-B4E6-B415956D341C}">
      <dgm:prSet custT="1"/>
      <dgm:spPr/>
      <dgm:t>
        <a:bodyPr/>
        <a:lstStyle/>
        <a:p>
          <a:pPr rtl="0"/>
          <a:r>
            <a:rPr lang="ru-RU" sz="2000" b="1" i="1" dirty="0" err="1" smtClean="0"/>
            <a:t>Інформація</a:t>
          </a:r>
          <a:r>
            <a:rPr lang="ru-RU" sz="2000" b="1" i="1" dirty="0" smtClean="0"/>
            <a:t> про </a:t>
          </a:r>
          <a:r>
            <a:rPr lang="ru-RU" sz="2000" b="1" i="1" dirty="0" err="1" smtClean="0"/>
            <a:t>споживачів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36BDA493-A16F-4296-9A98-A88BDBD3AAFE}" type="parTrans" cxnId="{D45C7AC8-2CA7-4EC1-B2D6-EDC57229ACFD}">
      <dgm:prSet/>
      <dgm:spPr/>
      <dgm:t>
        <a:bodyPr/>
        <a:lstStyle/>
        <a:p>
          <a:endParaRPr lang="ru-RU" sz="5400" b="1"/>
        </a:p>
      </dgm:t>
    </dgm:pt>
    <dgm:pt modelId="{00F407E4-9476-40B5-BD71-6A9D69A5EA66}" type="sibTrans" cxnId="{D45C7AC8-2CA7-4EC1-B2D6-EDC57229ACFD}">
      <dgm:prSet/>
      <dgm:spPr/>
      <dgm:t>
        <a:bodyPr/>
        <a:lstStyle/>
        <a:p>
          <a:endParaRPr lang="ru-RU" sz="5400" b="1"/>
        </a:p>
      </dgm:t>
    </dgm:pt>
    <dgm:pt modelId="{7510BA3D-BC2D-4DF3-8085-16E8566CFF8F}">
      <dgm:prSet custT="1"/>
      <dgm:spPr/>
      <dgm:t>
        <a:bodyPr/>
        <a:lstStyle/>
        <a:p>
          <a:pPr rtl="0"/>
          <a:r>
            <a:rPr lang="ru-RU" sz="2000" b="1" i="1" dirty="0" err="1" smtClean="0"/>
            <a:t>Інформація</a:t>
          </a:r>
          <a:r>
            <a:rPr lang="ru-RU" sz="2000" b="1" i="1" dirty="0" smtClean="0"/>
            <a:t> для </a:t>
          </a:r>
          <a:r>
            <a:rPr lang="ru-RU" sz="2000" b="1" i="1" dirty="0" err="1" smtClean="0"/>
            <a:t>споживачів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616CD5A2-4CCE-4FC9-92A4-517D594D89C2}" type="parTrans" cxnId="{6F4DAA78-EFCA-4C6A-BEE0-72566C326AF0}">
      <dgm:prSet/>
      <dgm:spPr/>
      <dgm:t>
        <a:bodyPr/>
        <a:lstStyle/>
        <a:p>
          <a:endParaRPr lang="ru-RU" sz="5400" b="1"/>
        </a:p>
      </dgm:t>
    </dgm:pt>
    <dgm:pt modelId="{014E2F9E-A589-4E23-BE60-DD0DA34BB71B}" type="sibTrans" cxnId="{6F4DAA78-EFCA-4C6A-BEE0-72566C326AF0}">
      <dgm:prSet/>
      <dgm:spPr/>
      <dgm:t>
        <a:bodyPr/>
        <a:lstStyle/>
        <a:p>
          <a:endParaRPr lang="ru-RU" sz="5400" b="1"/>
        </a:p>
      </dgm:t>
    </dgm:pt>
    <dgm:pt modelId="{70C4600F-4CAE-44ED-918F-CA53F634FD1E}">
      <dgm:prSet custT="1"/>
      <dgm:spPr/>
      <dgm:t>
        <a:bodyPr/>
        <a:lstStyle/>
        <a:p>
          <a:pPr rtl="0"/>
          <a:r>
            <a:rPr lang="ru-RU" sz="2000" b="1" i="1" dirty="0" err="1" smtClean="0"/>
            <a:t>Уникнення</a:t>
          </a:r>
          <a:r>
            <a:rPr lang="ru-RU" sz="2000" b="1" i="1" dirty="0" smtClean="0"/>
            <a:t> </a:t>
          </a:r>
          <a:r>
            <a:rPr lang="ru-RU" sz="2000" b="1" i="1" dirty="0" err="1" smtClean="0"/>
            <a:t>зіткнення</a:t>
          </a:r>
          <a:r>
            <a:rPr lang="ru-RU" sz="2000" b="1" i="1" dirty="0" smtClean="0"/>
            <a:t> </a:t>
          </a:r>
          <a:r>
            <a:rPr lang="ru-RU" sz="2000" b="1" i="1" dirty="0" err="1" smtClean="0"/>
            <a:t>інтересів</a:t>
          </a:r>
          <a:r>
            <a:rPr lang="ru-RU" sz="2000" b="1" i="1" dirty="0" smtClean="0"/>
            <a:t> </a:t>
          </a:r>
          <a:r>
            <a:rPr lang="ru-RU" sz="2000" b="1" i="1" dirty="0" err="1" smtClean="0"/>
            <a:t>учасників</a:t>
          </a:r>
          <a:r>
            <a:rPr lang="ru-RU" sz="2000" b="1" i="1" dirty="0" smtClean="0"/>
            <a:t> </a:t>
          </a:r>
          <a:r>
            <a:rPr lang="ru-RU" sz="2000" b="1" i="1" dirty="0" err="1" smtClean="0"/>
            <a:t>фінансового</a:t>
          </a:r>
          <a:r>
            <a:rPr lang="ru-RU" sz="2000" b="1" i="1" dirty="0" smtClean="0"/>
            <a:t> ринку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5E296CD1-EA25-4FB7-8510-17C8EA9513BE}" type="parTrans" cxnId="{334D06B4-3203-403F-A88D-65AB1ECC7933}">
      <dgm:prSet/>
      <dgm:spPr/>
      <dgm:t>
        <a:bodyPr/>
        <a:lstStyle/>
        <a:p>
          <a:endParaRPr lang="ru-RU" sz="5400" b="1"/>
        </a:p>
      </dgm:t>
    </dgm:pt>
    <dgm:pt modelId="{CF6BE78A-B90C-489C-AB73-FA7D2770A182}" type="sibTrans" cxnId="{334D06B4-3203-403F-A88D-65AB1ECC7933}">
      <dgm:prSet/>
      <dgm:spPr/>
      <dgm:t>
        <a:bodyPr/>
        <a:lstStyle/>
        <a:p>
          <a:endParaRPr lang="ru-RU" sz="5400" b="1"/>
        </a:p>
      </dgm:t>
    </dgm:pt>
    <dgm:pt modelId="{7BA71FD2-41B8-4844-BCA8-384A23028778}">
      <dgm:prSet custT="1"/>
      <dgm:spPr/>
      <dgm:t>
        <a:bodyPr/>
        <a:lstStyle/>
        <a:p>
          <a:pPr rtl="0"/>
          <a:r>
            <a:rPr lang="ru-RU" sz="2000" b="1" i="1" dirty="0" err="1" smtClean="0"/>
            <a:t>Відповідність</a:t>
          </a:r>
          <a:r>
            <a:rPr lang="ru-RU" sz="2000" b="1" i="1" dirty="0" smtClean="0"/>
            <a:t> </a:t>
          </a:r>
          <a:endParaRPr lang="ru-RU" sz="2000" b="1" i="1" dirty="0"/>
        </a:p>
      </dgm:t>
    </dgm:pt>
    <dgm:pt modelId="{CDDD1809-5A29-4ABF-AEB2-32450F78C8C9}" type="parTrans" cxnId="{19DABD83-AB3B-46FA-8C7E-1B97414C8DDF}">
      <dgm:prSet/>
      <dgm:spPr/>
      <dgm:t>
        <a:bodyPr/>
        <a:lstStyle/>
        <a:p>
          <a:endParaRPr lang="ru-RU" sz="5400" b="1"/>
        </a:p>
      </dgm:t>
    </dgm:pt>
    <dgm:pt modelId="{260C203B-D8E8-4B9C-8254-E775B6B6CA9F}" type="sibTrans" cxnId="{19DABD83-AB3B-46FA-8C7E-1B97414C8DDF}">
      <dgm:prSet/>
      <dgm:spPr/>
      <dgm:t>
        <a:bodyPr/>
        <a:lstStyle/>
        <a:p>
          <a:endParaRPr lang="ru-RU" sz="5400" b="1"/>
        </a:p>
      </dgm:t>
    </dgm:pt>
    <dgm:pt modelId="{9A946F67-BE6B-41E2-B538-4957E38B1E07}" type="pres">
      <dgm:prSet presAssocID="{29BB39DB-6965-4487-8D6E-ABC70D0C9B9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684D34-B9A5-48BC-BF36-7979BDDEC631}" type="pres">
      <dgm:prSet presAssocID="{E68C876B-5302-4685-A086-8B11D37EB817}" presName="parentLin" presStyleCnt="0"/>
      <dgm:spPr/>
    </dgm:pt>
    <dgm:pt modelId="{23261640-86AA-4E70-B175-968209B94180}" type="pres">
      <dgm:prSet presAssocID="{E68C876B-5302-4685-A086-8B11D37EB817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718A927F-F8C4-48B7-A3FB-E695BCC9E713}" type="pres">
      <dgm:prSet presAssocID="{E68C876B-5302-4685-A086-8B11D37EB817}" presName="parentText" presStyleLbl="node1" presStyleIdx="0" presStyleCnt="7" custScaleX="1371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AE2BD-853E-4108-B633-C9A7412FEB60}" type="pres">
      <dgm:prSet presAssocID="{E68C876B-5302-4685-A086-8B11D37EB817}" presName="negativeSpace" presStyleCnt="0"/>
      <dgm:spPr/>
    </dgm:pt>
    <dgm:pt modelId="{C612C2A5-8577-455E-94D6-879D7A9758AA}" type="pres">
      <dgm:prSet presAssocID="{E68C876B-5302-4685-A086-8B11D37EB817}" presName="childText" presStyleLbl="conFgAcc1" presStyleIdx="0" presStyleCnt="7">
        <dgm:presLayoutVars>
          <dgm:bulletEnabled val="1"/>
        </dgm:presLayoutVars>
      </dgm:prSet>
      <dgm:spPr/>
    </dgm:pt>
    <dgm:pt modelId="{A5A607EF-2F61-4A6E-B034-A22241D819EA}" type="pres">
      <dgm:prSet presAssocID="{AD8ABEA8-A6B3-4B92-BA88-9A0933CD7CCC}" presName="spaceBetweenRectangles" presStyleCnt="0"/>
      <dgm:spPr/>
    </dgm:pt>
    <dgm:pt modelId="{DA9C86C5-3BB8-4A4C-9D53-989718998EAF}" type="pres">
      <dgm:prSet presAssocID="{60E9109B-2BD6-49C0-9E43-62343D76FBB7}" presName="parentLin" presStyleCnt="0"/>
      <dgm:spPr/>
    </dgm:pt>
    <dgm:pt modelId="{8408089E-9F4C-43D9-BE43-62E4695FD4BF}" type="pres">
      <dgm:prSet presAssocID="{60E9109B-2BD6-49C0-9E43-62343D76FBB7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4DDE2902-DFDB-44E8-90B7-5DC822C3E4B9}" type="pres">
      <dgm:prSet presAssocID="{60E9109B-2BD6-49C0-9E43-62343D76FBB7}" presName="parentText" presStyleLbl="node1" presStyleIdx="1" presStyleCnt="7" custScaleX="142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1E5E8-1A0C-475B-851D-A79B41C7BA79}" type="pres">
      <dgm:prSet presAssocID="{60E9109B-2BD6-49C0-9E43-62343D76FBB7}" presName="negativeSpace" presStyleCnt="0"/>
      <dgm:spPr/>
    </dgm:pt>
    <dgm:pt modelId="{6E7B5094-3880-4204-ADCC-03F6B5532C5D}" type="pres">
      <dgm:prSet presAssocID="{60E9109B-2BD6-49C0-9E43-62343D76FBB7}" presName="childText" presStyleLbl="conFgAcc1" presStyleIdx="1" presStyleCnt="7">
        <dgm:presLayoutVars>
          <dgm:bulletEnabled val="1"/>
        </dgm:presLayoutVars>
      </dgm:prSet>
      <dgm:spPr/>
    </dgm:pt>
    <dgm:pt modelId="{1A2B81C2-8156-46C2-B8AF-39421AE57AED}" type="pres">
      <dgm:prSet presAssocID="{26641002-2F72-4BC4-950F-678FF0A40314}" presName="spaceBetweenRectangles" presStyleCnt="0"/>
      <dgm:spPr/>
    </dgm:pt>
    <dgm:pt modelId="{75E5778C-6BAB-4F0E-A064-54291659E4CD}" type="pres">
      <dgm:prSet presAssocID="{396C84C0-C4B0-4AFB-A051-CC6E08E587AD}" presName="parentLin" presStyleCnt="0"/>
      <dgm:spPr/>
    </dgm:pt>
    <dgm:pt modelId="{C7C5C4C8-DE42-41C3-80A1-551343F54C71}" type="pres">
      <dgm:prSet presAssocID="{396C84C0-C4B0-4AFB-A051-CC6E08E587AD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76AE377B-DA60-4604-91C7-6B8E9847B56B}" type="pres">
      <dgm:prSet presAssocID="{396C84C0-C4B0-4AFB-A051-CC6E08E587AD}" presName="parentText" presStyleLbl="node1" presStyleIdx="2" presStyleCnt="7" custScaleX="1423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174CC-774E-4B98-A643-C80436BB1720}" type="pres">
      <dgm:prSet presAssocID="{396C84C0-C4B0-4AFB-A051-CC6E08E587AD}" presName="negativeSpace" presStyleCnt="0"/>
      <dgm:spPr/>
    </dgm:pt>
    <dgm:pt modelId="{7B38BC2B-E766-49C2-BFF6-80CEB637A8D1}" type="pres">
      <dgm:prSet presAssocID="{396C84C0-C4B0-4AFB-A051-CC6E08E587AD}" presName="childText" presStyleLbl="conFgAcc1" presStyleIdx="2" presStyleCnt="7">
        <dgm:presLayoutVars>
          <dgm:bulletEnabled val="1"/>
        </dgm:presLayoutVars>
      </dgm:prSet>
      <dgm:spPr/>
    </dgm:pt>
    <dgm:pt modelId="{ABED54F4-7C47-4D64-B27F-6FE4E1EB3A2F}" type="pres">
      <dgm:prSet presAssocID="{E3F0DA68-8FD1-465C-B7BB-4D0DE7986618}" presName="spaceBetweenRectangles" presStyleCnt="0"/>
      <dgm:spPr/>
    </dgm:pt>
    <dgm:pt modelId="{333776F3-DF49-4624-877C-D72708CAADB7}" type="pres">
      <dgm:prSet presAssocID="{2E8DD94B-B5CC-4989-B4E6-B415956D341C}" presName="parentLin" presStyleCnt="0"/>
      <dgm:spPr/>
    </dgm:pt>
    <dgm:pt modelId="{E0A16DA4-93B3-40BD-903B-1948641B4C0C}" type="pres">
      <dgm:prSet presAssocID="{2E8DD94B-B5CC-4989-B4E6-B415956D341C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A083BE82-C4AD-4954-8641-4712FBD3E0F9}" type="pres">
      <dgm:prSet presAssocID="{2E8DD94B-B5CC-4989-B4E6-B415956D341C}" presName="parentText" presStyleLbl="node1" presStyleIdx="3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87E105-F80F-4D3B-9F9F-7E6C68198BE1}" type="pres">
      <dgm:prSet presAssocID="{2E8DD94B-B5CC-4989-B4E6-B415956D341C}" presName="negativeSpace" presStyleCnt="0"/>
      <dgm:spPr/>
    </dgm:pt>
    <dgm:pt modelId="{ABEB8286-5D63-45DC-A061-596C91E25BED}" type="pres">
      <dgm:prSet presAssocID="{2E8DD94B-B5CC-4989-B4E6-B415956D341C}" presName="childText" presStyleLbl="conFgAcc1" presStyleIdx="3" presStyleCnt="7">
        <dgm:presLayoutVars>
          <dgm:bulletEnabled val="1"/>
        </dgm:presLayoutVars>
      </dgm:prSet>
      <dgm:spPr/>
    </dgm:pt>
    <dgm:pt modelId="{C4DA54BE-A983-4FD8-8542-E9BE39024394}" type="pres">
      <dgm:prSet presAssocID="{00F407E4-9476-40B5-BD71-6A9D69A5EA66}" presName="spaceBetweenRectangles" presStyleCnt="0"/>
      <dgm:spPr/>
    </dgm:pt>
    <dgm:pt modelId="{AEDD8F43-EC4A-4BF5-BC08-AC2DBD679EBD}" type="pres">
      <dgm:prSet presAssocID="{7510BA3D-BC2D-4DF3-8085-16E8566CFF8F}" presName="parentLin" presStyleCnt="0"/>
      <dgm:spPr/>
    </dgm:pt>
    <dgm:pt modelId="{FA712C22-F9D6-4870-81CB-69E43748FC18}" type="pres">
      <dgm:prSet presAssocID="{7510BA3D-BC2D-4DF3-8085-16E8566CFF8F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6336FD79-9D21-40FF-9F34-FBB6C1246366}" type="pres">
      <dgm:prSet presAssocID="{7510BA3D-BC2D-4DF3-8085-16E8566CFF8F}" presName="parentText" presStyleLbl="node1" presStyleIdx="4" presStyleCnt="7" custScaleX="1396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9A74-7C22-414C-A741-93D2A5BB28DB}" type="pres">
      <dgm:prSet presAssocID="{7510BA3D-BC2D-4DF3-8085-16E8566CFF8F}" presName="negativeSpace" presStyleCnt="0"/>
      <dgm:spPr/>
    </dgm:pt>
    <dgm:pt modelId="{9644125F-9A88-4CC9-B56E-8418FAD11644}" type="pres">
      <dgm:prSet presAssocID="{7510BA3D-BC2D-4DF3-8085-16E8566CFF8F}" presName="childText" presStyleLbl="conFgAcc1" presStyleIdx="4" presStyleCnt="7">
        <dgm:presLayoutVars>
          <dgm:bulletEnabled val="1"/>
        </dgm:presLayoutVars>
      </dgm:prSet>
      <dgm:spPr/>
    </dgm:pt>
    <dgm:pt modelId="{1BCED82B-31C3-4AF6-9B00-8EE120F3DDA2}" type="pres">
      <dgm:prSet presAssocID="{014E2F9E-A589-4E23-BE60-DD0DA34BB71B}" presName="spaceBetweenRectangles" presStyleCnt="0"/>
      <dgm:spPr/>
    </dgm:pt>
    <dgm:pt modelId="{9FC3E91B-5E6D-487B-BA1E-90DBD8C57D5C}" type="pres">
      <dgm:prSet presAssocID="{70C4600F-4CAE-44ED-918F-CA53F634FD1E}" presName="parentLin" presStyleCnt="0"/>
      <dgm:spPr/>
    </dgm:pt>
    <dgm:pt modelId="{8A74351D-2E58-441F-A865-D59E352D58A0}" type="pres">
      <dgm:prSet presAssocID="{70C4600F-4CAE-44ED-918F-CA53F634FD1E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8D2689DA-C217-49D4-9656-60E2FA427877}" type="pres">
      <dgm:prSet presAssocID="{70C4600F-4CAE-44ED-918F-CA53F634FD1E}" presName="parentText" presStyleLbl="node1" presStyleIdx="5" presStyleCnt="7" custScaleX="1397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03A37-D5AA-407D-9B86-0D2570D0F320}" type="pres">
      <dgm:prSet presAssocID="{70C4600F-4CAE-44ED-918F-CA53F634FD1E}" presName="negativeSpace" presStyleCnt="0"/>
      <dgm:spPr/>
    </dgm:pt>
    <dgm:pt modelId="{763E11D3-87B3-4A03-BE2C-A8416156FDD1}" type="pres">
      <dgm:prSet presAssocID="{70C4600F-4CAE-44ED-918F-CA53F634FD1E}" presName="childText" presStyleLbl="conFgAcc1" presStyleIdx="5" presStyleCnt="7">
        <dgm:presLayoutVars>
          <dgm:bulletEnabled val="1"/>
        </dgm:presLayoutVars>
      </dgm:prSet>
      <dgm:spPr/>
    </dgm:pt>
    <dgm:pt modelId="{042EFA11-389D-4488-B472-CE0A806CF0A9}" type="pres">
      <dgm:prSet presAssocID="{CF6BE78A-B90C-489C-AB73-FA7D2770A182}" presName="spaceBetweenRectangles" presStyleCnt="0"/>
      <dgm:spPr/>
    </dgm:pt>
    <dgm:pt modelId="{9E169A39-196A-4204-99C3-A82CCFFB4505}" type="pres">
      <dgm:prSet presAssocID="{7BA71FD2-41B8-4844-BCA8-384A23028778}" presName="parentLin" presStyleCnt="0"/>
      <dgm:spPr/>
    </dgm:pt>
    <dgm:pt modelId="{6058FEAD-EE3F-4FA7-A6E6-3DA8141AD883}" type="pres">
      <dgm:prSet presAssocID="{7BA71FD2-41B8-4844-BCA8-384A23028778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F2993DC8-C1F0-4A03-898B-63AD6397B801}" type="pres">
      <dgm:prSet presAssocID="{7BA71FD2-41B8-4844-BCA8-384A23028778}" presName="parentText" presStyleLbl="node1" presStyleIdx="6" presStyleCnt="7" custScaleX="1371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91D19-892B-4C68-9701-61EEDABFA818}" type="pres">
      <dgm:prSet presAssocID="{7BA71FD2-41B8-4844-BCA8-384A23028778}" presName="negativeSpace" presStyleCnt="0"/>
      <dgm:spPr/>
    </dgm:pt>
    <dgm:pt modelId="{1170BB33-C2CE-4584-9B1F-1E770AD65515}" type="pres">
      <dgm:prSet presAssocID="{7BA71FD2-41B8-4844-BCA8-384A2302877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3E87443B-6DA2-41F1-BFBC-B28947667304}" srcId="{29BB39DB-6965-4487-8D6E-ABC70D0C9B9F}" destId="{60E9109B-2BD6-49C0-9E43-62343D76FBB7}" srcOrd="1" destOrd="0" parTransId="{390315A7-CA58-45C3-A388-46A9453EF26D}" sibTransId="{26641002-2F72-4BC4-950F-678FF0A40314}"/>
    <dgm:cxn modelId="{1AFFCC6A-B79A-4748-B2C6-1E420E18B7EE}" type="presOf" srcId="{2E8DD94B-B5CC-4989-B4E6-B415956D341C}" destId="{A083BE82-C4AD-4954-8641-4712FBD3E0F9}" srcOrd="1" destOrd="0" presId="urn:microsoft.com/office/officeart/2005/8/layout/list1"/>
    <dgm:cxn modelId="{CB019FFE-9309-4E62-86D7-2C85CEA48C8E}" type="presOf" srcId="{396C84C0-C4B0-4AFB-A051-CC6E08E587AD}" destId="{C7C5C4C8-DE42-41C3-80A1-551343F54C71}" srcOrd="0" destOrd="0" presId="urn:microsoft.com/office/officeart/2005/8/layout/list1"/>
    <dgm:cxn modelId="{3CB143DC-AA08-4BC0-B7E0-F621E6449B32}" srcId="{29BB39DB-6965-4487-8D6E-ABC70D0C9B9F}" destId="{396C84C0-C4B0-4AFB-A051-CC6E08E587AD}" srcOrd="2" destOrd="0" parTransId="{0DAE3D73-65A2-4ABA-99A4-FEECEB8CA618}" sibTransId="{E3F0DA68-8FD1-465C-B7BB-4D0DE7986618}"/>
    <dgm:cxn modelId="{0FE12589-0E47-48D0-9B53-0A07C8030192}" type="presOf" srcId="{70C4600F-4CAE-44ED-918F-CA53F634FD1E}" destId="{8A74351D-2E58-441F-A865-D59E352D58A0}" srcOrd="0" destOrd="0" presId="urn:microsoft.com/office/officeart/2005/8/layout/list1"/>
    <dgm:cxn modelId="{B230A497-1161-41F1-AA0C-A73A14022C00}" type="presOf" srcId="{7510BA3D-BC2D-4DF3-8085-16E8566CFF8F}" destId="{FA712C22-F9D6-4870-81CB-69E43748FC18}" srcOrd="0" destOrd="0" presId="urn:microsoft.com/office/officeart/2005/8/layout/list1"/>
    <dgm:cxn modelId="{64FFDCDC-C0A7-4DBF-9296-15FDFB18CFAD}" type="presOf" srcId="{70C4600F-4CAE-44ED-918F-CA53F634FD1E}" destId="{8D2689DA-C217-49D4-9656-60E2FA427877}" srcOrd="1" destOrd="0" presId="urn:microsoft.com/office/officeart/2005/8/layout/list1"/>
    <dgm:cxn modelId="{77BD876D-4DBB-46F7-88F4-5A0C1903CEFB}" type="presOf" srcId="{E68C876B-5302-4685-A086-8B11D37EB817}" destId="{23261640-86AA-4E70-B175-968209B94180}" srcOrd="0" destOrd="0" presId="urn:microsoft.com/office/officeart/2005/8/layout/list1"/>
    <dgm:cxn modelId="{1C679F74-BB4C-4173-B59C-179E1C6EFE46}" type="presOf" srcId="{E68C876B-5302-4685-A086-8B11D37EB817}" destId="{718A927F-F8C4-48B7-A3FB-E695BCC9E713}" srcOrd="1" destOrd="0" presId="urn:microsoft.com/office/officeart/2005/8/layout/list1"/>
    <dgm:cxn modelId="{DA05F1B5-D77E-4CF3-94FB-DF3BFB3B1BBF}" type="presOf" srcId="{7BA71FD2-41B8-4844-BCA8-384A23028778}" destId="{F2993DC8-C1F0-4A03-898B-63AD6397B801}" srcOrd="1" destOrd="0" presId="urn:microsoft.com/office/officeart/2005/8/layout/list1"/>
    <dgm:cxn modelId="{334D06B4-3203-403F-A88D-65AB1ECC7933}" srcId="{29BB39DB-6965-4487-8D6E-ABC70D0C9B9F}" destId="{70C4600F-4CAE-44ED-918F-CA53F634FD1E}" srcOrd="5" destOrd="0" parTransId="{5E296CD1-EA25-4FB7-8510-17C8EA9513BE}" sibTransId="{CF6BE78A-B90C-489C-AB73-FA7D2770A182}"/>
    <dgm:cxn modelId="{6F4DAA78-EFCA-4C6A-BEE0-72566C326AF0}" srcId="{29BB39DB-6965-4487-8D6E-ABC70D0C9B9F}" destId="{7510BA3D-BC2D-4DF3-8085-16E8566CFF8F}" srcOrd="4" destOrd="0" parTransId="{616CD5A2-4CCE-4FC9-92A4-517D594D89C2}" sibTransId="{014E2F9E-A589-4E23-BE60-DD0DA34BB71B}"/>
    <dgm:cxn modelId="{F11015FF-CFDE-4A56-AB43-005A10954C85}" type="presOf" srcId="{396C84C0-C4B0-4AFB-A051-CC6E08E587AD}" destId="{76AE377B-DA60-4604-91C7-6B8E9847B56B}" srcOrd="1" destOrd="0" presId="urn:microsoft.com/office/officeart/2005/8/layout/list1"/>
    <dgm:cxn modelId="{D45C7AC8-2CA7-4EC1-B2D6-EDC57229ACFD}" srcId="{29BB39DB-6965-4487-8D6E-ABC70D0C9B9F}" destId="{2E8DD94B-B5CC-4989-B4E6-B415956D341C}" srcOrd="3" destOrd="0" parTransId="{36BDA493-A16F-4296-9A98-A88BDBD3AAFE}" sibTransId="{00F407E4-9476-40B5-BD71-6A9D69A5EA66}"/>
    <dgm:cxn modelId="{2658BC0B-FFE0-4D82-A850-C8E6AB3127D4}" type="presOf" srcId="{60E9109B-2BD6-49C0-9E43-62343D76FBB7}" destId="{8408089E-9F4C-43D9-BE43-62E4695FD4BF}" srcOrd="0" destOrd="0" presId="urn:microsoft.com/office/officeart/2005/8/layout/list1"/>
    <dgm:cxn modelId="{8DED20A7-773A-4CBC-8F48-45F6393D7901}" type="presOf" srcId="{7BA71FD2-41B8-4844-BCA8-384A23028778}" destId="{6058FEAD-EE3F-4FA7-A6E6-3DA8141AD883}" srcOrd="0" destOrd="0" presId="urn:microsoft.com/office/officeart/2005/8/layout/list1"/>
    <dgm:cxn modelId="{19DABD83-AB3B-46FA-8C7E-1B97414C8DDF}" srcId="{29BB39DB-6965-4487-8D6E-ABC70D0C9B9F}" destId="{7BA71FD2-41B8-4844-BCA8-384A23028778}" srcOrd="6" destOrd="0" parTransId="{CDDD1809-5A29-4ABF-AEB2-32450F78C8C9}" sibTransId="{260C203B-D8E8-4B9C-8254-E775B6B6CA9F}"/>
    <dgm:cxn modelId="{E4A5EF42-0E95-4EAF-8369-366559F8EC2F}" type="presOf" srcId="{2E8DD94B-B5CC-4989-B4E6-B415956D341C}" destId="{E0A16DA4-93B3-40BD-903B-1948641B4C0C}" srcOrd="0" destOrd="0" presId="urn:microsoft.com/office/officeart/2005/8/layout/list1"/>
    <dgm:cxn modelId="{BD972126-8FF6-4752-B597-A7586CA3CB88}" type="presOf" srcId="{60E9109B-2BD6-49C0-9E43-62343D76FBB7}" destId="{4DDE2902-DFDB-44E8-90B7-5DC822C3E4B9}" srcOrd="1" destOrd="0" presId="urn:microsoft.com/office/officeart/2005/8/layout/list1"/>
    <dgm:cxn modelId="{997EA1CB-FA6D-498F-B6F5-0B1CE9E55708}" type="presOf" srcId="{29BB39DB-6965-4487-8D6E-ABC70D0C9B9F}" destId="{9A946F67-BE6B-41E2-B538-4957E38B1E07}" srcOrd="0" destOrd="0" presId="urn:microsoft.com/office/officeart/2005/8/layout/list1"/>
    <dgm:cxn modelId="{C52EB244-8E25-4626-96FE-2F43124257EC}" srcId="{29BB39DB-6965-4487-8D6E-ABC70D0C9B9F}" destId="{E68C876B-5302-4685-A086-8B11D37EB817}" srcOrd="0" destOrd="0" parTransId="{FCE88C97-F882-4305-BF78-3236AEB9D8C1}" sibTransId="{AD8ABEA8-A6B3-4B92-BA88-9A0933CD7CCC}"/>
    <dgm:cxn modelId="{C5B976F7-DB0E-498C-A2DB-552309A8D7EA}" type="presOf" srcId="{7510BA3D-BC2D-4DF3-8085-16E8566CFF8F}" destId="{6336FD79-9D21-40FF-9F34-FBB6C1246366}" srcOrd="1" destOrd="0" presId="urn:microsoft.com/office/officeart/2005/8/layout/list1"/>
    <dgm:cxn modelId="{A02B13A9-032E-4CD6-A28B-D922B57E9E92}" type="presParOf" srcId="{9A946F67-BE6B-41E2-B538-4957E38B1E07}" destId="{0B684D34-B9A5-48BC-BF36-7979BDDEC631}" srcOrd="0" destOrd="0" presId="urn:microsoft.com/office/officeart/2005/8/layout/list1"/>
    <dgm:cxn modelId="{ADD57AEC-D534-434D-9333-9399E4777273}" type="presParOf" srcId="{0B684D34-B9A5-48BC-BF36-7979BDDEC631}" destId="{23261640-86AA-4E70-B175-968209B94180}" srcOrd="0" destOrd="0" presId="urn:microsoft.com/office/officeart/2005/8/layout/list1"/>
    <dgm:cxn modelId="{8AE95CAA-CCA8-459A-8762-673D898F8FF5}" type="presParOf" srcId="{0B684D34-B9A5-48BC-BF36-7979BDDEC631}" destId="{718A927F-F8C4-48B7-A3FB-E695BCC9E713}" srcOrd="1" destOrd="0" presId="urn:microsoft.com/office/officeart/2005/8/layout/list1"/>
    <dgm:cxn modelId="{19D86335-A6B9-44AA-8CE3-7D841A5D0F9C}" type="presParOf" srcId="{9A946F67-BE6B-41E2-B538-4957E38B1E07}" destId="{C3DAE2BD-853E-4108-B633-C9A7412FEB60}" srcOrd="1" destOrd="0" presId="urn:microsoft.com/office/officeart/2005/8/layout/list1"/>
    <dgm:cxn modelId="{ED8D9AD9-6BA6-4D1B-B6AA-1EBEAFB3A3A4}" type="presParOf" srcId="{9A946F67-BE6B-41E2-B538-4957E38B1E07}" destId="{C612C2A5-8577-455E-94D6-879D7A9758AA}" srcOrd="2" destOrd="0" presId="urn:microsoft.com/office/officeart/2005/8/layout/list1"/>
    <dgm:cxn modelId="{254F4C7E-0038-4533-B9AC-C496983AECDA}" type="presParOf" srcId="{9A946F67-BE6B-41E2-B538-4957E38B1E07}" destId="{A5A607EF-2F61-4A6E-B034-A22241D819EA}" srcOrd="3" destOrd="0" presId="urn:microsoft.com/office/officeart/2005/8/layout/list1"/>
    <dgm:cxn modelId="{E96AE9A9-001D-4698-9F6E-6B2C025B7B78}" type="presParOf" srcId="{9A946F67-BE6B-41E2-B538-4957E38B1E07}" destId="{DA9C86C5-3BB8-4A4C-9D53-989718998EAF}" srcOrd="4" destOrd="0" presId="urn:microsoft.com/office/officeart/2005/8/layout/list1"/>
    <dgm:cxn modelId="{F4D2FC58-009F-43B5-B608-E9185D0128CA}" type="presParOf" srcId="{DA9C86C5-3BB8-4A4C-9D53-989718998EAF}" destId="{8408089E-9F4C-43D9-BE43-62E4695FD4BF}" srcOrd="0" destOrd="0" presId="urn:microsoft.com/office/officeart/2005/8/layout/list1"/>
    <dgm:cxn modelId="{F5AEAAD9-1710-465C-BE46-07BC51FE5811}" type="presParOf" srcId="{DA9C86C5-3BB8-4A4C-9D53-989718998EAF}" destId="{4DDE2902-DFDB-44E8-90B7-5DC822C3E4B9}" srcOrd="1" destOrd="0" presId="urn:microsoft.com/office/officeart/2005/8/layout/list1"/>
    <dgm:cxn modelId="{296A647D-43B0-4610-86BE-FC0FCCB447BE}" type="presParOf" srcId="{9A946F67-BE6B-41E2-B538-4957E38B1E07}" destId="{7CC1E5E8-1A0C-475B-851D-A79B41C7BA79}" srcOrd="5" destOrd="0" presId="urn:microsoft.com/office/officeart/2005/8/layout/list1"/>
    <dgm:cxn modelId="{859039DD-320E-4446-8831-0518D064ACBB}" type="presParOf" srcId="{9A946F67-BE6B-41E2-B538-4957E38B1E07}" destId="{6E7B5094-3880-4204-ADCC-03F6B5532C5D}" srcOrd="6" destOrd="0" presId="urn:microsoft.com/office/officeart/2005/8/layout/list1"/>
    <dgm:cxn modelId="{591C4350-C29F-4EAB-95A7-4A87DFA2FC89}" type="presParOf" srcId="{9A946F67-BE6B-41E2-B538-4957E38B1E07}" destId="{1A2B81C2-8156-46C2-B8AF-39421AE57AED}" srcOrd="7" destOrd="0" presId="urn:microsoft.com/office/officeart/2005/8/layout/list1"/>
    <dgm:cxn modelId="{4319E3CD-22CD-4831-A51F-B72B4BA327F8}" type="presParOf" srcId="{9A946F67-BE6B-41E2-B538-4957E38B1E07}" destId="{75E5778C-6BAB-4F0E-A064-54291659E4CD}" srcOrd="8" destOrd="0" presId="urn:microsoft.com/office/officeart/2005/8/layout/list1"/>
    <dgm:cxn modelId="{711BDEA0-0D87-4057-9625-9660DAEC4988}" type="presParOf" srcId="{75E5778C-6BAB-4F0E-A064-54291659E4CD}" destId="{C7C5C4C8-DE42-41C3-80A1-551343F54C71}" srcOrd="0" destOrd="0" presId="urn:microsoft.com/office/officeart/2005/8/layout/list1"/>
    <dgm:cxn modelId="{CE7AC808-2CE4-4919-9EEE-0E7E89E065D6}" type="presParOf" srcId="{75E5778C-6BAB-4F0E-A064-54291659E4CD}" destId="{76AE377B-DA60-4604-91C7-6B8E9847B56B}" srcOrd="1" destOrd="0" presId="urn:microsoft.com/office/officeart/2005/8/layout/list1"/>
    <dgm:cxn modelId="{3E3E3C22-5CC7-4153-ABB8-E84F29577F9F}" type="presParOf" srcId="{9A946F67-BE6B-41E2-B538-4957E38B1E07}" destId="{F4B174CC-774E-4B98-A643-C80436BB1720}" srcOrd="9" destOrd="0" presId="urn:microsoft.com/office/officeart/2005/8/layout/list1"/>
    <dgm:cxn modelId="{99CFE2CE-CCEC-4391-A7BD-ED67FF3184A5}" type="presParOf" srcId="{9A946F67-BE6B-41E2-B538-4957E38B1E07}" destId="{7B38BC2B-E766-49C2-BFF6-80CEB637A8D1}" srcOrd="10" destOrd="0" presId="urn:microsoft.com/office/officeart/2005/8/layout/list1"/>
    <dgm:cxn modelId="{6D1707EE-8472-4B31-A882-F22BB18443B3}" type="presParOf" srcId="{9A946F67-BE6B-41E2-B538-4957E38B1E07}" destId="{ABED54F4-7C47-4D64-B27F-6FE4E1EB3A2F}" srcOrd="11" destOrd="0" presId="urn:microsoft.com/office/officeart/2005/8/layout/list1"/>
    <dgm:cxn modelId="{987DD8BD-8D9B-4F14-A4D2-BC54C2A3396F}" type="presParOf" srcId="{9A946F67-BE6B-41E2-B538-4957E38B1E07}" destId="{333776F3-DF49-4624-877C-D72708CAADB7}" srcOrd="12" destOrd="0" presId="urn:microsoft.com/office/officeart/2005/8/layout/list1"/>
    <dgm:cxn modelId="{0027EE6D-24C6-4996-8237-E4C84247B61E}" type="presParOf" srcId="{333776F3-DF49-4624-877C-D72708CAADB7}" destId="{E0A16DA4-93B3-40BD-903B-1948641B4C0C}" srcOrd="0" destOrd="0" presId="urn:microsoft.com/office/officeart/2005/8/layout/list1"/>
    <dgm:cxn modelId="{87DDBC47-C309-4379-867A-9C12298AC93D}" type="presParOf" srcId="{333776F3-DF49-4624-877C-D72708CAADB7}" destId="{A083BE82-C4AD-4954-8641-4712FBD3E0F9}" srcOrd="1" destOrd="0" presId="urn:microsoft.com/office/officeart/2005/8/layout/list1"/>
    <dgm:cxn modelId="{861C1718-4D58-44A8-B36D-55BEADAA616B}" type="presParOf" srcId="{9A946F67-BE6B-41E2-B538-4957E38B1E07}" destId="{FF87E105-F80F-4D3B-9F9F-7E6C68198BE1}" srcOrd="13" destOrd="0" presId="urn:microsoft.com/office/officeart/2005/8/layout/list1"/>
    <dgm:cxn modelId="{010270F8-5858-462F-A89E-2800A1C9B411}" type="presParOf" srcId="{9A946F67-BE6B-41E2-B538-4957E38B1E07}" destId="{ABEB8286-5D63-45DC-A061-596C91E25BED}" srcOrd="14" destOrd="0" presId="urn:microsoft.com/office/officeart/2005/8/layout/list1"/>
    <dgm:cxn modelId="{8A3F1350-B90F-435B-93A4-0FA35114432E}" type="presParOf" srcId="{9A946F67-BE6B-41E2-B538-4957E38B1E07}" destId="{C4DA54BE-A983-4FD8-8542-E9BE39024394}" srcOrd="15" destOrd="0" presId="urn:microsoft.com/office/officeart/2005/8/layout/list1"/>
    <dgm:cxn modelId="{E34ABBC5-1432-4CAA-B38C-2DF09E9DCDC0}" type="presParOf" srcId="{9A946F67-BE6B-41E2-B538-4957E38B1E07}" destId="{AEDD8F43-EC4A-4BF5-BC08-AC2DBD679EBD}" srcOrd="16" destOrd="0" presId="urn:microsoft.com/office/officeart/2005/8/layout/list1"/>
    <dgm:cxn modelId="{894A39E7-B2DA-4F45-AB92-587F968057AB}" type="presParOf" srcId="{AEDD8F43-EC4A-4BF5-BC08-AC2DBD679EBD}" destId="{FA712C22-F9D6-4870-81CB-69E43748FC18}" srcOrd="0" destOrd="0" presId="urn:microsoft.com/office/officeart/2005/8/layout/list1"/>
    <dgm:cxn modelId="{A3120376-1AFE-4324-BE91-4CF4D1B1C643}" type="presParOf" srcId="{AEDD8F43-EC4A-4BF5-BC08-AC2DBD679EBD}" destId="{6336FD79-9D21-40FF-9F34-FBB6C1246366}" srcOrd="1" destOrd="0" presId="urn:microsoft.com/office/officeart/2005/8/layout/list1"/>
    <dgm:cxn modelId="{CC4E9163-1A1A-459C-98D0-12FB0EE90681}" type="presParOf" srcId="{9A946F67-BE6B-41E2-B538-4957E38B1E07}" destId="{9DB29A74-7C22-414C-A741-93D2A5BB28DB}" srcOrd="17" destOrd="0" presId="urn:microsoft.com/office/officeart/2005/8/layout/list1"/>
    <dgm:cxn modelId="{D5A1658B-8CC7-495B-B1B9-2B11FB6FA190}" type="presParOf" srcId="{9A946F67-BE6B-41E2-B538-4957E38B1E07}" destId="{9644125F-9A88-4CC9-B56E-8418FAD11644}" srcOrd="18" destOrd="0" presId="urn:microsoft.com/office/officeart/2005/8/layout/list1"/>
    <dgm:cxn modelId="{FF5A8EDB-E4A5-47D3-87D4-1B14F1DA88B8}" type="presParOf" srcId="{9A946F67-BE6B-41E2-B538-4957E38B1E07}" destId="{1BCED82B-31C3-4AF6-9B00-8EE120F3DDA2}" srcOrd="19" destOrd="0" presId="urn:microsoft.com/office/officeart/2005/8/layout/list1"/>
    <dgm:cxn modelId="{3C2A17E5-DE65-437D-B6ED-EA781EF932F6}" type="presParOf" srcId="{9A946F67-BE6B-41E2-B538-4957E38B1E07}" destId="{9FC3E91B-5E6D-487B-BA1E-90DBD8C57D5C}" srcOrd="20" destOrd="0" presId="urn:microsoft.com/office/officeart/2005/8/layout/list1"/>
    <dgm:cxn modelId="{EF282972-D066-4DE6-82D2-28B8D352B7A9}" type="presParOf" srcId="{9FC3E91B-5E6D-487B-BA1E-90DBD8C57D5C}" destId="{8A74351D-2E58-441F-A865-D59E352D58A0}" srcOrd="0" destOrd="0" presId="urn:microsoft.com/office/officeart/2005/8/layout/list1"/>
    <dgm:cxn modelId="{CAAE59D0-233C-47D0-A1FA-11046FCCB5C5}" type="presParOf" srcId="{9FC3E91B-5E6D-487B-BA1E-90DBD8C57D5C}" destId="{8D2689DA-C217-49D4-9656-60E2FA427877}" srcOrd="1" destOrd="0" presId="urn:microsoft.com/office/officeart/2005/8/layout/list1"/>
    <dgm:cxn modelId="{D1514E8A-3EFD-4CE7-81C9-8C5DAD9678E0}" type="presParOf" srcId="{9A946F67-BE6B-41E2-B538-4957E38B1E07}" destId="{05903A37-D5AA-407D-9B86-0D2570D0F320}" srcOrd="21" destOrd="0" presId="urn:microsoft.com/office/officeart/2005/8/layout/list1"/>
    <dgm:cxn modelId="{0E0ABEEF-E704-456E-A2E9-B0DE8CD61D18}" type="presParOf" srcId="{9A946F67-BE6B-41E2-B538-4957E38B1E07}" destId="{763E11D3-87B3-4A03-BE2C-A8416156FDD1}" srcOrd="22" destOrd="0" presId="urn:microsoft.com/office/officeart/2005/8/layout/list1"/>
    <dgm:cxn modelId="{6D5725F5-D3C0-4121-A5AD-EFB16C3F1946}" type="presParOf" srcId="{9A946F67-BE6B-41E2-B538-4957E38B1E07}" destId="{042EFA11-389D-4488-B472-CE0A806CF0A9}" srcOrd="23" destOrd="0" presId="urn:microsoft.com/office/officeart/2005/8/layout/list1"/>
    <dgm:cxn modelId="{096F9017-F0D5-48FA-B290-650EA45497B6}" type="presParOf" srcId="{9A946F67-BE6B-41E2-B538-4957E38B1E07}" destId="{9E169A39-196A-4204-99C3-A82CCFFB4505}" srcOrd="24" destOrd="0" presId="urn:microsoft.com/office/officeart/2005/8/layout/list1"/>
    <dgm:cxn modelId="{FE5C2B7B-C44A-418E-A270-BA1E77315EDD}" type="presParOf" srcId="{9E169A39-196A-4204-99C3-A82CCFFB4505}" destId="{6058FEAD-EE3F-4FA7-A6E6-3DA8141AD883}" srcOrd="0" destOrd="0" presId="urn:microsoft.com/office/officeart/2005/8/layout/list1"/>
    <dgm:cxn modelId="{CFCEE4C8-6985-452A-A310-9E5E50A4F20B}" type="presParOf" srcId="{9E169A39-196A-4204-99C3-A82CCFFB4505}" destId="{F2993DC8-C1F0-4A03-898B-63AD6397B801}" srcOrd="1" destOrd="0" presId="urn:microsoft.com/office/officeart/2005/8/layout/list1"/>
    <dgm:cxn modelId="{690AA667-C51B-4E03-B138-92D11DB34466}" type="presParOf" srcId="{9A946F67-BE6B-41E2-B538-4957E38B1E07}" destId="{00991D19-892B-4C68-9701-61EEDABFA818}" srcOrd="25" destOrd="0" presId="urn:microsoft.com/office/officeart/2005/8/layout/list1"/>
    <dgm:cxn modelId="{E8B23E81-983E-4C01-AF12-944DA15B2ED8}" type="presParOf" srcId="{9A946F67-BE6B-41E2-B538-4957E38B1E07}" destId="{1170BB33-C2CE-4584-9B1F-1E770AD65515}" srcOrd="2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6B6CFA-2674-4C8C-AC71-83796FE28F4A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ADD918-6BF2-44C3-84CB-B08458EC93D3}">
      <dgm:prSet custT="1"/>
      <dgm:spPr/>
      <dgm:t>
        <a:bodyPr/>
        <a:lstStyle/>
        <a:p>
          <a:pPr rtl="0"/>
          <a:r>
            <a:rPr lang="ru-RU" sz="1400" b="1" dirty="0" err="1" smtClean="0"/>
            <a:t>визначити</a:t>
          </a:r>
          <a:r>
            <a:rPr lang="ru-RU" sz="1400" b="1" dirty="0" smtClean="0"/>
            <a:t> </a:t>
          </a:r>
          <a:r>
            <a:rPr lang="ru-RU" sz="1400" b="1" dirty="0" err="1" smtClean="0"/>
            <a:t>вимоги</a:t>
          </a:r>
          <a:r>
            <a:rPr lang="ru-RU" sz="1400" b="1" dirty="0" smtClean="0"/>
            <a:t> до </a:t>
          </a:r>
          <a:r>
            <a:rPr lang="ru-RU" sz="1400" b="1" dirty="0" err="1" smtClean="0"/>
            <a:t>учасників</a:t>
          </a:r>
          <a:r>
            <a:rPr lang="ru-RU" sz="1400" b="1" dirty="0" smtClean="0"/>
            <a:t> </a:t>
          </a:r>
          <a:r>
            <a:rPr lang="ru-RU" sz="1400" b="1" dirty="0" err="1" smtClean="0"/>
            <a:t>торгівлі</a:t>
          </a:r>
          <a:endParaRPr lang="ru-RU" sz="1400" b="1" dirty="0"/>
        </a:p>
      </dgm:t>
    </dgm:pt>
    <dgm:pt modelId="{6E3DD820-7D88-4CB2-AF8F-8CD45B048873}" type="parTrans" cxnId="{15A5CCAC-F9D1-43DF-861E-01708EF43F4B}">
      <dgm:prSet/>
      <dgm:spPr/>
      <dgm:t>
        <a:bodyPr/>
        <a:lstStyle/>
        <a:p>
          <a:endParaRPr lang="ru-RU" sz="2000" b="1"/>
        </a:p>
      </dgm:t>
    </dgm:pt>
    <dgm:pt modelId="{B7297368-7BED-4737-88DE-31293B972D1A}" type="sibTrans" cxnId="{15A5CCAC-F9D1-43DF-861E-01708EF43F4B}">
      <dgm:prSet/>
      <dgm:spPr/>
      <dgm:t>
        <a:bodyPr/>
        <a:lstStyle/>
        <a:p>
          <a:endParaRPr lang="ru-RU" sz="2000" b="1"/>
        </a:p>
      </dgm:t>
    </dgm:pt>
    <dgm:pt modelId="{90687776-F88C-4F39-95CC-E5E985EDEB88}">
      <dgm:prSet custT="1"/>
      <dgm:spPr/>
      <dgm:t>
        <a:bodyPr/>
        <a:lstStyle/>
        <a:p>
          <a:pPr rtl="0"/>
          <a:r>
            <a:rPr lang="ru-RU" sz="1400" b="1" dirty="0" err="1" smtClean="0"/>
            <a:t>мати</a:t>
          </a:r>
          <a:r>
            <a:rPr lang="ru-RU" sz="1400" b="1" dirty="0" smtClean="0"/>
            <a:t> у </a:t>
          </a:r>
          <a:r>
            <a:rPr lang="ru-RU" sz="1400" b="1" dirty="0" err="1" smtClean="0"/>
            <a:t>своєму</a:t>
          </a:r>
          <a:r>
            <a:rPr lang="ru-RU" sz="1400" b="1" dirty="0" smtClean="0"/>
            <a:t> </a:t>
          </a:r>
          <a:r>
            <a:rPr lang="ru-RU" sz="1400" b="1" dirty="0" err="1" smtClean="0"/>
            <a:t>розпоряджен-ні</a:t>
          </a:r>
          <a:r>
            <a:rPr lang="ru-RU" sz="1400" b="1" dirty="0" smtClean="0"/>
            <a:t> </a:t>
          </a:r>
          <a:r>
            <a:rPr lang="ru-RU" sz="1400" b="1" dirty="0" err="1" smtClean="0"/>
            <a:t>відповідну</a:t>
          </a:r>
          <a:r>
            <a:rPr lang="ru-RU" sz="1400" b="1" dirty="0" smtClean="0"/>
            <a:t> </a:t>
          </a:r>
          <a:r>
            <a:rPr lang="ru-RU" sz="1400" b="1" dirty="0" err="1" smtClean="0"/>
            <a:t>інформацію</a:t>
          </a:r>
          <a:r>
            <a:rPr lang="ru-RU" sz="1400" b="1" dirty="0" smtClean="0"/>
            <a:t> для </a:t>
          </a:r>
          <a:r>
            <a:rPr lang="ru-RU" sz="1400" b="1" dirty="0" err="1" smtClean="0"/>
            <a:t>постійного</a:t>
          </a:r>
          <a:r>
            <a:rPr lang="ru-RU" sz="1400" b="1" dirty="0" smtClean="0"/>
            <a:t> </a:t>
          </a:r>
          <a:r>
            <a:rPr lang="ru-RU" sz="1400" b="1" dirty="0" err="1" smtClean="0"/>
            <a:t>спостережен-ня</a:t>
          </a:r>
          <a:r>
            <a:rPr lang="ru-RU" sz="1400" b="1" dirty="0" smtClean="0"/>
            <a:t> за </a:t>
          </a:r>
          <a:r>
            <a:rPr lang="ru-RU" sz="1400" b="1" dirty="0" err="1" smtClean="0"/>
            <a:t>учасниками</a:t>
          </a:r>
          <a:r>
            <a:rPr lang="ru-RU" sz="1400" b="1" dirty="0" smtClean="0"/>
            <a:t> ринку</a:t>
          </a:r>
          <a:endParaRPr lang="ru-RU" sz="1400" b="1" dirty="0"/>
        </a:p>
      </dgm:t>
    </dgm:pt>
    <dgm:pt modelId="{C05BEC6D-F726-404E-BB9D-9921FEB78A45}" type="parTrans" cxnId="{74400767-83C1-4243-98D5-1472DE5EC9F5}">
      <dgm:prSet/>
      <dgm:spPr/>
      <dgm:t>
        <a:bodyPr/>
        <a:lstStyle/>
        <a:p>
          <a:endParaRPr lang="ru-RU" sz="2000" b="1"/>
        </a:p>
      </dgm:t>
    </dgm:pt>
    <dgm:pt modelId="{A61DB326-DB48-4689-B94F-FB625C4B1C6B}" type="sibTrans" cxnId="{74400767-83C1-4243-98D5-1472DE5EC9F5}">
      <dgm:prSet/>
      <dgm:spPr/>
      <dgm:t>
        <a:bodyPr/>
        <a:lstStyle/>
        <a:p>
          <a:endParaRPr lang="ru-RU" sz="2000" b="1"/>
        </a:p>
      </dgm:t>
    </dgm:pt>
    <dgm:pt modelId="{887017BA-D77C-42CF-9FC2-42C2CFBE4FC2}">
      <dgm:prSet custT="1"/>
      <dgm:spPr/>
      <dgm:t>
        <a:bodyPr/>
        <a:lstStyle/>
        <a:p>
          <a:pPr rtl="0"/>
          <a:r>
            <a:rPr lang="ru-RU" sz="1400" b="1" dirty="0" err="1" smtClean="0"/>
            <a:t>мати</a:t>
          </a:r>
          <a:r>
            <a:rPr lang="ru-RU" sz="1400" b="1" dirty="0" smtClean="0"/>
            <a:t> </a:t>
          </a:r>
          <a:r>
            <a:rPr lang="ru-RU" sz="1400" b="1" dirty="0" err="1" smtClean="0"/>
            <a:t>організаційну</a:t>
          </a:r>
          <a:r>
            <a:rPr lang="ru-RU" sz="1400" b="1" dirty="0" smtClean="0"/>
            <a:t> структуру, яка </a:t>
          </a:r>
          <a:r>
            <a:rPr lang="ru-RU" sz="1400" b="1" dirty="0" err="1" smtClean="0"/>
            <a:t>може</a:t>
          </a:r>
          <a:r>
            <a:rPr lang="ru-RU" sz="1400" b="1" dirty="0" smtClean="0"/>
            <a:t> правильно </a:t>
          </a:r>
          <a:r>
            <a:rPr lang="ru-RU" sz="1400" b="1" dirty="0" err="1" smtClean="0"/>
            <a:t>управляти</a:t>
          </a:r>
          <a:r>
            <a:rPr lang="ru-RU" sz="1400" b="1" dirty="0" smtClean="0"/>
            <a:t> </a:t>
          </a:r>
          <a:r>
            <a:rPr lang="ru-RU" sz="1400" b="1" dirty="0" err="1" smtClean="0"/>
            <a:t>операціями</a:t>
          </a:r>
          <a:r>
            <a:rPr lang="ru-RU" sz="1400" b="1" dirty="0" smtClean="0"/>
            <a:t> </a:t>
          </a:r>
          <a:r>
            <a:rPr lang="ru-RU" sz="1400" b="1" dirty="0" err="1" smtClean="0"/>
            <a:t>фінансового</a:t>
          </a:r>
          <a:r>
            <a:rPr lang="ru-RU" sz="1400" b="1" dirty="0" smtClean="0"/>
            <a:t> ринку</a:t>
          </a:r>
          <a:endParaRPr lang="ru-RU" sz="1400" b="1" dirty="0"/>
        </a:p>
      </dgm:t>
    </dgm:pt>
    <dgm:pt modelId="{E2A16801-B9C6-4AC9-AEBB-BCF89D7E2AE4}" type="parTrans" cxnId="{266E89AA-7A1B-49C9-B7ED-C1E3718F7673}">
      <dgm:prSet/>
      <dgm:spPr/>
      <dgm:t>
        <a:bodyPr/>
        <a:lstStyle/>
        <a:p>
          <a:endParaRPr lang="ru-RU" sz="2000" b="1"/>
        </a:p>
      </dgm:t>
    </dgm:pt>
    <dgm:pt modelId="{CBA272E7-17BA-4494-8BEC-1D0919AFC44E}" type="sibTrans" cxnId="{266E89AA-7A1B-49C9-B7ED-C1E3718F7673}">
      <dgm:prSet/>
      <dgm:spPr/>
      <dgm:t>
        <a:bodyPr/>
        <a:lstStyle/>
        <a:p>
          <a:endParaRPr lang="ru-RU" sz="2000" b="1"/>
        </a:p>
      </dgm:t>
    </dgm:pt>
    <dgm:pt modelId="{94A14AF3-E78E-48C7-A6FE-35C5A81F422A}">
      <dgm:prSet custT="1"/>
      <dgm:spPr/>
      <dgm:t>
        <a:bodyPr/>
        <a:lstStyle/>
        <a:p>
          <a:pPr rtl="0"/>
          <a:r>
            <a:rPr lang="ru-RU" sz="1400" b="1" dirty="0" err="1" smtClean="0"/>
            <a:t>мати</a:t>
          </a:r>
          <a:r>
            <a:rPr lang="ru-RU" sz="1400" b="1" dirty="0" smtClean="0"/>
            <a:t> </a:t>
          </a:r>
          <a:r>
            <a:rPr lang="ru-RU" sz="1400" b="1" dirty="0" err="1" smtClean="0"/>
            <a:t>технічну</a:t>
          </a:r>
          <a:r>
            <a:rPr lang="ru-RU" sz="1400" b="1" dirty="0" smtClean="0"/>
            <a:t> </a:t>
          </a:r>
          <a:r>
            <a:rPr lang="ru-RU" sz="1400" b="1" dirty="0" err="1" smtClean="0"/>
            <a:t>інфраструкту-ру</a:t>
          </a:r>
          <a:r>
            <a:rPr lang="ru-RU" sz="1400" b="1" dirty="0" smtClean="0"/>
            <a:t>, яка </a:t>
          </a:r>
          <a:r>
            <a:rPr lang="ru-RU" sz="1400" b="1" dirty="0" err="1" smtClean="0"/>
            <a:t>може</a:t>
          </a:r>
          <a:r>
            <a:rPr lang="ru-RU" sz="1400" b="1" dirty="0" smtClean="0"/>
            <a:t> </a:t>
          </a:r>
          <a:r>
            <a:rPr lang="ru-RU" sz="1400" b="1" dirty="0" err="1" smtClean="0"/>
            <a:t>задовольнити</a:t>
          </a:r>
          <a:r>
            <a:rPr lang="ru-RU" sz="1400" b="1" dirty="0" smtClean="0"/>
            <a:t> потреби </a:t>
          </a:r>
          <a:r>
            <a:rPr lang="ru-RU" sz="1400" b="1" dirty="0" err="1" smtClean="0"/>
            <a:t>учасників</a:t>
          </a:r>
          <a:r>
            <a:rPr lang="ru-RU" sz="1400" b="1" dirty="0" smtClean="0"/>
            <a:t> ринку</a:t>
          </a:r>
          <a:endParaRPr lang="ru-RU" sz="1400" b="1" dirty="0"/>
        </a:p>
      </dgm:t>
    </dgm:pt>
    <dgm:pt modelId="{C8EF78A2-C723-485F-8241-4F5BE2A8385C}" type="parTrans" cxnId="{C2DAB91A-F075-4675-99B0-8D25A697EEE7}">
      <dgm:prSet/>
      <dgm:spPr/>
      <dgm:t>
        <a:bodyPr/>
        <a:lstStyle/>
        <a:p>
          <a:endParaRPr lang="ru-RU" sz="2000" b="1"/>
        </a:p>
      </dgm:t>
    </dgm:pt>
    <dgm:pt modelId="{2D54ED6D-9C72-449F-8498-A0D68DE4FF4D}" type="sibTrans" cxnId="{C2DAB91A-F075-4675-99B0-8D25A697EEE7}">
      <dgm:prSet/>
      <dgm:spPr/>
      <dgm:t>
        <a:bodyPr/>
        <a:lstStyle/>
        <a:p>
          <a:endParaRPr lang="ru-RU" sz="2000" b="1"/>
        </a:p>
      </dgm:t>
    </dgm:pt>
    <dgm:pt modelId="{3948DD18-0766-4C23-8185-E26EFFA2B833}">
      <dgm:prSet custT="1"/>
      <dgm:spPr/>
      <dgm:t>
        <a:bodyPr/>
        <a:lstStyle/>
        <a:p>
          <a:pPr rtl="0"/>
          <a:r>
            <a:rPr lang="ru-RU" sz="1400" b="1" dirty="0" err="1" smtClean="0"/>
            <a:t>мати</a:t>
          </a:r>
          <a:r>
            <a:rPr lang="ru-RU" sz="1400" b="1" dirty="0" smtClean="0"/>
            <a:t> у </a:t>
          </a:r>
          <a:r>
            <a:rPr lang="ru-RU" sz="1400" b="1" dirty="0" err="1" smtClean="0"/>
            <a:t>своєму</a:t>
          </a:r>
          <a:r>
            <a:rPr lang="ru-RU" sz="1400" b="1" dirty="0" smtClean="0"/>
            <a:t> </a:t>
          </a:r>
          <a:r>
            <a:rPr lang="ru-RU" sz="1400" b="1" dirty="0" err="1" smtClean="0"/>
            <a:t>розпоряджен-ні</a:t>
          </a:r>
          <a:r>
            <a:rPr lang="ru-RU" sz="1400" b="1" dirty="0" smtClean="0"/>
            <a:t> </a:t>
          </a:r>
          <a:r>
            <a:rPr lang="ru-RU" sz="1400" b="1" dirty="0" err="1" smtClean="0"/>
            <a:t>технічні</a:t>
          </a:r>
          <a:r>
            <a:rPr lang="ru-RU" sz="1400" b="1" dirty="0" smtClean="0"/>
            <a:t> </a:t>
          </a:r>
          <a:r>
            <a:rPr lang="ru-RU" sz="1400" b="1" dirty="0" err="1" smtClean="0"/>
            <a:t>засоби</a:t>
          </a:r>
          <a:r>
            <a:rPr lang="ru-RU" sz="1400" b="1" dirty="0" smtClean="0"/>
            <a:t>, </a:t>
          </a:r>
          <a:r>
            <a:rPr lang="ru-RU" sz="1400" b="1" dirty="0" err="1" smtClean="0"/>
            <a:t>достатніми</a:t>
          </a:r>
          <a:r>
            <a:rPr lang="ru-RU" sz="1400" b="1" dirty="0" smtClean="0"/>
            <a:t> для </a:t>
          </a:r>
          <a:r>
            <a:rPr lang="ru-RU" sz="1400" b="1" dirty="0" err="1" smtClean="0"/>
            <a:t>ведення</a:t>
          </a:r>
          <a:r>
            <a:rPr lang="ru-RU" sz="1400" b="1" dirty="0" smtClean="0"/>
            <a:t> </a:t>
          </a:r>
          <a:r>
            <a:rPr lang="ru-RU" sz="1400" b="1" dirty="0" err="1" smtClean="0"/>
            <a:t>операцій</a:t>
          </a:r>
          <a:endParaRPr lang="ru-RU" sz="1400" b="1" dirty="0"/>
        </a:p>
      </dgm:t>
    </dgm:pt>
    <dgm:pt modelId="{20980D57-1469-4AE6-AC1A-57FC4AA59CEE}" type="parTrans" cxnId="{34F7D4AD-77BE-418E-96C0-AD55B4690A03}">
      <dgm:prSet/>
      <dgm:spPr/>
      <dgm:t>
        <a:bodyPr/>
        <a:lstStyle/>
        <a:p>
          <a:endParaRPr lang="ru-RU" sz="2000" b="1"/>
        </a:p>
      </dgm:t>
    </dgm:pt>
    <dgm:pt modelId="{74E132FD-A388-45D3-A260-4DBB36213261}" type="sibTrans" cxnId="{34F7D4AD-77BE-418E-96C0-AD55B4690A03}">
      <dgm:prSet/>
      <dgm:spPr/>
      <dgm:t>
        <a:bodyPr/>
        <a:lstStyle/>
        <a:p>
          <a:endParaRPr lang="ru-RU" sz="2000" b="1"/>
        </a:p>
      </dgm:t>
    </dgm:pt>
    <dgm:pt modelId="{EBDAB98C-F04A-421D-A79D-0D44C1AABF80}">
      <dgm:prSet custT="1"/>
      <dgm:spPr/>
      <dgm:t>
        <a:bodyPr/>
        <a:lstStyle/>
        <a:p>
          <a:pPr rtl="0"/>
          <a:r>
            <a:rPr lang="ru-RU" sz="1400" b="1" dirty="0" smtClean="0"/>
            <a:t>бути </a:t>
          </a:r>
          <a:r>
            <a:rPr lang="ru-RU" sz="1400" b="1" dirty="0" err="1" smtClean="0"/>
            <a:t>фінансово</a:t>
          </a:r>
          <a:r>
            <a:rPr lang="ru-RU" sz="1400" b="1" dirty="0" smtClean="0"/>
            <a:t> </a:t>
          </a:r>
          <a:r>
            <a:rPr lang="ru-RU" sz="1400" b="1" dirty="0" err="1" smtClean="0"/>
            <a:t>стійкою</a:t>
          </a:r>
          <a:r>
            <a:rPr lang="ru-RU" sz="1400" b="1" dirty="0" smtClean="0"/>
            <a:t> системою </a:t>
          </a:r>
          <a:r>
            <a:rPr lang="ru-RU" sz="1400" b="1" dirty="0" err="1" smtClean="0"/>
            <a:t>завдяки</a:t>
          </a:r>
          <a:r>
            <a:rPr lang="ru-RU" sz="1400" b="1" dirty="0" smtClean="0"/>
            <a:t> </a:t>
          </a:r>
          <a:r>
            <a:rPr lang="ru-RU" sz="1400" b="1" dirty="0" err="1" smtClean="0"/>
            <a:t>ефективному</a:t>
          </a:r>
          <a:r>
            <a:rPr lang="ru-RU" sz="1400" b="1" dirty="0" smtClean="0"/>
            <a:t> </a:t>
          </a:r>
          <a:r>
            <a:rPr lang="ru-RU" sz="1400" b="1" dirty="0" err="1" smtClean="0"/>
            <a:t>фінансовому</a:t>
          </a:r>
          <a:r>
            <a:rPr lang="ru-RU" sz="1400" b="1" dirty="0" smtClean="0"/>
            <a:t> </a:t>
          </a:r>
          <a:r>
            <a:rPr lang="ru-RU" sz="1400" b="1" dirty="0" err="1" smtClean="0"/>
            <a:t>плануванню</a:t>
          </a:r>
          <a:r>
            <a:rPr lang="ru-RU" sz="1400" b="1" dirty="0" smtClean="0"/>
            <a:t>, </a:t>
          </a:r>
          <a:r>
            <a:rPr lang="ru-RU" sz="1400" b="1" dirty="0" err="1" smtClean="0"/>
            <a:t>підтримувати</a:t>
          </a:r>
          <a:r>
            <a:rPr lang="ru-RU" sz="1400" b="1" dirty="0" smtClean="0"/>
            <a:t> </a:t>
          </a:r>
          <a:r>
            <a:rPr lang="ru-RU" sz="1400" b="1" dirty="0" err="1" smtClean="0"/>
            <a:t>поступальну</a:t>
          </a:r>
          <a:r>
            <a:rPr lang="ru-RU" sz="1400" b="1" dirty="0" smtClean="0"/>
            <a:t> </a:t>
          </a:r>
          <a:r>
            <a:rPr lang="ru-RU" sz="1400" b="1" dirty="0" err="1" smtClean="0"/>
            <a:t>тенденцію</a:t>
          </a:r>
          <a:r>
            <a:rPr lang="ru-RU" sz="1400" b="1" dirty="0" smtClean="0"/>
            <a:t> </a:t>
          </a:r>
          <a:r>
            <a:rPr lang="ru-RU" sz="1400" b="1" dirty="0" err="1" smtClean="0"/>
            <a:t>розвитку</a:t>
          </a:r>
          <a:r>
            <a:rPr lang="ru-RU" sz="1400" b="1" dirty="0" smtClean="0"/>
            <a:t> </a:t>
          </a:r>
          <a:r>
            <a:rPr lang="ru-RU" sz="1400" b="1" dirty="0" err="1" smtClean="0"/>
            <a:t>щонайменше</a:t>
          </a:r>
          <a:r>
            <a:rPr lang="ru-RU" sz="1400" b="1" dirty="0" smtClean="0"/>
            <a:t> три роки </a:t>
          </a:r>
          <a:r>
            <a:rPr lang="ru-RU" sz="1400" b="1" dirty="0" err="1" smtClean="0"/>
            <a:t>підряд</a:t>
          </a:r>
          <a:r>
            <a:rPr lang="ru-RU" sz="1400" b="1" dirty="0" smtClean="0"/>
            <a:t>.</a:t>
          </a:r>
          <a:endParaRPr lang="ru-RU" sz="1400" b="1" dirty="0"/>
        </a:p>
      </dgm:t>
    </dgm:pt>
    <dgm:pt modelId="{6BF1D6DF-C916-437E-B87A-6C874C4B52CA}" type="parTrans" cxnId="{6E6E45FC-F7BE-480F-96C5-130348BADDF4}">
      <dgm:prSet/>
      <dgm:spPr/>
      <dgm:t>
        <a:bodyPr/>
        <a:lstStyle/>
        <a:p>
          <a:endParaRPr lang="ru-RU" sz="2000" b="1"/>
        </a:p>
      </dgm:t>
    </dgm:pt>
    <dgm:pt modelId="{1ED9A269-F710-4807-BD23-8DD9AA63823D}" type="sibTrans" cxnId="{6E6E45FC-F7BE-480F-96C5-130348BADDF4}">
      <dgm:prSet/>
      <dgm:spPr/>
      <dgm:t>
        <a:bodyPr/>
        <a:lstStyle/>
        <a:p>
          <a:endParaRPr lang="ru-RU" sz="2000" b="1"/>
        </a:p>
      </dgm:t>
    </dgm:pt>
    <dgm:pt modelId="{2AF974FB-A2E6-4798-80A9-1EEF2CEFF8C6}" type="pres">
      <dgm:prSet presAssocID="{0C6B6CFA-2674-4C8C-AC71-83796FE28F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CCBEF4-7129-43D8-8B20-B49270BBB533}" type="pres">
      <dgm:prSet presAssocID="{04ADD918-6BF2-44C3-84CB-B08458EC93D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647F76-29A9-4004-9AE0-E34D3562EA13}" type="pres">
      <dgm:prSet presAssocID="{B7297368-7BED-4737-88DE-31293B972D1A}" presName="sibTrans" presStyleCnt="0"/>
      <dgm:spPr/>
    </dgm:pt>
    <dgm:pt modelId="{96C6E713-3204-4482-8F0E-033C6B00744F}" type="pres">
      <dgm:prSet presAssocID="{90687776-F88C-4F39-95CC-E5E985EDEB8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FA5FD-E45D-426F-8830-75DB26C8638C}" type="pres">
      <dgm:prSet presAssocID="{A61DB326-DB48-4689-B94F-FB625C4B1C6B}" presName="sibTrans" presStyleCnt="0"/>
      <dgm:spPr/>
    </dgm:pt>
    <dgm:pt modelId="{CAAEF784-91D7-4779-BD0D-8E15BADA68DC}" type="pres">
      <dgm:prSet presAssocID="{887017BA-D77C-42CF-9FC2-42C2CFBE4FC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FF2C2-E0CC-4D8A-97DF-DDF22CF7AE41}" type="pres">
      <dgm:prSet presAssocID="{CBA272E7-17BA-4494-8BEC-1D0919AFC44E}" presName="sibTrans" presStyleCnt="0"/>
      <dgm:spPr/>
    </dgm:pt>
    <dgm:pt modelId="{037648A0-DE53-4C0C-AB07-622FB4EC846A}" type="pres">
      <dgm:prSet presAssocID="{94A14AF3-E78E-48C7-A6FE-35C5A81F422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DA18E-AD4A-4DC7-91C7-74E30AE56A22}" type="pres">
      <dgm:prSet presAssocID="{2D54ED6D-9C72-449F-8498-A0D68DE4FF4D}" presName="sibTrans" presStyleCnt="0"/>
      <dgm:spPr/>
    </dgm:pt>
    <dgm:pt modelId="{DCBAC016-1EE3-41B8-A142-F09AF6811151}" type="pres">
      <dgm:prSet presAssocID="{3948DD18-0766-4C23-8185-E26EFFA2B83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6C465-8C9D-4D40-BCE3-F77C87D0258B}" type="pres">
      <dgm:prSet presAssocID="{74E132FD-A388-45D3-A260-4DBB36213261}" presName="sibTrans" presStyleCnt="0"/>
      <dgm:spPr/>
    </dgm:pt>
    <dgm:pt modelId="{F48E04FA-F324-4A36-B14F-FB3D7C465798}" type="pres">
      <dgm:prSet presAssocID="{EBDAB98C-F04A-421D-A79D-0D44C1AABF8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E3A246-D8F4-4E2A-9EEC-0ECCE082620F}" type="presOf" srcId="{0C6B6CFA-2674-4C8C-AC71-83796FE28F4A}" destId="{2AF974FB-A2E6-4798-80A9-1EEF2CEFF8C6}" srcOrd="0" destOrd="0" presId="urn:microsoft.com/office/officeart/2005/8/layout/hList6"/>
    <dgm:cxn modelId="{922FD32B-24D3-482A-8A62-AF56444163B3}" type="presOf" srcId="{887017BA-D77C-42CF-9FC2-42C2CFBE4FC2}" destId="{CAAEF784-91D7-4779-BD0D-8E15BADA68DC}" srcOrd="0" destOrd="0" presId="urn:microsoft.com/office/officeart/2005/8/layout/hList6"/>
    <dgm:cxn modelId="{9F3919CC-540B-4063-B58A-E7BBC8361442}" type="presOf" srcId="{EBDAB98C-F04A-421D-A79D-0D44C1AABF80}" destId="{F48E04FA-F324-4A36-B14F-FB3D7C465798}" srcOrd="0" destOrd="0" presId="urn:microsoft.com/office/officeart/2005/8/layout/hList6"/>
    <dgm:cxn modelId="{24771EE3-D312-49A9-8E2D-55C771ED4D7C}" type="presOf" srcId="{94A14AF3-E78E-48C7-A6FE-35C5A81F422A}" destId="{037648A0-DE53-4C0C-AB07-622FB4EC846A}" srcOrd="0" destOrd="0" presId="urn:microsoft.com/office/officeart/2005/8/layout/hList6"/>
    <dgm:cxn modelId="{C2DAB91A-F075-4675-99B0-8D25A697EEE7}" srcId="{0C6B6CFA-2674-4C8C-AC71-83796FE28F4A}" destId="{94A14AF3-E78E-48C7-A6FE-35C5A81F422A}" srcOrd="3" destOrd="0" parTransId="{C8EF78A2-C723-485F-8241-4F5BE2A8385C}" sibTransId="{2D54ED6D-9C72-449F-8498-A0D68DE4FF4D}"/>
    <dgm:cxn modelId="{6E6E45FC-F7BE-480F-96C5-130348BADDF4}" srcId="{0C6B6CFA-2674-4C8C-AC71-83796FE28F4A}" destId="{EBDAB98C-F04A-421D-A79D-0D44C1AABF80}" srcOrd="5" destOrd="0" parTransId="{6BF1D6DF-C916-437E-B87A-6C874C4B52CA}" sibTransId="{1ED9A269-F710-4807-BD23-8DD9AA63823D}"/>
    <dgm:cxn modelId="{9D2BADAD-47B0-4390-95BD-84B7B23DE293}" type="presOf" srcId="{04ADD918-6BF2-44C3-84CB-B08458EC93D3}" destId="{DECCBEF4-7129-43D8-8B20-B49270BBB533}" srcOrd="0" destOrd="0" presId="urn:microsoft.com/office/officeart/2005/8/layout/hList6"/>
    <dgm:cxn modelId="{15A5CCAC-F9D1-43DF-861E-01708EF43F4B}" srcId="{0C6B6CFA-2674-4C8C-AC71-83796FE28F4A}" destId="{04ADD918-6BF2-44C3-84CB-B08458EC93D3}" srcOrd="0" destOrd="0" parTransId="{6E3DD820-7D88-4CB2-AF8F-8CD45B048873}" sibTransId="{B7297368-7BED-4737-88DE-31293B972D1A}"/>
    <dgm:cxn modelId="{74400767-83C1-4243-98D5-1472DE5EC9F5}" srcId="{0C6B6CFA-2674-4C8C-AC71-83796FE28F4A}" destId="{90687776-F88C-4F39-95CC-E5E985EDEB88}" srcOrd="1" destOrd="0" parTransId="{C05BEC6D-F726-404E-BB9D-9921FEB78A45}" sibTransId="{A61DB326-DB48-4689-B94F-FB625C4B1C6B}"/>
    <dgm:cxn modelId="{34F7D4AD-77BE-418E-96C0-AD55B4690A03}" srcId="{0C6B6CFA-2674-4C8C-AC71-83796FE28F4A}" destId="{3948DD18-0766-4C23-8185-E26EFFA2B833}" srcOrd="4" destOrd="0" parTransId="{20980D57-1469-4AE6-AC1A-57FC4AA59CEE}" sibTransId="{74E132FD-A388-45D3-A260-4DBB36213261}"/>
    <dgm:cxn modelId="{266E89AA-7A1B-49C9-B7ED-C1E3718F7673}" srcId="{0C6B6CFA-2674-4C8C-AC71-83796FE28F4A}" destId="{887017BA-D77C-42CF-9FC2-42C2CFBE4FC2}" srcOrd="2" destOrd="0" parTransId="{E2A16801-B9C6-4AC9-AEBB-BCF89D7E2AE4}" sibTransId="{CBA272E7-17BA-4494-8BEC-1D0919AFC44E}"/>
    <dgm:cxn modelId="{5F80B590-817D-4E3A-A9CA-534AF4722572}" type="presOf" srcId="{90687776-F88C-4F39-95CC-E5E985EDEB88}" destId="{96C6E713-3204-4482-8F0E-033C6B00744F}" srcOrd="0" destOrd="0" presId="urn:microsoft.com/office/officeart/2005/8/layout/hList6"/>
    <dgm:cxn modelId="{E087A485-D4C3-4989-8D46-9CF26880F8FF}" type="presOf" srcId="{3948DD18-0766-4C23-8185-E26EFFA2B833}" destId="{DCBAC016-1EE3-41B8-A142-F09AF6811151}" srcOrd="0" destOrd="0" presId="urn:microsoft.com/office/officeart/2005/8/layout/hList6"/>
    <dgm:cxn modelId="{609D22D8-C5DD-457A-B2A6-821500671F36}" type="presParOf" srcId="{2AF974FB-A2E6-4798-80A9-1EEF2CEFF8C6}" destId="{DECCBEF4-7129-43D8-8B20-B49270BBB533}" srcOrd="0" destOrd="0" presId="urn:microsoft.com/office/officeart/2005/8/layout/hList6"/>
    <dgm:cxn modelId="{E4C7EED0-11D3-4693-9797-80A823D671BA}" type="presParOf" srcId="{2AF974FB-A2E6-4798-80A9-1EEF2CEFF8C6}" destId="{DF647F76-29A9-4004-9AE0-E34D3562EA13}" srcOrd="1" destOrd="0" presId="urn:microsoft.com/office/officeart/2005/8/layout/hList6"/>
    <dgm:cxn modelId="{1FC8C0CB-0F0E-42EE-901A-B412D3D9D98F}" type="presParOf" srcId="{2AF974FB-A2E6-4798-80A9-1EEF2CEFF8C6}" destId="{96C6E713-3204-4482-8F0E-033C6B00744F}" srcOrd="2" destOrd="0" presId="urn:microsoft.com/office/officeart/2005/8/layout/hList6"/>
    <dgm:cxn modelId="{54637B27-6FC5-402D-8275-408F157DD1E8}" type="presParOf" srcId="{2AF974FB-A2E6-4798-80A9-1EEF2CEFF8C6}" destId="{DD9FA5FD-E45D-426F-8830-75DB26C8638C}" srcOrd="3" destOrd="0" presId="urn:microsoft.com/office/officeart/2005/8/layout/hList6"/>
    <dgm:cxn modelId="{3F900F81-0F11-4446-96D8-4BEFD0FB81ED}" type="presParOf" srcId="{2AF974FB-A2E6-4798-80A9-1EEF2CEFF8C6}" destId="{CAAEF784-91D7-4779-BD0D-8E15BADA68DC}" srcOrd="4" destOrd="0" presId="urn:microsoft.com/office/officeart/2005/8/layout/hList6"/>
    <dgm:cxn modelId="{AF029829-CD1E-44B0-8D3F-32FA78BD32B1}" type="presParOf" srcId="{2AF974FB-A2E6-4798-80A9-1EEF2CEFF8C6}" destId="{C21FF2C2-E0CC-4D8A-97DF-DDF22CF7AE41}" srcOrd="5" destOrd="0" presId="urn:microsoft.com/office/officeart/2005/8/layout/hList6"/>
    <dgm:cxn modelId="{6E069BEA-618A-4FCA-93A0-E9E2655D020C}" type="presParOf" srcId="{2AF974FB-A2E6-4798-80A9-1EEF2CEFF8C6}" destId="{037648A0-DE53-4C0C-AB07-622FB4EC846A}" srcOrd="6" destOrd="0" presId="urn:microsoft.com/office/officeart/2005/8/layout/hList6"/>
    <dgm:cxn modelId="{CA5E6009-3D08-4047-A558-3660A10E25EB}" type="presParOf" srcId="{2AF974FB-A2E6-4798-80A9-1EEF2CEFF8C6}" destId="{81EDA18E-AD4A-4DC7-91C7-74E30AE56A22}" srcOrd="7" destOrd="0" presId="urn:microsoft.com/office/officeart/2005/8/layout/hList6"/>
    <dgm:cxn modelId="{2DDF2AA0-A12C-4BE8-9416-BFABCED112A3}" type="presParOf" srcId="{2AF974FB-A2E6-4798-80A9-1EEF2CEFF8C6}" destId="{DCBAC016-1EE3-41B8-A142-F09AF6811151}" srcOrd="8" destOrd="0" presId="urn:microsoft.com/office/officeart/2005/8/layout/hList6"/>
    <dgm:cxn modelId="{82192864-CCAF-4C26-B698-BFF384D42F68}" type="presParOf" srcId="{2AF974FB-A2E6-4798-80A9-1EEF2CEFF8C6}" destId="{C206C465-8C9D-4D40-BCE3-F77C87D0258B}" srcOrd="9" destOrd="0" presId="urn:microsoft.com/office/officeart/2005/8/layout/hList6"/>
    <dgm:cxn modelId="{68A4D881-DDDA-4D27-8859-3193CC50BE46}" type="presParOf" srcId="{2AF974FB-A2E6-4798-80A9-1EEF2CEFF8C6}" destId="{F48E04FA-F324-4A36-B14F-FB3D7C465798}" srcOrd="10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174F1B-4862-4104-903A-BD320631F734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ru-RU"/>
        </a:p>
      </dgm:t>
    </dgm:pt>
    <dgm:pt modelId="{689A97AE-C5C3-4BA2-9CE7-BCEE11242048}">
      <dgm:prSet custT="1"/>
      <dgm:spPr/>
      <dgm:t>
        <a:bodyPr/>
        <a:lstStyle/>
        <a:p>
          <a:pPr rtl="0"/>
          <a:r>
            <a:rPr lang="ru-RU" sz="1800" dirty="0" err="1" smtClean="0"/>
            <a:t>легальний</a:t>
          </a:r>
          <a:r>
            <a:rPr lang="ru-RU" sz="1800" dirty="0" smtClean="0"/>
            <a:t> статут (</a:t>
          </a:r>
          <a:r>
            <a:rPr lang="ru-RU" sz="1800" dirty="0" err="1" smtClean="0"/>
            <a:t>Legal</a:t>
          </a:r>
          <a:r>
            <a:rPr lang="ru-RU" sz="1800" dirty="0" smtClean="0"/>
            <a:t> </a:t>
          </a:r>
          <a:r>
            <a:rPr lang="ru-RU" sz="1800" dirty="0" err="1" smtClean="0"/>
            <a:t>Status</a:t>
          </a:r>
          <a:r>
            <a:rPr lang="ru-RU" sz="1800" dirty="0" smtClean="0"/>
            <a:t>), </a:t>
          </a:r>
          <a:r>
            <a:rPr lang="ru-RU" sz="1800" dirty="0" err="1" smtClean="0"/>
            <a:t>який</a:t>
          </a:r>
          <a:r>
            <a:rPr lang="ru-RU" sz="1800" dirty="0" smtClean="0"/>
            <a:t> </a:t>
          </a:r>
          <a:r>
            <a:rPr lang="ru-RU" sz="1800" dirty="0" err="1" smtClean="0"/>
            <a:t>підтверджує</a:t>
          </a:r>
          <a:r>
            <a:rPr lang="ru-RU" sz="1800" dirty="0" smtClean="0"/>
            <a:t>, </a:t>
          </a:r>
          <a:r>
            <a:rPr lang="ru-RU" sz="1800" dirty="0" err="1" smtClean="0"/>
            <a:t>що</a:t>
          </a:r>
          <a:r>
            <a:rPr lang="ru-RU" sz="1800" dirty="0" smtClean="0"/>
            <a:t> </a:t>
          </a:r>
          <a:r>
            <a:rPr lang="ru-RU" sz="1800" dirty="0" err="1" smtClean="0"/>
            <a:t>організація</a:t>
          </a:r>
          <a:r>
            <a:rPr lang="ru-RU" sz="1800" dirty="0" smtClean="0"/>
            <a:t> </a:t>
          </a:r>
          <a:r>
            <a:rPr lang="ru-RU" sz="1800" dirty="0" err="1" smtClean="0"/>
            <a:t>розглядається</a:t>
          </a:r>
          <a:r>
            <a:rPr lang="ru-RU" sz="1800" dirty="0" smtClean="0"/>
            <a:t> як </a:t>
          </a:r>
          <a:r>
            <a:rPr lang="ru-RU" sz="1800" dirty="0" err="1" smtClean="0"/>
            <a:t>ринок</a:t>
          </a:r>
          <a:r>
            <a:rPr lang="ru-RU" sz="1800" dirty="0" smtClean="0"/>
            <a:t> </a:t>
          </a:r>
          <a:r>
            <a:rPr lang="ru-RU" sz="1800" dirty="0" err="1" smtClean="0"/>
            <a:t>цінних</a:t>
          </a:r>
          <a:r>
            <a:rPr lang="ru-RU" sz="1800" dirty="0" smtClean="0"/>
            <a:t> </a:t>
          </a:r>
          <a:r>
            <a:rPr lang="ru-RU" sz="1800" dirty="0" err="1" smtClean="0"/>
            <a:t>паперів</a:t>
          </a:r>
          <a:r>
            <a:rPr lang="ru-RU" sz="1800" dirty="0" smtClean="0"/>
            <a:t> у </a:t>
          </a:r>
          <a:r>
            <a:rPr lang="ru-RU" sz="1800" dirty="0" err="1" smtClean="0"/>
            <a:t>даній</a:t>
          </a:r>
          <a:r>
            <a:rPr lang="ru-RU" sz="1800" dirty="0" smtClean="0"/>
            <a:t> </a:t>
          </a:r>
          <a:r>
            <a:rPr lang="ru-RU" sz="1800" dirty="0" err="1" smtClean="0"/>
            <a:t>країні</a:t>
          </a:r>
          <a:r>
            <a:rPr lang="ru-RU" sz="1800" dirty="0" smtClean="0"/>
            <a:t>;</a:t>
          </a:r>
          <a:endParaRPr lang="ru-RU" sz="1800" dirty="0"/>
        </a:p>
      </dgm:t>
    </dgm:pt>
    <dgm:pt modelId="{DDB938D4-1837-49A8-A160-EE80700A89C0}" type="parTrans" cxnId="{54D29894-7040-44B1-9784-C44712D02A18}">
      <dgm:prSet/>
      <dgm:spPr/>
      <dgm:t>
        <a:bodyPr/>
        <a:lstStyle/>
        <a:p>
          <a:endParaRPr lang="ru-RU" sz="2000"/>
        </a:p>
      </dgm:t>
    </dgm:pt>
    <dgm:pt modelId="{68DF47BA-003D-47A5-9FF8-A17EC0FF3EA6}" type="sibTrans" cxnId="{54D29894-7040-44B1-9784-C44712D02A18}">
      <dgm:prSet/>
      <dgm:spPr/>
      <dgm:t>
        <a:bodyPr/>
        <a:lstStyle/>
        <a:p>
          <a:endParaRPr lang="ru-RU" sz="2000"/>
        </a:p>
      </dgm:t>
    </dgm:pt>
    <dgm:pt modelId="{F851E59B-68A2-4D8E-BEAF-58A65DC72B79}">
      <dgm:prSet custT="1"/>
      <dgm:spPr/>
      <dgm:t>
        <a:bodyPr/>
        <a:lstStyle/>
        <a:p>
          <a:pPr rtl="0"/>
          <a:r>
            <a:rPr lang="ru-RU" sz="1800" dirty="0" err="1" smtClean="0"/>
            <a:t>свій</a:t>
          </a:r>
          <a:r>
            <a:rPr lang="ru-RU" sz="1800" dirty="0" smtClean="0"/>
            <a:t> </a:t>
          </a:r>
          <a:r>
            <a:rPr lang="ru-RU" sz="1800" dirty="0" err="1" smtClean="0"/>
            <a:t>власний</a:t>
          </a:r>
          <a:r>
            <a:rPr lang="ru-RU" sz="1800" dirty="0" smtClean="0"/>
            <a:t> статут </a:t>
          </a:r>
          <a:r>
            <a:rPr lang="ru-RU" sz="1800" dirty="0" err="1" smtClean="0"/>
            <a:t>із</a:t>
          </a:r>
          <a:r>
            <a:rPr lang="ru-RU" sz="1800" dirty="0" smtClean="0"/>
            <a:t> </a:t>
          </a:r>
          <a:r>
            <a:rPr lang="ru-RU" sz="1800" dirty="0" err="1" smtClean="0"/>
            <a:t>зазначенням</a:t>
          </a:r>
          <a:r>
            <a:rPr lang="ru-RU" sz="1800" dirty="0" smtClean="0"/>
            <a:t> </a:t>
          </a:r>
          <a:r>
            <a:rPr lang="ru-RU" sz="1800" dirty="0" err="1" smtClean="0"/>
            <a:t>органів</a:t>
          </a:r>
          <a:r>
            <a:rPr lang="ru-RU" sz="1800" dirty="0" smtClean="0"/>
            <a:t> </a:t>
          </a:r>
          <a:r>
            <a:rPr lang="ru-RU" sz="1800" dirty="0" err="1" smtClean="0"/>
            <a:t>управління</a:t>
          </a:r>
          <a:r>
            <a:rPr lang="ru-RU" sz="1800" dirty="0" smtClean="0"/>
            <a:t>, </a:t>
          </a:r>
          <a:r>
            <a:rPr lang="ru-RU" sz="1800" dirty="0" err="1" smtClean="0"/>
            <a:t>принципів</a:t>
          </a:r>
          <a:r>
            <a:rPr lang="ru-RU" sz="1800" dirty="0" smtClean="0"/>
            <a:t> </a:t>
          </a:r>
          <a:r>
            <a:rPr lang="ru-RU" sz="1800" dirty="0" err="1" smtClean="0"/>
            <a:t>підбору</a:t>
          </a:r>
          <a:r>
            <a:rPr lang="ru-RU" sz="1800" dirty="0" smtClean="0"/>
            <a:t> </a:t>
          </a:r>
          <a:r>
            <a:rPr lang="ru-RU" sz="1800" dirty="0" err="1" smtClean="0"/>
            <a:t>менеджерів</a:t>
          </a:r>
          <a:r>
            <a:rPr lang="ru-RU" sz="1800" dirty="0" smtClean="0"/>
            <a:t>, </a:t>
          </a:r>
          <a:r>
            <a:rPr lang="ru-RU" sz="1800" dirty="0" err="1" smtClean="0"/>
            <a:t>їхніх</a:t>
          </a:r>
          <a:r>
            <a:rPr lang="ru-RU" sz="1800" dirty="0" smtClean="0"/>
            <a:t> </a:t>
          </a:r>
          <a:r>
            <a:rPr lang="ru-RU" sz="1800" dirty="0" err="1" smtClean="0"/>
            <a:t>функцій</a:t>
          </a:r>
          <a:r>
            <a:rPr lang="ru-RU" sz="1800" dirty="0" smtClean="0"/>
            <a:t>, а </a:t>
          </a:r>
          <a:r>
            <a:rPr lang="ru-RU" sz="1800" dirty="0" err="1" smtClean="0"/>
            <a:t>також</a:t>
          </a:r>
          <a:r>
            <a:rPr lang="ru-RU" sz="1800" dirty="0" smtClean="0"/>
            <a:t> правила </a:t>
          </a:r>
          <a:r>
            <a:rPr lang="ru-RU" sz="1800" dirty="0" err="1" smtClean="0"/>
            <a:t>і</a:t>
          </a:r>
          <a:r>
            <a:rPr lang="ru-RU" sz="1800" dirty="0" smtClean="0"/>
            <a:t> </a:t>
          </a:r>
          <a:r>
            <a:rPr lang="ru-RU" sz="1800" dirty="0" err="1" smtClean="0"/>
            <a:t>методи</a:t>
          </a:r>
          <a:r>
            <a:rPr lang="ru-RU" sz="1800" dirty="0" smtClean="0"/>
            <a:t> </a:t>
          </a:r>
          <a:r>
            <a:rPr lang="ru-RU" sz="1800" dirty="0" err="1" smtClean="0"/>
            <a:t>регулювання</a:t>
          </a:r>
          <a:r>
            <a:rPr lang="ru-RU" sz="1800" dirty="0" smtClean="0"/>
            <a:t>;</a:t>
          </a:r>
          <a:endParaRPr lang="ru-RU" sz="1800" dirty="0"/>
        </a:p>
      </dgm:t>
    </dgm:pt>
    <dgm:pt modelId="{7B83B3FE-2D2E-4713-9FFE-8176E264272D}" type="parTrans" cxnId="{AABC68CD-436E-4B4B-91BB-341B71993C8B}">
      <dgm:prSet/>
      <dgm:spPr/>
      <dgm:t>
        <a:bodyPr/>
        <a:lstStyle/>
        <a:p>
          <a:endParaRPr lang="ru-RU" sz="2000"/>
        </a:p>
      </dgm:t>
    </dgm:pt>
    <dgm:pt modelId="{B0D43C7A-823C-45D5-BFF9-08608BB9BC0A}" type="sibTrans" cxnId="{AABC68CD-436E-4B4B-91BB-341B71993C8B}">
      <dgm:prSet/>
      <dgm:spPr/>
      <dgm:t>
        <a:bodyPr/>
        <a:lstStyle/>
        <a:p>
          <a:endParaRPr lang="ru-RU" sz="2000"/>
        </a:p>
      </dgm:t>
    </dgm:pt>
    <dgm:pt modelId="{0F81809E-67D4-4774-9C00-0F1A1FAE00C3}" type="pres">
      <dgm:prSet presAssocID="{95174F1B-4862-4104-903A-BD320631F7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2EF854-1591-4C71-A72B-E82F92177E40}" type="pres">
      <dgm:prSet presAssocID="{689A97AE-C5C3-4BA2-9CE7-BCEE1124204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E0556-E192-4812-94A4-312135840F4C}" type="pres">
      <dgm:prSet presAssocID="{68DF47BA-003D-47A5-9FF8-A17EC0FF3EA6}" presName="spacer" presStyleCnt="0"/>
      <dgm:spPr/>
    </dgm:pt>
    <dgm:pt modelId="{606E5686-CE0C-4171-9985-5A3F181A97CE}" type="pres">
      <dgm:prSet presAssocID="{F851E59B-68A2-4D8E-BEAF-58A65DC72B7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D29894-7040-44B1-9784-C44712D02A18}" srcId="{95174F1B-4862-4104-903A-BD320631F734}" destId="{689A97AE-C5C3-4BA2-9CE7-BCEE11242048}" srcOrd="0" destOrd="0" parTransId="{DDB938D4-1837-49A8-A160-EE80700A89C0}" sibTransId="{68DF47BA-003D-47A5-9FF8-A17EC0FF3EA6}"/>
    <dgm:cxn modelId="{90CDCEE1-CC7C-4BCB-9764-9CE0EEFDEA0F}" type="presOf" srcId="{689A97AE-C5C3-4BA2-9CE7-BCEE11242048}" destId="{F52EF854-1591-4C71-A72B-E82F92177E40}" srcOrd="0" destOrd="0" presId="urn:microsoft.com/office/officeart/2005/8/layout/vList2"/>
    <dgm:cxn modelId="{D17DB813-0087-4CFC-A248-E1297F575581}" type="presOf" srcId="{95174F1B-4862-4104-903A-BD320631F734}" destId="{0F81809E-67D4-4774-9C00-0F1A1FAE00C3}" srcOrd="0" destOrd="0" presId="urn:microsoft.com/office/officeart/2005/8/layout/vList2"/>
    <dgm:cxn modelId="{3A514147-52F7-445F-A944-F5CAE8DF4ACA}" type="presOf" srcId="{F851E59B-68A2-4D8E-BEAF-58A65DC72B79}" destId="{606E5686-CE0C-4171-9985-5A3F181A97CE}" srcOrd="0" destOrd="0" presId="urn:microsoft.com/office/officeart/2005/8/layout/vList2"/>
    <dgm:cxn modelId="{AABC68CD-436E-4B4B-91BB-341B71993C8B}" srcId="{95174F1B-4862-4104-903A-BD320631F734}" destId="{F851E59B-68A2-4D8E-BEAF-58A65DC72B79}" srcOrd="1" destOrd="0" parTransId="{7B83B3FE-2D2E-4713-9FFE-8176E264272D}" sibTransId="{B0D43C7A-823C-45D5-BFF9-08608BB9BC0A}"/>
    <dgm:cxn modelId="{55169597-8DD0-487A-A1AF-E0D752087507}" type="presParOf" srcId="{0F81809E-67D4-4774-9C00-0F1A1FAE00C3}" destId="{F52EF854-1591-4C71-A72B-E82F92177E40}" srcOrd="0" destOrd="0" presId="urn:microsoft.com/office/officeart/2005/8/layout/vList2"/>
    <dgm:cxn modelId="{6AC7920A-FAE1-4936-BB33-2DD2B88E4EB4}" type="presParOf" srcId="{0F81809E-67D4-4774-9C00-0F1A1FAE00C3}" destId="{17EE0556-E192-4812-94A4-312135840F4C}" srcOrd="1" destOrd="0" presId="urn:microsoft.com/office/officeart/2005/8/layout/vList2"/>
    <dgm:cxn modelId="{AAD48714-7B5E-47C6-973F-E7D6ABC160A4}" type="presParOf" srcId="{0F81809E-67D4-4774-9C00-0F1A1FAE00C3}" destId="{606E5686-CE0C-4171-9985-5A3F181A97CE}" srcOrd="2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4AA7C9-9DD0-4A29-B0EB-0F83A2C46746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5BE561-236A-4415-A165-AD70576935C9}">
      <dgm:prSet/>
      <dgm:spPr/>
      <dgm:t>
        <a:bodyPr/>
        <a:lstStyle/>
        <a:p>
          <a:pPr algn="l" rtl="0"/>
          <a:r>
            <a:rPr lang="uk-UA" dirty="0" smtClean="0"/>
            <a:t>забезпечувати добре збалансовані розрахунки. З цією метою біржа зобов’язана публікувати інформацію про укладені угоди</a:t>
          </a:r>
          <a:endParaRPr lang="ru-RU" dirty="0"/>
        </a:p>
      </dgm:t>
    </dgm:pt>
    <dgm:pt modelId="{7BA31834-8B13-4C7D-A25B-A4CAFBED15DE}" type="parTrans" cxnId="{D5168EC5-02E5-4595-9899-B077D0E35B31}">
      <dgm:prSet/>
      <dgm:spPr/>
      <dgm:t>
        <a:bodyPr/>
        <a:lstStyle/>
        <a:p>
          <a:endParaRPr lang="ru-RU"/>
        </a:p>
      </dgm:t>
    </dgm:pt>
    <dgm:pt modelId="{B8FC5623-DF8E-4B24-9118-6A491A2DE977}" type="sibTrans" cxnId="{D5168EC5-02E5-4595-9899-B077D0E35B31}">
      <dgm:prSet/>
      <dgm:spPr/>
      <dgm:t>
        <a:bodyPr/>
        <a:lstStyle/>
        <a:p>
          <a:endParaRPr lang="ru-RU"/>
        </a:p>
      </dgm:t>
    </dgm:pt>
    <dgm:pt modelId="{89818F84-4CE5-4F80-86F4-45A3581320A4}">
      <dgm:prSet/>
      <dgm:spPr/>
      <dgm:t>
        <a:bodyPr/>
        <a:lstStyle/>
        <a:p>
          <a:pPr algn="l" rtl="0"/>
          <a:r>
            <a:rPr lang="ru-RU" dirty="0" err="1" smtClean="0"/>
            <a:t>установлювати</a:t>
          </a:r>
          <a:r>
            <a:rPr lang="ru-RU" dirty="0" smtClean="0"/>
            <a:t>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підтримувати</a:t>
          </a:r>
          <a:r>
            <a:rPr lang="ru-RU" dirty="0" smtClean="0"/>
            <a:t> </a:t>
          </a:r>
          <a:r>
            <a:rPr lang="ru-RU" dirty="0" err="1" smtClean="0"/>
            <a:t>торговельні</a:t>
          </a:r>
          <a:r>
            <a:rPr lang="ru-RU" dirty="0" smtClean="0"/>
            <a:t> правила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захисту</a:t>
          </a:r>
          <a:r>
            <a:rPr lang="ru-RU" dirty="0" smtClean="0"/>
            <a:t> </a:t>
          </a:r>
          <a:r>
            <a:rPr lang="ru-RU" dirty="0" err="1" smtClean="0"/>
            <a:t>інвесторів</a:t>
          </a:r>
          <a:r>
            <a:rPr lang="ru-RU" dirty="0" smtClean="0"/>
            <a:t>, </a:t>
          </a:r>
          <a:r>
            <a:rPr lang="ru-RU" dirty="0" err="1" smtClean="0"/>
            <a:t>такі</a:t>
          </a:r>
          <a:r>
            <a:rPr lang="ru-RU" dirty="0" smtClean="0"/>
            <a:t>, </a:t>
          </a:r>
          <a:r>
            <a:rPr lang="ru-RU" dirty="0" err="1" smtClean="0"/>
            <a:t>наприклад</a:t>
          </a:r>
          <a:r>
            <a:rPr lang="ru-RU" dirty="0" smtClean="0"/>
            <a:t>, як “</a:t>
          </a:r>
          <a:r>
            <a:rPr lang="ru-RU" dirty="0" err="1" smtClean="0"/>
            <a:t>краще</a:t>
          </a:r>
          <a:r>
            <a:rPr lang="ru-RU" dirty="0" smtClean="0"/>
            <a:t> </a:t>
          </a:r>
          <a:r>
            <a:rPr lang="ru-RU" dirty="0" err="1" smtClean="0"/>
            <a:t>виконання</a:t>
          </a:r>
          <a:r>
            <a:rPr lang="ru-RU" dirty="0" smtClean="0"/>
            <a:t> угоди”, </a:t>
          </a:r>
          <a:r>
            <a:rPr lang="ru-RU" dirty="0" err="1" smtClean="0"/>
            <a:t>регулювання</a:t>
          </a:r>
          <a:r>
            <a:rPr lang="ru-RU" dirty="0" smtClean="0"/>
            <a:t> </a:t>
          </a:r>
          <a:r>
            <a:rPr lang="ru-RU" dirty="0" err="1" smtClean="0"/>
            <a:t>скарг</a:t>
          </a:r>
          <a:r>
            <a:rPr lang="ru-RU" dirty="0" smtClean="0"/>
            <a:t> </a:t>
          </a:r>
          <a:r>
            <a:rPr lang="ru-RU" dirty="0" err="1" smtClean="0"/>
            <a:t>торговельних</a:t>
          </a:r>
          <a:r>
            <a:rPr lang="ru-RU" dirty="0" smtClean="0"/>
            <a:t> </a:t>
          </a:r>
          <a:r>
            <a:rPr lang="ru-RU" dirty="0" err="1" smtClean="0"/>
            <a:t>партнерів</a:t>
          </a:r>
          <a:endParaRPr lang="ru-RU" dirty="0"/>
        </a:p>
      </dgm:t>
    </dgm:pt>
    <dgm:pt modelId="{5041BD17-46B1-498A-AB26-82925EA38E9F}" type="parTrans" cxnId="{67CAC8F7-D429-46D6-AC89-1DE08205AE69}">
      <dgm:prSet/>
      <dgm:spPr/>
      <dgm:t>
        <a:bodyPr/>
        <a:lstStyle/>
        <a:p>
          <a:endParaRPr lang="ru-RU"/>
        </a:p>
      </dgm:t>
    </dgm:pt>
    <dgm:pt modelId="{F9C4200A-D6D5-4ED8-87A3-523374CA6B0B}" type="sibTrans" cxnId="{67CAC8F7-D429-46D6-AC89-1DE08205AE69}">
      <dgm:prSet/>
      <dgm:spPr/>
      <dgm:t>
        <a:bodyPr/>
        <a:lstStyle/>
        <a:p>
          <a:endParaRPr lang="ru-RU"/>
        </a:p>
      </dgm:t>
    </dgm:pt>
    <dgm:pt modelId="{C1A6E757-9561-48E6-BDE9-0BC94C986797}">
      <dgm:prSet/>
      <dgm:spPr/>
      <dgm:t>
        <a:bodyPr/>
        <a:lstStyle/>
        <a:p>
          <a:pPr algn="l" rtl="0"/>
          <a:r>
            <a:rPr lang="ru-RU" dirty="0" err="1" smtClean="0"/>
            <a:t>інформувати</a:t>
          </a:r>
          <a:r>
            <a:rPr lang="ru-RU" dirty="0" smtClean="0"/>
            <a:t> </a:t>
          </a:r>
          <a:r>
            <a:rPr lang="ru-RU" dirty="0" err="1" smtClean="0"/>
            <a:t>учасників</a:t>
          </a:r>
          <a:r>
            <a:rPr lang="ru-RU" dirty="0" smtClean="0"/>
            <a:t> </a:t>
          </a:r>
          <a:r>
            <a:rPr lang="ru-RU" dirty="0" err="1" smtClean="0"/>
            <a:t>ринків</a:t>
          </a:r>
          <a:r>
            <a:rPr lang="ru-RU" dirty="0" smtClean="0"/>
            <a:t> про </a:t>
          </a:r>
          <a:r>
            <a:rPr lang="ru-RU" dirty="0" err="1" smtClean="0"/>
            <a:t>ціни</a:t>
          </a:r>
          <a:r>
            <a:rPr lang="ru-RU" dirty="0" smtClean="0"/>
            <a:t>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обсяги</a:t>
          </a:r>
          <a:r>
            <a:rPr lang="ru-RU" dirty="0" smtClean="0"/>
            <a:t> </a:t>
          </a:r>
          <a:r>
            <a:rPr lang="ru-RU" dirty="0" err="1" smtClean="0"/>
            <a:t>торгівлі</a:t>
          </a:r>
          <a:endParaRPr lang="ru-RU" dirty="0"/>
        </a:p>
      </dgm:t>
    </dgm:pt>
    <dgm:pt modelId="{4690945E-BE83-4823-9801-659C9FD8027D}" type="parTrans" cxnId="{B4E36652-716A-4564-8380-B27B1A7F59A0}">
      <dgm:prSet/>
      <dgm:spPr/>
      <dgm:t>
        <a:bodyPr/>
        <a:lstStyle/>
        <a:p>
          <a:endParaRPr lang="ru-RU"/>
        </a:p>
      </dgm:t>
    </dgm:pt>
    <dgm:pt modelId="{F151F3F6-AF51-4AE7-9853-EC979971EC49}" type="sibTrans" cxnId="{B4E36652-716A-4564-8380-B27B1A7F59A0}">
      <dgm:prSet/>
      <dgm:spPr/>
      <dgm:t>
        <a:bodyPr/>
        <a:lstStyle/>
        <a:p>
          <a:endParaRPr lang="ru-RU"/>
        </a:p>
      </dgm:t>
    </dgm:pt>
    <dgm:pt modelId="{CE519AAC-F429-4976-A20F-DA22B5801694}" type="pres">
      <dgm:prSet presAssocID="{594AA7C9-9DD0-4A29-B0EB-0F83A2C4674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5DE30F-416B-4DF9-86A1-7B92CAB909A4}" type="pres">
      <dgm:prSet presAssocID="{CE5BE561-236A-4415-A165-AD70576935C9}" presName="horFlow" presStyleCnt="0"/>
      <dgm:spPr/>
    </dgm:pt>
    <dgm:pt modelId="{5FA606C7-D3EB-409B-B172-26BDE199FD90}" type="pres">
      <dgm:prSet presAssocID="{CE5BE561-236A-4415-A165-AD70576935C9}" presName="bigChev" presStyleLbl="node1" presStyleIdx="0" presStyleCnt="3" custScaleX="223094"/>
      <dgm:spPr/>
      <dgm:t>
        <a:bodyPr/>
        <a:lstStyle/>
        <a:p>
          <a:endParaRPr lang="ru-RU"/>
        </a:p>
      </dgm:t>
    </dgm:pt>
    <dgm:pt modelId="{9BC3D2BD-8B3F-48E3-BE32-FCFD01700619}" type="pres">
      <dgm:prSet presAssocID="{CE5BE561-236A-4415-A165-AD70576935C9}" presName="vSp" presStyleCnt="0"/>
      <dgm:spPr/>
    </dgm:pt>
    <dgm:pt modelId="{43104BFC-C5A7-4C88-8B63-6EDA9F0A7323}" type="pres">
      <dgm:prSet presAssocID="{89818F84-4CE5-4F80-86F4-45A3581320A4}" presName="horFlow" presStyleCnt="0"/>
      <dgm:spPr/>
    </dgm:pt>
    <dgm:pt modelId="{83B81648-0CCA-464B-B22B-02243B891BD2}" type="pres">
      <dgm:prSet presAssocID="{89818F84-4CE5-4F80-86F4-45A3581320A4}" presName="bigChev" presStyleLbl="node1" presStyleIdx="1" presStyleCnt="3" custScaleX="223337"/>
      <dgm:spPr/>
      <dgm:t>
        <a:bodyPr/>
        <a:lstStyle/>
        <a:p>
          <a:endParaRPr lang="ru-RU"/>
        </a:p>
      </dgm:t>
    </dgm:pt>
    <dgm:pt modelId="{C5CFEE60-501F-4C18-BA66-82EBF8820405}" type="pres">
      <dgm:prSet presAssocID="{89818F84-4CE5-4F80-86F4-45A3581320A4}" presName="vSp" presStyleCnt="0"/>
      <dgm:spPr/>
    </dgm:pt>
    <dgm:pt modelId="{2C8B8556-DFBD-4285-90C8-CA4AEEB951C3}" type="pres">
      <dgm:prSet presAssocID="{C1A6E757-9561-48E6-BDE9-0BC94C986797}" presName="horFlow" presStyleCnt="0"/>
      <dgm:spPr/>
    </dgm:pt>
    <dgm:pt modelId="{7D7CE142-B2E3-4F03-9F4E-E90AC6E6EE97}" type="pres">
      <dgm:prSet presAssocID="{C1A6E757-9561-48E6-BDE9-0BC94C986797}" presName="bigChev" presStyleLbl="node1" presStyleIdx="2" presStyleCnt="3" custScaleX="223581"/>
      <dgm:spPr/>
      <dgm:t>
        <a:bodyPr/>
        <a:lstStyle/>
        <a:p>
          <a:endParaRPr lang="ru-RU"/>
        </a:p>
      </dgm:t>
    </dgm:pt>
  </dgm:ptLst>
  <dgm:cxnLst>
    <dgm:cxn modelId="{B4E36652-716A-4564-8380-B27B1A7F59A0}" srcId="{594AA7C9-9DD0-4A29-B0EB-0F83A2C46746}" destId="{C1A6E757-9561-48E6-BDE9-0BC94C986797}" srcOrd="2" destOrd="0" parTransId="{4690945E-BE83-4823-9801-659C9FD8027D}" sibTransId="{F151F3F6-AF51-4AE7-9853-EC979971EC49}"/>
    <dgm:cxn modelId="{60C74260-8A4C-4E9C-99D3-96FA6708EFD1}" type="presOf" srcId="{594AA7C9-9DD0-4A29-B0EB-0F83A2C46746}" destId="{CE519AAC-F429-4976-A20F-DA22B5801694}" srcOrd="0" destOrd="0" presId="urn:microsoft.com/office/officeart/2005/8/layout/lProcess3"/>
    <dgm:cxn modelId="{C53726B0-1600-417C-A7F0-232ACF8476E2}" type="presOf" srcId="{89818F84-4CE5-4F80-86F4-45A3581320A4}" destId="{83B81648-0CCA-464B-B22B-02243B891BD2}" srcOrd="0" destOrd="0" presId="urn:microsoft.com/office/officeart/2005/8/layout/lProcess3"/>
    <dgm:cxn modelId="{AF274054-FB7C-47C3-8EEC-1141B0A4E6FB}" type="presOf" srcId="{C1A6E757-9561-48E6-BDE9-0BC94C986797}" destId="{7D7CE142-B2E3-4F03-9F4E-E90AC6E6EE97}" srcOrd="0" destOrd="0" presId="urn:microsoft.com/office/officeart/2005/8/layout/lProcess3"/>
    <dgm:cxn modelId="{D5168EC5-02E5-4595-9899-B077D0E35B31}" srcId="{594AA7C9-9DD0-4A29-B0EB-0F83A2C46746}" destId="{CE5BE561-236A-4415-A165-AD70576935C9}" srcOrd="0" destOrd="0" parTransId="{7BA31834-8B13-4C7D-A25B-A4CAFBED15DE}" sibTransId="{B8FC5623-DF8E-4B24-9118-6A491A2DE977}"/>
    <dgm:cxn modelId="{015C533F-813D-4652-96F9-B84EC688CCDA}" type="presOf" srcId="{CE5BE561-236A-4415-A165-AD70576935C9}" destId="{5FA606C7-D3EB-409B-B172-26BDE199FD90}" srcOrd="0" destOrd="0" presId="urn:microsoft.com/office/officeart/2005/8/layout/lProcess3"/>
    <dgm:cxn modelId="{67CAC8F7-D429-46D6-AC89-1DE08205AE69}" srcId="{594AA7C9-9DD0-4A29-B0EB-0F83A2C46746}" destId="{89818F84-4CE5-4F80-86F4-45A3581320A4}" srcOrd="1" destOrd="0" parTransId="{5041BD17-46B1-498A-AB26-82925EA38E9F}" sibTransId="{F9C4200A-D6D5-4ED8-87A3-523374CA6B0B}"/>
    <dgm:cxn modelId="{7850134D-2417-492E-89B4-4DEE034B9A5C}" type="presParOf" srcId="{CE519AAC-F429-4976-A20F-DA22B5801694}" destId="{285DE30F-416B-4DF9-86A1-7B92CAB909A4}" srcOrd="0" destOrd="0" presId="urn:microsoft.com/office/officeart/2005/8/layout/lProcess3"/>
    <dgm:cxn modelId="{B1D29A57-F508-43A7-837D-F04435EA27B3}" type="presParOf" srcId="{285DE30F-416B-4DF9-86A1-7B92CAB909A4}" destId="{5FA606C7-D3EB-409B-B172-26BDE199FD90}" srcOrd="0" destOrd="0" presId="urn:microsoft.com/office/officeart/2005/8/layout/lProcess3"/>
    <dgm:cxn modelId="{4FDBFEFB-2DBF-4029-B63A-8D9285117A1C}" type="presParOf" srcId="{CE519AAC-F429-4976-A20F-DA22B5801694}" destId="{9BC3D2BD-8B3F-48E3-BE32-FCFD01700619}" srcOrd="1" destOrd="0" presId="urn:microsoft.com/office/officeart/2005/8/layout/lProcess3"/>
    <dgm:cxn modelId="{F9D256D4-7290-4604-86AE-D1E673B6F978}" type="presParOf" srcId="{CE519AAC-F429-4976-A20F-DA22B5801694}" destId="{43104BFC-C5A7-4C88-8B63-6EDA9F0A7323}" srcOrd="2" destOrd="0" presId="urn:microsoft.com/office/officeart/2005/8/layout/lProcess3"/>
    <dgm:cxn modelId="{A189C88D-F6E5-4FB4-AF8C-C2B411FE03D6}" type="presParOf" srcId="{43104BFC-C5A7-4C88-8B63-6EDA9F0A7323}" destId="{83B81648-0CCA-464B-B22B-02243B891BD2}" srcOrd="0" destOrd="0" presId="urn:microsoft.com/office/officeart/2005/8/layout/lProcess3"/>
    <dgm:cxn modelId="{84FC1F9F-639C-4949-8467-FC6CEAA22EDA}" type="presParOf" srcId="{CE519AAC-F429-4976-A20F-DA22B5801694}" destId="{C5CFEE60-501F-4C18-BA66-82EBF8820405}" srcOrd="3" destOrd="0" presId="urn:microsoft.com/office/officeart/2005/8/layout/lProcess3"/>
    <dgm:cxn modelId="{94C3E585-19F9-490C-AD91-3F9238BD958F}" type="presParOf" srcId="{CE519AAC-F429-4976-A20F-DA22B5801694}" destId="{2C8B8556-DFBD-4285-90C8-CA4AEEB951C3}" srcOrd="4" destOrd="0" presId="urn:microsoft.com/office/officeart/2005/8/layout/lProcess3"/>
    <dgm:cxn modelId="{03D19621-E0BF-40DC-8680-DBFB840272C5}" type="presParOf" srcId="{2C8B8556-DFBD-4285-90C8-CA4AEEB951C3}" destId="{7D7CE142-B2E3-4F03-9F4E-E90AC6E6EE97}" srcOrd="0" destOrd="0" presId="urn:microsoft.com/office/officeart/2005/8/layout/lProcess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BF655A-35AC-45FE-B4DB-F4FDF2237555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41377C-ABA5-4EB5-90B0-FC3485FE2ABB}">
      <dgm:prSet custT="1"/>
      <dgm:spPr/>
      <dgm:t>
        <a:bodyPr/>
        <a:lstStyle/>
        <a:p>
          <a:pPr rtl="0"/>
          <a:r>
            <a:rPr lang="ru-RU" sz="1600" dirty="0" err="1" smtClean="0"/>
            <a:t>Відповідно</a:t>
          </a:r>
          <a:r>
            <a:rPr lang="ru-RU" sz="1600" dirty="0" smtClean="0"/>
            <a:t> до </a:t>
          </a:r>
          <a:r>
            <a:rPr lang="ru-RU" sz="1600" b="1" dirty="0" err="1" smtClean="0"/>
            <a:t>Директиви</a:t>
          </a:r>
          <a:r>
            <a:rPr lang="ru-RU" sz="1600" b="1" dirty="0" smtClean="0"/>
            <a:t> Ради 79/279 </a:t>
          </a:r>
          <a:r>
            <a:rPr lang="ru-RU" sz="1600" dirty="0" err="1" smtClean="0"/>
            <a:t>були</a:t>
          </a:r>
          <a:r>
            <a:rPr lang="ru-RU" sz="1600" dirty="0" smtClean="0"/>
            <a:t> </a:t>
          </a:r>
          <a:r>
            <a:rPr lang="ru-RU" sz="1600" dirty="0" err="1" smtClean="0"/>
            <a:t>визначені</a:t>
          </a:r>
          <a:r>
            <a:rPr lang="ru-RU" sz="1600" dirty="0" smtClean="0"/>
            <a:t> </a:t>
          </a:r>
          <a:r>
            <a:rPr lang="ru-RU" sz="1600" dirty="0" err="1" smtClean="0"/>
            <a:t>єдині</a:t>
          </a:r>
          <a:r>
            <a:rPr lang="ru-RU" sz="1600" dirty="0" smtClean="0"/>
            <a:t> </a:t>
          </a:r>
          <a:r>
            <a:rPr lang="ru-RU" sz="1600" dirty="0" err="1" smtClean="0"/>
            <a:t>мінімальні</a:t>
          </a:r>
          <a:r>
            <a:rPr lang="ru-RU" sz="1600" dirty="0" smtClean="0"/>
            <a:t> </a:t>
          </a:r>
          <a:r>
            <a:rPr lang="ru-RU" sz="1600" dirty="0" err="1" smtClean="0"/>
            <a:t>вимоги</a:t>
          </a:r>
          <a:r>
            <a:rPr lang="ru-RU" sz="1600" dirty="0" smtClean="0"/>
            <a:t> до </a:t>
          </a:r>
          <a:r>
            <a:rPr lang="ru-RU" sz="1600" dirty="0" err="1" smtClean="0"/>
            <a:t>компаній</a:t>
          </a:r>
          <a:r>
            <a:rPr lang="ru-RU" sz="1600" dirty="0" smtClean="0"/>
            <a:t> та до </a:t>
          </a:r>
          <a:r>
            <a:rPr lang="ru-RU" sz="1600" dirty="0" err="1" smtClean="0"/>
            <a:t>їхніх</a:t>
          </a:r>
          <a:r>
            <a:rPr lang="ru-RU" sz="1600" dirty="0" smtClean="0"/>
            <a:t> </a:t>
          </a:r>
          <a:r>
            <a:rPr lang="ru-RU" sz="1600" dirty="0" err="1" smtClean="0"/>
            <a:t>емісій</a:t>
          </a:r>
          <a:r>
            <a:rPr lang="ru-RU" sz="1600" dirty="0" smtClean="0"/>
            <a:t> </a:t>
          </a:r>
          <a:r>
            <a:rPr lang="ru-RU" sz="1600" dirty="0" err="1" smtClean="0"/>
            <a:t>цінних</a:t>
          </a:r>
          <a:r>
            <a:rPr lang="ru-RU" sz="1600" dirty="0" smtClean="0"/>
            <a:t> </a:t>
          </a:r>
          <a:r>
            <a:rPr lang="ru-RU" sz="1600" dirty="0" err="1" smtClean="0"/>
            <a:t>паперів</a:t>
          </a:r>
          <a:r>
            <a:rPr lang="ru-RU" sz="1600" dirty="0" smtClean="0"/>
            <a:t>.</a:t>
          </a:r>
          <a:endParaRPr lang="ru-RU" sz="1600" dirty="0"/>
        </a:p>
      </dgm:t>
    </dgm:pt>
    <dgm:pt modelId="{6DA47B18-37A8-4851-A9F3-2DDDECB6CE8F}" type="parTrans" cxnId="{93AA0446-04C2-4ED9-8C65-A9186007D85F}">
      <dgm:prSet/>
      <dgm:spPr/>
      <dgm:t>
        <a:bodyPr/>
        <a:lstStyle/>
        <a:p>
          <a:endParaRPr lang="ru-RU" sz="2400"/>
        </a:p>
      </dgm:t>
    </dgm:pt>
    <dgm:pt modelId="{DABA24D0-2F18-4294-A914-28FFFA7AB8FE}" type="sibTrans" cxnId="{93AA0446-04C2-4ED9-8C65-A9186007D85F}">
      <dgm:prSet/>
      <dgm:spPr/>
      <dgm:t>
        <a:bodyPr/>
        <a:lstStyle/>
        <a:p>
          <a:endParaRPr lang="ru-RU" sz="2400"/>
        </a:p>
      </dgm:t>
    </dgm:pt>
    <dgm:pt modelId="{19F6808D-F523-40A7-8350-293DC7884F73}">
      <dgm:prSet custT="1"/>
      <dgm:spPr/>
      <dgm:t>
        <a:bodyPr/>
        <a:lstStyle/>
        <a:p>
          <a:pPr rtl="0"/>
          <a:r>
            <a:rPr lang="ru-RU" sz="1600" b="1" dirty="0" smtClean="0"/>
            <a:t>Директива Ради 85/611 </a:t>
          </a:r>
          <a:r>
            <a:rPr lang="ru-RU" sz="1600" dirty="0" smtClean="0"/>
            <a:t>“Про </a:t>
          </a:r>
          <a:r>
            <a:rPr lang="ru-RU" sz="1600" dirty="0" err="1" smtClean="0"/>
            <a:t>приведення</a:t>
          </a:r>
          <a:r>
            <a:rPr lang="ru-RU" sz="1600" dirty="0" smtClean="0"/>
            <a:t> у </a:t>
          </a:r>
          <a:r>
            <a:rPr lang="ru-RU" sz="1600" dirty="0" err="1" smtClean="0"/>
            <a:t>відповідність</a:t>
          </a:r>
          <a:r>
            <a:rPr lang="ru-RU" sz="1600" dirty="0" smtClean="0"/>
            <a:t> </a:t>
          </a:r>
          <a:r>
            <a:rPr lang="ru-RU" sz="1600" dirty="0" err="1" smtClean="0"/>
            <a:t>Законів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Положень</a:t>
          </a:r>
          <a:r>
            <a:rPr lang="ru-RU" sz="1600" dirty="0" smtClean="0"/>
            <a:t> </a:t>
          </a:r>
          <a:r>
            <a:rPr lang="ru-RU" sz="1600" dirty="0" err="1" smtClean="0"/>
            <a:t>щодо</a:t>
          </a:r>
          <a:r>
            <a:rPr lang="ru-RU" sz="1600" dirty="0" smtClean="0"/>
            <a:t> </a:t>
          </a:r>
          <a:r>
            <a:rPr lang="ru-RU" sz="1600" dirty="0" err="1" smtClean="0"/>
            <a:t>інвестування</a:t>
          </a:r>
          <a:r>
            <a:rPr lang="ru-RU" sz="1600" dirty="0" smtClean="0"/>
            <a:t> в </a:t>
          </a:r>
          <a:r>
            <a:rPr lang="ru-RU" sz="1600" dirty="0" err="1" smtClean="0"/>
            <a:t>цінні</a:t>
          </a:r>
          <a:r>
            <a:rPr lang="ru-RU" sz="1600" dirty="0" smtClean="0"/>
            <a:t> </a:t>
          </a:r>
          <a:r>
            <a:rPr lang="ru-RU" sz="1600" dirty="0" err="1" smtClean="0"/>
            <a:t>папери</a:t>
          </a:r>
          <a:r>
            <a:rPr lang="ru-RU" sz="1600" dirty="0" smtClean="0"/>
            <a:t>, </a:t>
          </a:r>
          <a:r>
            <a:rPr lang="ru-RU" sz="1600" dirty="0" err="1" smtClean="0"/>
            <a:t>які</a:t>
          </a:r>
          <a:r>
            <a:rPr lang="ru-RU" sz="1600" dirty="0" smtClean="0"/>
            <a:t> </a:t>
          </a:r>
          <a:r>
            <a:rPr lang="ru-RU" sz="1600" dirty="0" err="1" smtClean="0"/>
            <a:t>обертаються</a:t>
          </a:r>
          <a:r>
            <a:rPr lang="ru-RU" sz="1600" dirty="0" smtClean="0"/>
            <a:t>” </a:t>
          </a:r>
          <a:r>
            <a:rPr lang="ru-RU" sz="1600" dirty="0" err="1" smtClean="0"/>
            <a:t>регулює</a:t>
          </a:r>
          <a:r>
            <a:rPr lang="ru-RU" sz="1600" dirty="0" smtClean="0"/>
            <a:t> </a:t>
          </a:r>
          <a:r>
            <a:rPr lang="ru-RU" sz="1600" dirty="0" err="1" smtClean="0"/>
            <a:t>повторний</a:t>
          </a:r>
          <a:r>
            <a:rPr lang="ru-RU" sz="1600" dirty="0" smtClean="0"/>
            <a:t> </a:t>
          </a:r>
          <a:r>
            <a:rPr lang="ru-RU" sz="1600" dirty="0" err="1" smtClean="0"/>
            <a:t>ринок</a:t>
          </a:r>
          <a:r>
            <a:rPr lang="ru-RU" sz="1600" dirty="0" smtClean="0"/>
            <a:t> </a:t>
          </a:r>
          <a:r>
            <a:rPr lang="ru-RU" sz="1600" dirty="0" err="1" smtClean="0"/>
            <a:t>цінних</a:t>
          </a:r>
          <a:r>
            <a:rPr lang="ru-RU" sz="1600" dirty="0" smtClean="0"/>
            <a:t> </a:t>
          </a:r>
          <a:r>
            <a:rPr lang="ru-RU" sz="1600" dirty="0" err="1" smtClean="0"/>
            <a:t>паперів</a:t>
          </a:r>
          <a:r>
            <a:rPr lang="ru-RU" sz="1600" dirty="0" smtClean="0"/>
            <a:t>. Були </a:t>
          </a:r>
          <a:r>
            <a:rPr lang="ru-RU" sz="1600" dirty="0" err="1" smtClean="0"/>
            <a:t>введені</a:t>
          </a:r>
          <a:r>
            <a:rPr lang="ru-RU" sz="1600" i="1" dirty="0" smtClean="0"/>
            <a:t> </a:t>
          </a:r>
          <a:r>
            <a:rPr lang="ru-RU" sz="1600" i="1" dirty="0" err="1" smtClean="0"/>
            <a:t>єдині</a:t>
          </a:r>
          <a:r>
            <a:rPr lang="ru-RU" sz="1600" i="1" dirty="0" smtClean="0"/>
            <a:t> правила </a:t>
          </a:r>
          <a:r>
            <a:rPr lang="ru-RU" sz="1600" i="1" dirty="0" err="1" smtClean="0"/>
            <a:t>реєстрації</a:t>
          </a:r>
          <a:r>
            <a:rPr lang="ru-RU" sz="1600" i="1" dirty="0" smtClean="0"/>
            <a:t>, контролю, </a:t>
          </a:r>
          <a:r>
            <a:rPr lang="ru-RU" sz="1600" i="1" dirty="0" err="1" smtClean="0"/>
            <a:t>нагляду</a:t>
          </a:r>
          <a:r>
            <a:rPr lang="ru-RU" sz="1600" i="1" dirty="0" smtClean="0"/>
            <a:t>, </a:t>
          </a:r>
          <a:r>
            <a:rPr lang="ru-RU" sz="1600" i="1" dirty="0" err="1" smtClean="0"/>
            <a:t>структури</a:t>
          </a:r>
          <a:r>
            <a:rPr lang="ru-RU" sz="1600" i="1" dirty="0" smtClean="0"/>
            <a:t> </a:t>
          </a:r>
          <a:r>
            <a:rPr lang="ru-RU" sz="1600" i="1" dirty="0" err="1" smtClean="0"/>
            <a:t>і</a:t>
          </a:r>
          <a:r>
            <a:rPr lang="ru-RU" sz="1600" i="1" dirty="0" smtClean="0"/>
            <a:t> </a:t>
          </a:r>
          <a:r>
            <a:rPr lang="ru-RU" sz="1600" i="1" dirty="0" err="1" smtClean="0"/>
            <a:t>діяльності</a:t>
          </a:r>
          <a:r>
            <a:rPr lang="ru-RU" sz="1600" i="1" dirty="0" smtClean="0"/>
            <a:t> </a:t>
          </a:r>
          <a:r>
            <a:rPr lang="ru-RU" sz="1600" i="1" dirty="0" err="1" smtClean="0"/>
            <a:t>інституцій</a:t>
          </a:r>
          <a:r>
            <a:rPr lang="ru-RU" sz="1600" i="1" dirty="0" smtClean="0"/>
            <a:t> </a:t>
          </a:r>
          <a:r>
            <a:rPr lang="ru-RU" sz="1600" i="1" dirty="0" err="1" smtClean="0"/>
            <a:t>колективного</a:t>
          </a:r>
          <a:r>
            <a:rPr lang="ru-RU" sz="1600" i="1" dirty="0" smtClean="0"/>
            <a:t> </a:t>
          </a:r>
          <a:r>
            <a:rPr lang="ru-RU" sz="1600" i="1" dirty="0" err="1" smtClean="0"/>
            <a:t>інвестування</a:t>
          </a:r>
          <a:r>
            <a:rPr lang="ru-RU" sz="1600" dirty="0" smtClean="0"/>
            <a:t>. </a:t>
          </a:r>
          <a:endParaRPr lang="ru-RU" sz="1600" dirty="0"/>
        </a:p>
      </dgm:t>
    </dgm:pt>
    <dgm:pt modelId="{4715A22B-D84D-434B-A243-99BC0CC93D91}" type="parTrans" cxnId="{64CF9CC7-89DA-4818-843B-7CA4C1D57AF1}">
      <dgm:prSet/>
      <dgm:spPr/>
      <dgm:t>
        <a:bodyPr/>
        <a:lstStyle/>
        <a:p>
          <a:endParaRPr lang="ru-RU" sz="2400"/>
        </a:p>
      </dgm:t>
    </dgm:pt>
    <dgm:pt modelId="{339FAF9B-2DE8-4084-A4E8-D8273DDDC484}" type="sibTrans" cxnId="{64CF9CC7-89DA-4818-843B-7CA4C1D57AF1}">
      <dgm:prSet/>
      <dgm:spPr/>
      <dgm:t>
        <a:bodyPr/>
        <a:lstStyle/>
        <a:p>
          <a:endParaRPr lang="ru-RU" sz="2400"/>
        </a:p>
      </dgm:t>
    </dgm:pt>
    <dgm:pt modelId="{8A2395D3-E71C-4296-8AFE-4CF0439B1958}">
      <dgm:prSet custT="1"/>
      <dgm:spPr/>
      <dgm:t>
        <a:bodyPr/>
        <a:lstStyle/>
        <a:p>
          <a:pPr rtl="0"/>
          <a:r>
            <a:rPr lang="ru-RU" sz="1600" b="1" dirty="0" smtClean="0"/>
            <a:t>Директива Ради 87/345 </a:t>
          </a:r>
          <a:r>
            <a:rPr lang="ru-RU" sz="1600" dirty="0" smtClean="0"/>
            <a:t>увела </a:t>
          </a:r>
          <a:r>
            <a:rPr lang="ru-RU" sz="1600" dirty="0" err="1" smtClean="0"/>
            <a:t>дуже</a:t>
          </a:r>
          <a:r>
            <a:rPr lang="ru-RU" sz="1600" dirty="0" smtClean="0"/>
            <a:t> </a:t>
          </a:r>
          <a:r>
            <a:rPr lang="ru-RU" sz="1600" dirty="0" err="1" smtClean="0"/>
            <a:t>важливе</a:t>
          </a:r>
          <a:r>
            <a:rPr lang="ru-RU" sz="1600" dirty="0" smtClean="0"/>
            <a:t> </a:t>
          </a:r>
          <a:r>
            <a:rPr lang="ru-RU" sz="1600" dirty="0" err="1" smtClean="0"/>
            <a:t>положення</a:t>
          </a:r>
          <a:r>
            <a:rPr lang="ru-RU" sz="1600" dirty="0" smtClean="0"/>
            <a:t> для </a:t>
          </a:r>
          <a:r>
            <a:rPr lang="ru-RU" sz="1600" dirty="0" err="1" smtClean="0"/>
            <a:t>створення</a:t>
          </a:r>
          <a:r>
            <a:rPr lang="ru-RU" sz="1600" dirty="0" smtClean="0"/>
            <a:t> </a:t>
          </a:r>
          <a:r>
            <a:rPr lang="ru-RU" sz="1600" dirty="0" err="1" smtClean="0"/>
            <a:t>єдиного</a:t>
          </a:r>
          <a:r>
            <a:rPr lang="ru-RU" sz="1600" dirty="0" smtClean="0"/>
            <a:t> ринку </a:t>
          </a:r>
          <a:r>
            <a:rPr lang="ru-RU" sz="1600" dirty="0" err="1" smtClean="0"/>
            <a:t>цінних</a:t>
          </a:r>
          <a:r>
            <a:rPr lang="ru-RU" sz="1600" dirty="0" smtClean="0"/>
            <a:t> </a:t>
          </a:r>
          <a:r>
            <a:rPr lang="ru-RU" sz="1600" dirty="0" err="1" smtClean="0"/>
            <a:t>паперів</a:t>
          </a:r>
          <a:r>
            <a:rPr lang="ru-RU" sz="1600" dirty="0" smtClean="0"/>
            <a:t>: </a:t>
          </a:r>
          <a:r>
            <a:rPr lang="ru-RU" sz="1600" i="1" dirty="0" err="1" smtClean="0"/>
            <a:t>взаємне</a:t>
          </a:r>
          <a:r>
            <a:rPr lang="ru-RU" sz="1600" i="1" dirty="0" smtClean="0"/>
            <a:t> </a:t>
          </a:r>
          <a:r>
            <a:rPr lang="ru-RU" sz="1600" i="1" dirty="0" err="1" smtClean="0"/>
            <a:t>визнання</a:t>
          </a:r>
          <a:r>
            <a:rPr lang="ru-RU" sz="1600" i="1" dirty="0" smtClean="0"/>
            <a:t> </a:t>
          </a:r>
          <a:r>
            <a:rPr lang="ru-RU" sz="1600" i="1" dirty="0" err="1" smtClean="0"/>
            <a:t>емісійних</a:t>
          </a:r>
          <a:r>
            <a:rPr lang="ru-RU" sz="1600" i="1" dirty="0" smtClean="0"/>
            <a:t> </a:t>
          </a:r>
          <a:r>
            <a:rPr lang="ru-RU" sz="1600" i="1" dirty="0" err="1" smtClean="0"/>
            <a:t>проспектів</a:t>
          </a:r>
          <a:r>
            <a:rPr lang="ru-RU" sz="1600" i="1" dirty="0" smtClean="0"/>
            <a:t> </a:t>
          </a:r>
          <a:r>
            <a:rPr lang="ru-RU" sz="1600" i="1" dirty="0" err="1" smtClean="0"/>
            <a:t>емітентів</a:t>
          </a:r>
          <a:r>
            <a:rPr lang="ru-RU" sz="1600" dirty="0" smtClean="0"/>
            <a:t>. </a:t>
          </a:r>
          <a:r>
            <a:rPr lang="ru-RU" sz="1600" dirty="0" err="1" smtClean="0"/>
            <a:t>Цінні</a:t>
          </a:r>
          <a:r>
            <a:rPr lang="ru-RU" sz="1600" dirty="0" smtClean="0"/>
            <a:t> </a:t>
          </a:r>
          <a:r>
            <a:rPr lang="ru-RU" sz="1600" dirty="0" err="1" smtClean="0"/>
            <a:t>папери</a:t>
          </a:r>
          <a:r>
            <a:rPr lang="ru-RU" sz="1600" dirty="0" smtClean="0"/>
            <a:t> </a:t>
          </a:r>
          <a:r>
            <a:rPr lang="ru-RU" sz="1600" dirty="0" err="1" smtClean="0"/>
            <a:t>можуть</a:t>
          </a:r>
          <a:r>
            <a:rPr lang="ru-RU" sz="1600" dirty="0" smtClean="0"/>
            <a:t> бути </a:t>
          </a:r>
          <a:r>
            <a:rPr lang="ru-RU" sz="1600" dirty="0" err="1" smtClean="0"/>
            <a:t>куплені</a:t>
          </a:r>
          <a:r>
            <a:rPr lang="ru-RU" sz="1600" dirty="0" smtClean="0"/>
            <a:t> на </a:t>
          </a:r>
          <a:r>
            <a:rPr lang="ru-RU" sz="1600" dirty="0" err="1" smtClean="0"/>
            <a:t>підставі</a:t>
          </a:r>
          <a:r>
            <a:rPr lang="ru-RU" sz="1600" dirty="0" smtClean="0"/>
            <a:t> </a:t>
          </a:r>
          <a:r>
            <a:rPr lang="ru-RU" sz="1600" dirty="0" err="1" smtClean="0"/>
            <a:t>опублікованого</a:t>
          </a:r>
          <a:r>
            <a:rPr lang="ru-RU" sz="1600" dirty="0" smtClean="0"/>
            <a:t> проспекту в </a:t>
          </a:r>
          <a:r>
            <a:rPr lang="ru-RU" sz="1600" dirty="0" err="1" smtClean="0"/>
            <a:t>будь-якій</a:t>
          </a:r>
          <a:r>
            <a:rPr lang="ru-RU" sz="1600" dirty="0" smtClean="0"/>
            <a:t> </a:t>
          </a:r>
          <a:r>
            <a:rPr lang="ru-RU" sz="1600" dirty="0" err="1" smtClean="0"/>
            <a:t>країні</a:t>
          </a:r>
          <a:r>
            <a:rPr lang="ru-RU" sz="1600" dirty="0" smtClean="0"/>
            <a:t> ЄС.</a:t>
          </a:r>
          <a:endParaRPr lang="ru-RU" sz="1600" dirty="0"/>
        </a:p>
      </dgm:t>
    </dgm:pt>
    <dgm:pt modelId="{4F489E8F-FB49-4BEE-85A6-5C119B84A8F6}" type="parTrans" cxnId="{83E2AB08-953B-4FC1-97EF-FB2D14340888}">
      <dgm:prSet/>
      <dgm:spPr/>
      <dgm:t>
        <a:bodyPr/>
        <a:lstStyle/>
        <a:p>
          <a:endParaRPr lang="ru-RU" sz="2400"/>
        </a:p>
      </dgm:t>
    </dgm:pt>
    <dgm:pt modelId="{92B4C425-46D9-4655-B4C5-F39BB4C014A5}" type="sibTrans" cxnId="{83E2AB08-953B-4FC1-97EF-FB2D14340888}">
      <dgm:prSet/>
      <dgm:spPr/>
      <dgm:t>
        <a:bodyPr/>
        <a:lstStyle/>
        <a:p>
          <a:endParaRPr lang="ru-RU" sz="2400"/>
        </a:p>
      </dgm:t>
    </dgm:pt>
    <dgm:pt modelId="{01572DCE-7F90-421D-9527-28482DF02B19}">
      <dgm:prSet custT="1"/>
      <dgm:spPr/>
      <dgm:t>
        <a:bodyPr/>
        <a:lstStyle/>
        <a:p>
          <a:pPr rtl="0"/>
          <a:r>
            <a:rPr lang="ru-RU" sz="1600" b="1" dirty="0" smtClean="0"/>
            <a:t>Директивою 89/298 </a:t>
          </a:r>
          <a:r>
            <a:rPr lang="ru-RU" sz="1600" dirty="0" err="1" smtClean="0"/>
            <a:t>затверджений</a:t>
          </a:r>
          <a:r>
            <a:rPr lang="ru-RU" sz="1600" dirty="0" smtClean="0"/>
            <a:t> принцип </a:t>
          </a:r>
          <a:r>
            <a:rPr lang="ru-RU" sz="1600" i="1" dirty="0" err="1" smtClean="0"/>
            <a:t>координації</a:t>
          </a:r>
          <a:r>
            <a:rPr lang="ru-RU" sz="1600" i="1" dirty="0" smtClean="0"/>
            <a:t> </a:t>
          </a:r>
          <a:r>
            <a:rPr lang="ru-RU" sz="1600" i="1" dirty="0" err="1" smtClean="0"/>
            <a:t>діяльності</a:t>
          </a:r>
          <a:r>
            <a:rPr lang="ru-RU" sz="1600" i="1" dirty="0" smtClean="0"/>
            <a:t> </a:t>
          </a:r>
          <a:r>
            <a:rPr lang="ru-RU" sz="1600" i="1" dirty="0" err="1" smtClean="0"/>
            <a:t>національних</a:t>
          </a:r>
          <a:r>
            <a:rPr lang="ru-RU" sz="1600" i="1" dirty="0" smtClean="0"/>
            <a:t> </a:t>
          </a:r>
          <a:r>
            <a:rPr lang="ru-RU" sz="1600" i="1" dirty="0" err="1" smtClean="0"/>
            <a:t>комісій</a:t>
          </a:r>
          <a:r>
            <a:rPr lang="ru-RU" sz="1600" i="1" dirty="0" smtClean="0"/>
            <a:t> </a:t>
          </a:r>
          <a:r>
            <a:rPr lang="ru-RU" sz="1600" i="1" dirty="0" err="1" smtClean="0"/>
            <a:t>із</a:t>
          </a:r>
          <a:r>
            <a:rPr lang="ru-RU" sz="1600" i="1" dirty="0" smtClean="0"/>
            <a:t> </a:t>
          </a:r>
          <a:r>
            <a:rPr lang="ru-RU" sz="1600" i="1" dirty="0" err="1" smtClean="0"/>
            <a:t>цінних</a:t>
          </a:r>
          <a:r>
            <a:rPr lang="ru-RU" sz="1600" i="1" dirty="0" smtClean="0"/>
            <a:t> </a:t>
          </a:r>
          <a:r>
            <a:rPr lang="ru-RU" sz="1600" i="1" dirty="0" err="1" smtClean="0"/>
            <a:t>паперів</a:t>
          </a:r>
          <a:endParaRPr lang="ru-RU" sz="1600" dirty="0"/>
        </a:p>
      </dgm:t>
    </dgm:pt>
    <dgm:pt modelId="{5990A44B-4CC9-4488-AE07-4DC202C1A877}" type="parTrans" cxnId="{2DD6DD92-920E-4BA3-8998-06F692B7E421}">
      <dgm:prSet/>
      <dgm:spPr/>
      <dgm:t>
        <a:bodyPr/>
        <a:lstStyle/>
        <a:p>
          <a:endParaRPr lang="ru-RU" sz="2400"/>
        </a:p>
      </dgm:t>
    </dgm:pt>
    <dgm:pt modelId="{653A9998-88A0-4963-B4A7-8E0A0682A169}" type="sibTrans" cxnId="{2DD6DD92-920E-4BA3-8998-06F692B7E421}">
      <dgm:prSet/>
      <dgm:spPr/>
      <dgm:t>
        <a:bodyPr/>
        <a:lstStyle/>
        <a:p>
          <a:endParaRPr lang="ru-RU" sz="2400"/>
        </a:p>
      </dgm:t>
    </dgm:pt>
    <dgm:pt modelId="{3F57682B-79F9-4968-8F62-97FB9A770C93}">
      <dgm:prSet custT="1"/>
      <dgm:spPr/>
      <dgm:t>
        <a:bodyPr/>
        <a:lstStyle/>
        <a:p>
          <a:pPr rtl="0"/>
          <a:r>
            <a:rPr lang="ru-RU" sz="1600" b="1" dirty="0" smtClean="0"/>
            <a:t>Директива Ради 89/592 </a:t>
          </a:r>
          <a:r>
            <a:rPr lang="ru-RU" sz="1600" dirty="0" smtClean="0"/>
            <a:t>установила </a:t>
          </a:r>
          <a:r>
            <a:rPr lang="ru-RU" sz="1600" i="1" dirty="0" err="1" smtClean="0"/>
            <a:t>координовані</a:t>
          </a:r>
          <a:r>
            <a:rPr lang="ru-RU" sz="1600" i="1" dirty="0" smtClean="0"/>
            <a:t> правила </a:t>
          </a:r>
          <a:r>
            <a:rPr lang="ru-RU" sz="1600" i="1" dirty="0" err="1" smtClean="0"/>
            <a:t>щодо</a:t>
          </a:r>
          <a:r>
            <a:rPr lang="ru-RU" sz="1600" i="1" dirty="0" smtClean="0"/>
            <a:t> </a:t>
          </a:r>
          <a:r>
            <a:rPr lang="ru-RU" sz="1600" i="1" dirty="0" err="1" smtClean="0"/>
            <a:t>інсайдерських</a:t>
          </a:r>
          <a:r>
            <a:rPr lang="ru-RU" sz="1600" i="1" dirty="0" smtClean="0"/>
            <a:t> </a:t>
          </a:r>
          <a:r>
            <a:rPr lang="ru-RU" sz="1600" i="1" dirty="0" err="1" smtClean="0"/>
            <a:t>угод</a:t>
          </a:r>
          <a:r>
            <a:rPr lang="ru-RU" sz="1600" i="1" dirty="0" smtClean="0"/>
            <a:t>. </a:t>
          </a:r>
          <a:endParaRPr lang="ru-RU" sz="1600" dirty="0"/>
        </a:p>
      </dgm:t>
    </dgm:pt>
    <dgm:pt modelId="{EA4B2A0E-7656-4231-B512-68440778B54B}" type="parTrans" cxnId="{4D2DCE15-9E80-4111-B847-91766EAAD7E1}">
      <dgm:prSet/>
      <dgm:spPr/>
      <dgm:t>
        <a:bodyPr/>
        <a:lstStyle/>
        <a:p>
          <a:endParaRPr lang="ru-RU" sz="2400"/>
        </a:p>
      </dgm:t>
    </dgm:pt>
    <dgm:pt modelId="{2E4B03B3-7C81-49C3-9BE0-829D2A3B8600}" type="sibTrans" cxnId="{4D2DCE15-9E80-4111-B847-91766EAAD7E1}">
      <dgm:prSet/>
      <dgm:spPr/>
      <dgm:t>
        <a:bodyPr/>
        <a:lstStyle/>
        <a:p>
          <a:endParaRPr lang="ru-RU" sz="2400"/>
        </a:p>
      </dgm:t>
    </dgm:pt>
    <dgm:pt modelId="{7EEBB283-37E0-48BC-9AAC-BC397755C17F}">
      <dgm:prSet custT="1"/>
      <dgm:spPr/>
      <dgm:t>
        <a:bodyPr/>
        <a:lstStyle/>
        <a:p>
          <a:pPr rtl="0"/>
          <a:r>
            <a:rPr lang="ru-RU" sz="1600" b="1" dirty="0" smtClean="0"/>
            <a:t>Директива Ради 93/22 </a:t>
          </a:r>
          <a:r>
            <a:rPr lang="ru-RU" sz="1600" dirty="0" smtClean="0"/>
            <a:t>уведена </a:t>
          </a:r>
          <a:r>
            <a:rPr lang="ru-RU" sz="1600" dirty="0" err="1" smtClean="0"/>
            <a:t>з</a:t>
          </a:r>
          <a:r>
            <a:rPr lang="ru-RU" sz="1600" dirty="0" smtClean="0"/>
            <a:t> метою </a:t>
          </a:r>
          <a:r>
            <a:rPr lang="ru-RU" sz="1600" dirty="0" err="1" smtClean="0"/>
            <a:t>регулювання</a:t>
          </a:r>
          <a:r>
            <a:rPr lang="ru-RU" sz="1600" dirty="0" smtClean="0"/>
            <a:t> </a:t>
          </a:r>
          <a:r>
            <a:rPr lang="ru-RU" sz="1600" dirty="0" err="1" smtClean="0"/>
            <a:t>інвестиційних</a:t>
          </a:r>
          <a:r>
            <a:rPr lang="ru-RU" sz="1600" dirty="0" smtClean="0"/>
            <a:t> </a:t>
          </a:r>
          <a:r>
            <a:rPr lang="ru-RU" sz="1600" dirty="0" err="1" smtClean="0"/>
            <a:t>послуг</a:t>
          </a:r>
          <a:r>
            <a:rPr lang="ru-RU" sz="1600" dirty="0" smtClean="0"/>
            <a:t> у </a:t>
          </a:r>
          <a:r>
            <a:rPr lang="ru-RU" sz="1600" dirty="0" err="1" smtClean="0"/>
            <a:t>сфері</a:t>
          </a:r>
          <a:r>
            <a:rPr lang="ru-RU" sz="1600" dirty="0" smtClean="0"/>
            <a:t> </a:t>
          </a:r>
          <a:r>
            <a:rPr lang="ru-RU" sz="1600" dirty="0" err="1" smtClean="0"/>
            <a:t>цінних</a:t>
          </a:r>
          <a:r>
            <a:rPr lang="ru-RU" sz="1600" dirty="0" smtClean="0"/>
            <a:t> </a:t>
          </a:r>
          <a:r>
            <a:rPr lang="ru-RU" sz="1600" dirty="0" err="1" smtClean="0"/>
            <a:t>паперів</a:t>
          </a:r>
          <a:r>
            <a:rPr lang="ru-RU" sz="1600" dirty="0" smtClean="0"/>
            <a:t>.</a:t>
          </a:r>
          <a:endParaRPr lang="ru-RU" sz="1600" dirty="0"/>
        </a:p>
      </dgm:t>
    </dgm:pt>
    <dgm:pt modelId="{2D6DB6FE-FE88-4827-9652-780A639569EB}" type="parTrans" cxnId="{789AC8E8-629C-4083-B288-FB73D02796A2}">
      <dgm:prSet/>
      <dgm:spPr/>
      <dgm:t>
        <a:bodyPr/>
        <a:lstStyle/>
        <a:p>
          <a:endParaRPr lang="ru-RU" sz="2400"/>
        </a:p>
      </dgm:t>
    </dgm:pt>
    <dgm:pt modelId="{C4AEDBBF-EB8E-4FB1-8341-F158A4086065}" type="sibTrans" cxnId="{789AC8E8-629C-4083-B288-FB73D02796A2}">
      <dgm:prSet/>
      <dgm:spPr/>
      <dgm:t>
        <a:bodyPr/>
        <a:lstStyle/>
        <a:p>
          <a:endParaRPr lang="ru-RU" sz="2400"/>
        </a:p>
      </dgm:t>
    </dgm:pt>
    <dgm:pt modelId="{9B2B999E-BDC5-4A0B-A9BB-E47C8EF0F148}">
      <dgm:prSet custT="1"/>
      <dgm:spPr/>
      <dgm:t>
        <a:bodyPr/>
        <a:lstStyle/>
        <a:p>
          <a:pPr rtl="0"/>
          <a:r>
            <a:rPr lang="ru-RU" sz="1600" b="1" dirty="0" smtClean="0"/>
            <a:t>Директива </a:t>
          </a:r>
          <a:r>
            <a:rPr lang="ru-RU" sz="1600" b="1" dirty="0" err="1" smtClean="0"/>
            <a:t>Європейського</a:t>
          </a:r>
          <a:r>
            <a:rPr lang="ru-RU" sz="1600" b="1" dirty="0" smtClean="0"/>
            <a:t> Парламенту та Ради 2001/34 </a:t>
          </a:r>
          <a:r>
            <a:rPr lang="ru-RU" sz="1600" dirty="0" err="1" smtClean="0"/>
            <a:t>визначає</a:t>
          </a:r>
          <a:r>
            <a:rPr lang="ru-RU" sz="1600" dirty="0" smtClean="0"/>
            <a:t> правила </a:t>
          </a:r>
          <a:r>
            <a:rPr lang="ru-RU" sz="1600" dirty="0" err="1" smtClean="0"/>
            <a:t>внесення</a:t>
          </a:r>
          <a:r>
            <a:rPr lang="ru-RU" sz="1600" dirty="0" smtClean="0"/>
            <a:t> </a:t>
          </a:r>
          <a:r>
            <a:rPr lang="ru-RU" sz="1600" dirty="0" err="1" smtClean="0"/>
            <a:t>цінних</a:t>
          </a:r>
          <a:r>
            <a:rPr lang="ru-RU" sz="1600" dirty="0" smtClean="0"/>
            <a:t> </a:t>
          </a:r>
          <a:r>
            <a:rPr lang="ru-RU" sz="1600" dirty="0" err="1" smtClean="0"/>
            <a:t>паперів</a:t>
          </a:r>
          <a:r>
            <a:rPr lang="ru-RU" sz="1600" dirty="0" smtClean="0"/>
            <a:t> до </a:t>
          </a:r>
          <a:r>
            <a:rPr lang="ru-RU" sz="1600" dirty="0" err="1" smtClean="0"/>
            <a:t>офіційного</a:t>
          </a:r>
          <a:r>
            <a:rPr lang="ru-RU" sz="1600" dirty="0" smtClean="0"/>
            <a:t> </a:t>
          </a:r>
          <a:r>
            <a:rPr lang="ru-RU" sz="1600" dirty="0" err="1" smtClean="0"/>
            <a:t>реєстру</a:t>
          </a:r>
          <a:r>
            <a:rPr lang="ru-RU" sz="1600" dirty="0" smtClean="0"/>
            <a:t> </a:t>
          </a:r>
          <a:r>
            <a:rPr lang="ru-RU" sz="1600" dirty="0" err="1" smtClean="0"/>
            <a:t>фондової</a:t>
          </a:r>
          <a:r>
            <a:rPr lang="ru-RU" sz="1600" dirty="0" smtClean="0"/>
            <a:t> </a:t>
          </a:r>
          <a:r>
            <a:rPr lang="ru-RU" sz="1600" dirty="0" err="1" smtClean="0"/>
            <a:t>біржі</a:t>
          </a:r>
          <a:r>
            <a:rPr lang="ru-RU" sz="1600" dirty="0" smtClean="0"/>
            <a:t> та </a:t>
          </a:r>
          <a:r>
            <a:rPr lang="ru-RU" sz="1600" dirty="0" err="1" smtClean="0"/>
            <a:t>інформації</a:t>
          </a:r>
          <a:r>
            <a:rPr lang="ru-RU" sz="1600" dirty="0" smtClean="0"/>
            <a:t>, яка </a:t>
          </a:r>
          <a:r>
            <a:rPr lang="ru-RU" sz="1600" dirty="0" err="1" smtClean="0"/>
            <a:t>опубліковується</a:t>
          </a:r>
          <a:r>
            <a:rPr lang="ru-RU" sz="1600" dirty="0" smtClean="0"/>
            <a:t> при </a:t>
          </a:r>
          <a:r>
            <a:rPr lang="ru-RU" sz="1600" dirty="0" err="1" smtClean="0"/>
            <a:t>ці</a:t>
          </a:r>
          <a:r>
            <a:rPr lang="ru-RU" sz="1600" dirty="0" smtClean="0"/>
            <a:t> </a:t>
          </a:r>
          <a:r>
            <a:rPr lang="ru-RU" sz="1600" dirty="0" err="1" smtClean="0"/>
            <a:t>цінні</a:t>
          </a:r>
          <a:r>
            <a:rPr lang="ru-RU" sz="1600" dirty="0" smtClean="0"/>
            <a:t> </a:t>
          </a:r>
          <a:r>
            <a:rPr lang="ru-RU" sz="1600" dirty="0" err="1" smtClean="0"/>
            <a:t>папери</a:t>
          </a:r>
          <a:r>
            <a:rPr lang="ru-RU" sz="1600" dirty="0" smtClean="0"/>
            <a:t>.</a:t>
          </a:r>
          <a:endParaRPr lang="ru-RU" sz="1600" dirty="0"/>
        </a:p>
      </dgm:t>
    </dgm:pt>
    <dgm:pt modelId="{28223ECD-B5DC-4B24-AA8B-8AAB0A0E7E58}" type="parTrans" cxnId="{EE29071F-16A6-4428-999F-F75A52E8B0C7}">
      <dgm:prSet/>
      <dgm:spPr/>
      <dgm:t>
        <a:bodyPr/>
        <a:lstStyle/>
        <a:p>
          <a:endParaRPr lang="ru-RU" sz="2400"/>
        </a:p>
      </dgm:t>
    </dgm:pt>
    <dgm:pt modelId="{0393B079-2CDF-4FBB-A533-A34AEF24F351}" type="sibTrans" cxnId="{EE29071F-16A6-4428-999F-F75A52E8B0C7}">
      <dgm:prSet/>
      <dgm:spPr/>
      <dgm:t>
        <a:bodyPr/>
        <a:lstStyle/>
        <a:p>
          <a:endParaRPr lang="ru-RU" sz="2400"/>
        </a:p>
      </dgm:t>
    </dgm:pt>
    <dgm:pt modelId="{1A6AEC8D-9A9F-49DE-B4E4-E1A464898EF5}" type="pres">
      <dgm:prSet presAssocID="{13BF655A-35AC-45FE-B4DB-F4FDF223755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4B7562-F40E-495A-AC33-632CA4A069D5}" type="pres">
      <dgm:prSet presAssocID="{7041377C-ABA5-4EB5-90B0-FC3485FE2ABB}" presName="horFlow" presStyleCnt="0"/>
      <dgm:spPr/>
    </dgm:pt>
    <dgm:pt modelId="{E93C52F7-9B34-45CF-A67B-0D82D7C45330}" type="pres">
      <dgm:prSet presAssocID="{7041377C-ABA5-4EB5-90B0-FC3485FE2ABB}" presName="bigChev" presStyleLbl="node1" presStyleIdx="0" presStyleCnt="7" custScaleX="463348"/>
      <dgm:spPr/>
      <dgm:t>
        <a:bodyPr/>
        <a:lstStyle/>
        <a:p>
          <a:endParaRPr lang="ru-RU"/>
        </a:p>
      </dgm:t>
    </dgm:pt>
    <dgm:pt modelId="{2D6AB147-7024-492B-81CF-8D06EB2C3A20}" type="pres">
      <dgm:prSet presAssocID="{7041377C-ABA5-4EB5-90B0-FC3485FE2ABB}" presName="vSp" presStyleCnt="0"/>
      <dgm:spPr/>
    </dgm:pt>
    <dgm:pt modelId="{1943BF0F-961F-45D3-97CA-B5774D09D27C}" type="pres">
      <dgm:prSet presAssocID="{19F6808D-F523-40A7-8350-293DC7884F73}" presName="horFlow" presStyleCnt="0"/>
      <dgm:spPr/>
    </dgm:pt>
    <dgm:pt modelId="{E3B11C09-0B30-47F2-91F9-1C44101CCB8F}" type="pres">
      <dgm:prSet presAssocID="{19F6808D-F523-40A7-8350-293DC7884F73}" presName="bigChev" presStyleLbl="node1" presStyleIdx="1" presStyleCnt="7" custScaleX="463348" custScaleY="199038"/>
      <dgm:spPr/>
      <dgm:t>
        <a:bodyPr/>
        <a:lstStyle/>
        <a:p>
          <a:endParaRPr lang="ru-RU"/>
        </a:p>
      </dgm:t>
    </dgm:pt>
    <dgm:pt modelId="{18BB690E-9691-4BB6-89AA-5357EB05447D}" type="pres">
      <dgm:prSet presAssocID="{19F6808D-F523-40A7-8350-293DC7884F73}" presName="vSp" presStyleCnt="0"/>
      <dgm:spPr/>
    </dgm:pt>
    <dgm:pt modelId="{821AF3A3-6C5C-4B47-BFA9-CA1A73CCD9CC}" type="pres">
      <dgm:prSet presAssocID="{8A2395D3-E71C-4296-8AFE-4CF0439B1958}" presName="horFlow" presStyleCnt="0"/>
      <dgm:spPr/>
    </dgm:pt>
    <dgm:pt modelId="{790DAE6C-4AEA-4B61-A9E1-69B14B771651}" type="pres">
      <dgm:prSet presAssocID="{8A2395D3-E71C-4296-8AFE-4CF0439B1958}" presName="bigChev" presStyleLbl="node1" presStyleIdx="2" presStyleCnt="7" custScaleX="463348" custScaleY="157930"/>
      <dgm:spPr/>
      <dgm:t>
        <a:bodyPr/>
        <a:lstStyle/>
        <a:p>
          <a:endParaRPr lang="ru-RU"/>
        </a:p>
      </dgm:t>
    </dgm:pt>
    <dgm:pt modelId="{7493A626-A3C8-4803-BEFF-FAEA41EE1A65}" type="pres">
      <dgm:prSet presAssocID="{8A2395D3-E71C-4296-8AFE-4CF0439B1958}" presName="vSp" presStyleCnt="0"/>
      <dgm:spPr/>
    </dgm:pt>
    <dgm:pt modelId="{BFE3718B-3F36-469A-87BA-736782FCFC12}" type="pres">
      <dgm:prSet presAssocID="{01572DCE-7F90-421D-9527-28482DF02B19}" presName="horFlow" presStyleCnt="0"/>
      <dgm:spPr/>
    </dgm:pt>
    <dgm:pt modelId="{A7D73200-4AAD-436E-900D-41B8FDB2F137}" type="pres">
      <dgm:prSet presAssocID="{01572DCE-7F90-421D-9527-28482DF02B19}" presName="bigChev" presStyleLbl="node1" presStyleIdx="3" presStyleCnt="7" custScaleX="463348"/>
      <dgm:spPr/>
      <dgm:t>
        <a:bodyPr/>
        <a:lstStyle/>
        <a:p>
          <a:endParaRPr lang="ru-RU"/>
        </a:p>
      </dgm:t>
    </dgm:pt>
    <dgm:pt modelId="{DC5DBBBB-1FEC-4470-9ECE-EE603E789D3A}" type="pres">
      <dgm:prSet presAssocID="{01572DCE-7F90-421D-9527-28482DF02B19}" presName="vSp" presStyleCnt="0"/>
      <dgm:spPr/>
    </dgm:pt>
    <dgm:pt modelId="{6B2F95F5-9DCC-4BC7-B34C-8C2D7540A744}" type="pres">
      <dgm:prSet presAssocID="{3F57682B-79F9-4968-8F62-97FB9A770C93}" presName="horFlow" presStyleCnt="0"/>
      <dgm:spPr/>
    </dgm:pt>
    <dgm:pt modelId="{934E0748-8C61-4195-BD1A-0ADB6C7BF982}" type="pres">
      <dgm:prSet presAssocID="{3F57682B-79F9-4968-8F62-97FB9A770C93}" presName="bigChev" presStyleLbl="node1" presStyleIdx="4" presStyleCnt="7" custScaleX="463348"/>
      <dgm:spPr/>
      <dgm:t>
        <a:bodyPr/>
        <a:lstStyle/>
        <a:p>
          <a:endParaRPr lang="ru-RU"/>
        </a:p>
      </dgm:t>
    </dgm:pt>
    <dgm:pt modelId="{21F97E5E-A93D-44CE-B3A4-ACD1F1B06B95}" type="pres">
      <dgm:prSet presAssocID="{3F57682B-79F9-4968-8F62-97FB9A770C93}" presName="vSp" presStyleCnt="0"/>
      <dgm:spPr/>
    </dgm:pt>
    <dgm:pt modelId="{BFEF61D8-F338-4760-A811-628E2E37C17D}" type="pres">
      <dgm:prSet presAssocID="{7EEBB283-37E0-48BC-9AAC-BC397755C17F}" presName="horFlow" presStyleCnt="0"/>
      <dgm:spPr/>
    </dgm:pt>
    <dgm:pt modelId="{EB43F42E-ABBF-4867-A6BE-FA7A8BF73063}" type="pres">
      <dgm:prSet presAssocID="{7EEBB283-37E0-48BC-9AAC-BC397755C17F}" presName="bigChev" presStyleLbl="node1" presStyleIdx="5" presStyleCnt="7" custScaleX="463348"/>
      <dgm:spPr/>
      <dgm:t>
        <a:bodyPr/>
        <a:lstStyle/>
        <a:p>
          <a:endParaRPr lang="ru-RU"/>
        </a:p>
      </dgm:t>
    </dgm:pt>
    <dgm:pt modelId="{EC8BB0CA-6550-4E93-A9B2-65778DF366D9}" type="pres">
      <dgm:prSet presAssocID="{7EEBB283-37E0-48BC-9AAC-BC397755C17F}" presName="vSp" presStyleCnt="0"/>
      <dgm:spPr/>
    </dgm:pt>
    <dgm:pt modelId="{C1C55F41-7643-44D5-BD8E-32F209375A34}" type="pres">
      <dgm:prSet presAssocID="{9B2B999E-BDC5-4A0B-A9BB-E47C8EF0F148}" presName="horFlow" presStyleCnt="0"/>
      <dgm:spPr/>
    </dgm:pt>
    <dgm:pt modelId="{4ECD155E-FC4F-480C-9FDC-56B7797DC6E6}" type="pres">
      <dgm:prSet presAssocID="{9B2B999E-BDC5-4A0B-A9BB-E47C8EF0F148}" presName="bigChev" presStyleLbl="node1" presStyleIdx="6" presStyleCnt="7" custScaleX="463348" custScaleY="120998"/>
      <dgm:spPr/>
      <dgm:t>
        <a:bodyPr/>
        <a:lstStyle/>
        <a:p>
          <a:endParaRPr lang="ru-RU"/>
        </a:p>
      </dgm:t>
    </dgm:pt>
  </dgm:ptLst>
  <dgm:cxnLst>
    <dgm:cxn modelId="{191C90F4-3B7E-4827-AA93-D250D8408F8D}" type="presOf" srcId="{3F57682B-79F9-4968-8F62-97FB9A770C93}" destId="{934E0748-8C61-4195-BD1A-0ADB6C7BF982}" srcOrd="0" destOrd="0" presId="urn:microsoft.com/office/officeart/2005/8/layout/lProcess3"/>
    <dgm:cxn modelId="{64E41859-DF5A-43FF-848E-A341C8CA21BF}" type="presOf" srcId="{13BF655A-35AC-45FE-B4DB-F4FDF2237555}" destId="{1A6AEC8D-9A9F-49DE-B4E4-E1A464898EF5}" srcOrd="0" destOrd="0" presId="urn:microsoft.com/office/officeart/2005/8/layout/lProcess3"/>
    <dgm:cxn modelId="{83E2AB08-953B-4FC1-97EF-FB2D14340888}" srcId="{13BF655A-35AC-45FE-B4DB-F4FDF2237555}" destId="{8A2395D3-E71C-4296-8AFE-4CF0439B1958}" srcOrd="2" destOrd="0" parTransId="{4F489E8F-FB49-4BEE-85A6-5C119B84A8F6}" sibTransId="{92B4C425-46D9-4655-B4C5-F39BB4C014A5}"/>
    <dgm:cxn modelId="{EE29071F-16A6-4428-999F-F75A52E8B0C7}" srcId="{13BF655A-35AC-45FE-B4DB-F4FDF2237555}" destId="{9B2B999E-BDC5-4A0B-A9BB-E47C8EF0F148}" srcOrd="6" destOrd="0" parTransId="{28223ECD-B5DC-4B24-AA8B-8AAB0A0E7E58}" sibTransId="{0393B079-2CDF-4FBB-A533-A34AEF24F351}"/>
    <dgm:cxn modelId="{6E780971-1244-4F86-9E1D-639F710B4272}" type="presOf" srcId="{01572DCE-7F90-421D-9527-28482DF02B19}" destId="{A7D73200-4AAD-436E-900D-41B8FDB2F137}" srcOrd="0" destOrd="0" presId="urn:microsoft.com/office/officeart/2005/8/layout/lProcess3"/>
    <dgm:cxn modelId="{4D2DCE15-9E80-4111-B847-91766EAAD7E1}" srcId="{13BF655A-35AC-45FE-B4DB-F4FDF2237555}" destId="{3F57682B-79F9-4968-8F62-97FB9A770C93}" srcOrd="4" destOrd="0" parTransId="{EA4B2A0E-7656-4231-B512-68440778B54B}" sibTransId="{2E4B03B3-7C81-49C3-9BE0-829D2A3B8600}"/>
    <dgm:cxn modelId="{B22B35B0-2C22-4654-AA42-1B2D2054586A}" type="presOf" srcId="{7041377C-ABA5-4EB5-90B0-FC3485FE2ABB}" destId="{E93C52F7-9B34-45CF-A67B-0D82D7C45330}" srcOrd="0" destOrd="0" presId="urn:microsoft.com/office/officeart/2005/8/layout/lProcess3"/>
    <dgm:cxn modelId="{6BB528BD-E2DE-4C87-A2C9-6A0F601B6DD1}" type="presOf" srcId="{8A2395D3-E71C-4296-8AFE-4CF0439B1958}" destId="{790DAE6C-4AEA-4B61-A9E1-69B14B771651}" srcOrd="0" destOrd="0" presId="urn:microsoft.com/office/officeart/2005/8/layout/lProcess3"/>
    <dgm:cxn modelId="{D3AF30C3-36E1-4A8B-B8CD-1CF7D944F379}" type="presOf" srcId="{9B2B999E-BDC5-4A0B-A9BB-E47C8EF0F148}" destId="{4ECD155E-FC4F-480C-9FDC-56B7797DC6E6}" srcOrd="0" destOrd="0" presId="urn:microsoft.com/office/officeart/2005/8/layout/lProcess3"/>
    <dgm:cxn modelId="{93AA0446-04C2-4ED9-8C65-A9186007D85F}" srcId="{13BF655A-35AC-45FE-B4DB-F4FDF2237555}" destId="{7041377C-ABA5-4EB5-90B0-FC3485FE2ABB}" srcOrd="0" destOrd="0" parTransId="{6DA47B18-37A8-4851-A9F3-2DDDECB6CE8F}" sibTransId="{DABA24D0-2F18-4294-A914-28FFFA7AB8FE}"/>
    <dgm:cxn modelId="{6F39EB2D-E059-42D9-A4C6-6EA196FB7906}" type="presOf" srcId="{7EEBB283-37E0-48BC-9AAC-BC397755C17F}" destId="{EB43F42E-ABBF-4867-A6BE-FA7A8BF73063}" srcOrd="0" destOrd="0" presId="urn:microsoft.com/office/officeart/2005/8/layout/lProcess3"/>
    <dgm:cxn modelId="{64CF9CC7-89DA-4818-843B-7CA4C1D57AF1}" srcId="{13BF655A-35AC-45FE-B4DB-F4FDF2237555}" destId="{19F6808D-F523-40A7-8350-293DC7884F73}" srcOrd="1" destOrd="0" parTransId="{4715A22B-D84D-434B-A243-99BC0CC93D91}" sibTransId="{339FAF9B-2DE8-4084-A4E8-D8273DDDC484}"/>
    <dgm:cxn modelId="{7E0ECFF9-9431-4FB3-807C-6CC8E3DCE206}" type="presOf" srcId="{19F6808D-F523-40A7-8350-293DC7884F73}" destId="{E3B11C09-0B30-47F2-91F9-1C44101CCB8F}" srcOrd="0" destOrd="0" presId="urn:microsoft.com/office/officeart/2005/8/layout/lProcess3"/>
    <dgm:cxn modelId="{789AC8E8-629C-4083-B288-FB73D02796A2}" srcId="{13BF655A-35AC-45FE-B4DB-F4FDF2237555}" destId="{7EEBB283-37E0-48BC-9AAC-BC397755C17F}" srcOrd="5" destOrd="0" parTransId="{2D6DB6FE-FE88-4827-9652-780A639569EB}" sibTransId="{C4AEDBBF-EB8E-4FB1-8341-F158A4086065}"/>
    <dgm:cxn modelId="{2DD6DD92-920E-4BA3-8998-06F692B7E421}" srcId="{13BF655A-35AC-45FE-B4DB-F4FDF2237555}" destId="{01572DCE-7F90-421D-9527-28482DF02B19}" srcOrd="3" destOrd="0" parTransId="{5990A44B-4CC9-4488-AE07-4DC202C1A877}" sibTransId="{653A9998-88A0-4963-B4A7-8E0A0682A169}"/>
    <dgm:cxn modelId="{DA9508EC-49BD-4F15-BAC9-61EE608BECFD}" type="presParOf" srcId="{1A6AEC8D-9A9F-49DE-B4E4-E1A464898EF5}" destId="{964B7562-F40E-495A-AC33-632CA4A069D5}" srcOrd="0" destOrd="0" presId="urn:microsoft.com/office/officeart/2005/8/layout/lProcess3"/>
    <dgm:cxn modelId="{F64ADC0E-79A9-4AE2-881D-DE885BBB191A}" type="presParOf" srcId="{964B7562-F40E-495A-AC33-632CA4A069D5}" destId="{E93C52F7-9B34-45CF-A67B-0D82D7C45330}" srcOrd="0" destOrd="0" presId="urn:microsoft.com/office/officeart/2005/8/layout/lProcess3"/>
    <dgm:cxn modelId="{A62CDA78-7B15-4F21-B1CE-5070AB91C1D6}" type="presParOf" srcId="{1A6AEC8D-9A9F-49DE-B4E4-E1A464898EF5}" destId="{2D6AB147-7024-492B-81CF-8D06EB2C3A20}" srcOrd="1" destOrd="0" presId="urn:microsoft.com/office/officeart/2005/8/layout/lProcess3"/>
    <dgm:cxn modelId="{E40D5DE2-6F70-497B-9108-5B246951737D}" type="presParOf" srcId="{1A6AEC8D-9A9F-49DE-B4E4-E1A464898EF5}" destId="{1943BF0F-961F-45D3-97CA-B5774D09D27C}" srcOrd="2" destOrd="0" presId="urn:microsoft.com/office/officeart/2005/8/layout/lProcess3"/>
    <dgm:cxn modelId="{F6805E15-5A38-4F68-95B8-8555A6EB7C82}" type="presParOf" srcId="{1943BF0F-961F-45D3-97CA-B5774D09D27C}" destId="{E3B11C09-0B30-47F2-91F9-1C44101CCB8F}" srcOrd="0" destOrd="0" presId="urn:microsoft.com/office/officeart/2005/8/layout/lProcess3"/>
    <dgm:cxn modelId="{1143CD07-FA0C-4B9E-A2C9-721F507D6469}" type="presParOf" srcId="{1A6AEC8D-9A9F-49DE-B4E4-E1A464898EF5}" destId="{18BB690E-9691-4BB6-89AA-5357EB05447D}" srcOrd="3" destOrd="0" presId="urn:microsoft.com/office/officeart/2005/8/layout/lProcess3"/>
    <dgm:cxn modelId="{8E8E4E5A-DE69-4E6C-A68D-9A34220F65F2}" type="presParOf" srcId="{1A6AEC8D-9A9F-49DE-B4E4-E1A464898EF5}" destId="{821AF3A3-6C5C-4B47-BFA9-CA1A73CCD9CC}" srcOrd="4" destOrd="0" presId="urn:microsoft.com/office/officeart/2005/8/layout/lProcess3"/>
    <dgm:cxn modelId="{BF09C084-48D3-44CE-B835-6C7F6B39DE57}" type="presParOf" srcId="{821AF3A3-6C5C-4B47-BFA9-CA1A73CCD9CC}" destId="{790DAE6C-4AEA-4B61-A9E1-69B14B771651}" srcOrd="0" destOrd="0" presId="urn:microsoft.com/office/officeart/2005/8/layout/lProcess3"/>
    <dgm:cxn modelId="{EC7C03A1-8C33-437C-B977-19CB1C2B4BD5}" type="presParOf" srcId="{1A6AEC8D-9A9F-49DE-B4E4-E1A464898EF5}" destId="{7493A626-A3C8-4803-BEFF-FAEA41EE1A65}" srcOrd="5" destOrd="0" presId="urn:microsoft.com/office/officeart/2005/8/layout/lProcess3"/>
    <dgm:cxn modelId="{73CC18CD-CE4F-4BB4-BCD5-6F7156095364}" type="presParOf" srcId="{1A6AEC8D-9A9F-49DE-B4E4-E1A464898EF5}" destId="{BFE3718B-3F36-469A-87BA-736782FCFC12}" srcOrd="6" destOrd="0" presId="urn:microsoft.com/office/officeart/2005/8/layout/lProcess3"/>
    <dgm:cxn modelId="{19C41014-3A29-470F-9EC7-E8A32487F264}" type="presParOf" srcId="{BFE3718B-3F36-469A-87BA-736782FCFC12}" destId="{A7D73200-4AAD-436E-900D-41B8FDB2F137}" srcOrd="0" destOrd="0" presId="urn:microsoft.com/office/officeart/2005/8/layout/lProcess3"/>
    <dgm:cxn modelId="{73EEE8FA-B451-4C84-ACD5-32A0AE07415D}" type="presParOf" srcId="{1A6AEC8D-9A9F-49DE-B4E4-E1A464898EF5}" destId="{DC5DBBBB-1FEC-4470-9ECE-EE603E789D3A}" srcOrd="7" destOrd="0" presId="urn:microsoft.com/office/officeart/2005/8/layout/lProcess3"/>
    <dgm:cxn modelId="{F42E9422-FBA9-432C-AC8C-DF3893765709}" type="presParOf" srcId="{1A6AEC8D-9A9F-49DE-B4E4-E1A464898EF5}" destId="{6B2F95F5-9DCC-4BC7-B34C-8C2D7540A744}" srcOrd="8" destOrd="0" presId="urn:microsoft.com/office/officeart/2005/8/layout/lProcess3"/>
    <dgm:cxn modelId="{3406FE7E-3320-4A55-A4E3-00092747A0E9}" type="presParOf" srcId="{6B2F95F5-9DCC-4BC7-B34C-8C2D7540A744}" destId="{934E0748-8C61-4195-BD1A-0ADB6C7BF982}" srcOrd="0" destOrd="0" presId="urn:microsoft.com/office/officeart/2005/8/layout/lProcess3"/>
    <dgm:cxn modelId="{3571D2E9-9785-4AD7-B688-71A553FB5C65}" type="presParOf" srcId="{1A6AEC8D-9A9F-49DE-B4E4-E1A464898EF5}" destId="{21F97E5E-A93D-44CE-B3A4-ACD1F1B06B95}" srcOrd="9" destOrd="0" presId="urn:microsoft.com/office/officeart/2005/8/layout/lProcess3"/>
    <dgm:cxn modelId="{8B7769C4-4B39-4B00-83B3-C1D67EE19AE5}" type="presParOf" srcId="{1A6AEC8D-9A9F-49DE-B4E4-E1A464898EF5}" destId="{BFEF61D8-F338-4760-A811-628E2E37C17D}" srcOrd="10" destOrd="0" presId="urn:microsoft.com/office/officeart/2005/8/layout/lProcess3"/>
    <dgm:cxn modelId="{08358E15-FF59-4631-98A6-E92D009904C8}" type="presParOf" srcId="{BFEF61D8-F338-4760-A811-628E2E37C17D}" destId="{EB43F42E-ABBF-4867-A6BE-FA7A8BF73063}" srcOrd="0" destOrd="0" presId="urn:microsoft.com/office/officeart/2005/8/layout/lProcess3"/>
    <dgm:cxn modelId="{BC09480C-E18E-4A12-8A0F-EFBFB3A633B4}" type="presParOf" srcId="{1A6AEC8D-9A9F-49DE-B4E4-E1A464898EF5}" destId="{EC8BB0CA-6550-4E93-A9B2-65778DF366D9}" srcOrd="11" destOrd="0" presId="urn:microsoft.com/office/officeart/2005/8/layout/lProcess3"/>
    <dgm:cxn modelId="{BAE9B8FC-F8EB-40C7-AE9E-5FB19C0A0F90}" type="presParOf" srcId="{1A6AEC8D-9A9F-49DE-B4E4-E1A464898EF5}" destId="{C1C55F41-7643-44D5-BD8E-32F209375A34}" srcOrd="12" destOrd="0" presId="urn:microsoft.com/office/officeart/2005/8/layout/lProcess3"/>
    <dgm:cxn modelId="{70C9E1CC-7F27-436E-B415-DD7BC8A2007A}" type="presParOf" srcId="{C1C55F41-7643-44D5-BD8E-32F209375A34}" destId="{4ECD155E-FC4F-480C-9FDC-56B7797DC6E6}" srcOrd="0" destOrd="0" presId="urn:microsoft.com/office/officeart/2005/8/layout/l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FEE318-DFB3-4C57-8395-43FEC9D54DE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05AFDBD-636B-44FA-AE2E-995A1F00C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ТЕМА 5. ДІЯЛЬНІСТЬ КОРПОРАЦІЙ НА ФІНАНСОВОМУ </a:t>
            </a:r>
            <a:r>
              <a:rPr lang="uk-UA" b="1" dirty="0" smtClean="0"/>
              <a:t>РИНКУ</a:t>
            </a:r>
            <a:endParaRPr lang="ru-RU" dirty="0"/>
          </a:p>
        </p:txBody>
      </p:sp>
      <p:pic>
        <p:nvPicPr>
          <p:cNvPr id="31746" name="Picture 2" descr="ÐÐ°ÑÑÐ¸Ð½ÐºÐ¸ Ð¿Ð¾ Ð·Ð°Ð¿ÑÐ¾ÑÑ ÑÑÐ½Ð°Ð½ÑÐ¾Ð²Ð¸Ð¹ ÑÐ¸Ð½Ð¾Ðº"/>
          <p:cNvPicPr>
            <a:picLocks noChangeAspect="1" noChangeArrowheads="1"/>
          </p:cNvPicPr>
          <p:nvPr/>
        </p:nvPicPr>
        <p:blipFill>
          <a:blip r:embed="rId2"/>
          <a:srcRect r="5714" b="41857"/>
          <a:stretch>
            <a:fillRect/>
          </a:stretch>
        </p:blipFill>
        <p:spPr bwMode="auto">
          <a:xfrm>
            <a:off x="214282" y="3143248"/>
            <a:ext cx="8715437" cy="3483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ÐÐ°ÑÑÐ¸Ð½ÐºÐ¸ Ð¿Ð¾ Ð·Ð°Ð¿ÑÐ¾ÑÑ IOSCO"/>
          <p:cNvPicPr>
            <a:picLocks noChangeAspect="1" noChangeArrowheads="1"/>
          </p:cNvPicPr>
          <p:nvPr/>
        </p:nvPicPr>
        <p:blipFill>
          <a:blip r:embed="rId2"/>
          <a:srcRect b="21874"/>
          <a:stretch>
            <a:fillRect/>
          </a:stretch>
        </p:blipFill>
        <p:spPr bwMode="auto">
          <a:xfrm>
            <a:off x="357158" y="4000504"/>
            <a:ext cx="8429652" cy="246964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8186766" cy="54483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У</a:t>
            </a:r>
            <a:r>
              <a:rPr lang="en-US" dirty="0"/>
              <a:t> 1983 </a:t>
            </a:r>
            <a:r>
              <a:rPr lang="ru-RU" dirty="0" err="1"/>
              <a:t>р</a:t>
            </a:r>
            <a:r>
              <a:rPr lang="en-US" dirty="0"/>
              <a:t>. </a:t>
            </a:r>
            <a:r>
              <a:rPr lang="ru-RU" dirty="0" err="1"/>
              <a:t>була</a:t>
            </a:r>
            <a:r>
              <a:rPr lang="ru-RU" dirty="0"/>
              <a:t> створена</a:t>
            </a:r>
            <a:r>
              <a:rPr lang="ru-RU" i="1" dirty="0"/>
              <a:t> </a:t>
            </a:r>
            <a:r>
              <a:rPr lang="ru-RU" b="1" i="1" dirty="0" err="1">
                <a:solidFill>
                  <a:srgbClr val="C00000"/>
                </a:solidFill>
              </a:rPr>
              <a:t>Міжнародна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організація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комісій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із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цінних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паперів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— (International Organization of Securities Commissions — IOSCO). </a:t>
            </a:r>
            <a:r>
              <a:rPr lang="ru-RU" dirty="0"/>
              <a:t>До </a:t>
            </a:r>
            <a:r>
              <a:rPr lang="ru-RU" dirty="0" err="1"/>
              <a:t>її</a:t>
            </a:r>
            <a:r>
              <a:rPr lang="ru-RU" dirty="0"/>
              <a:t> складу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78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членом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endParaRPr lang="ru-RU" dirty="0" smtClean="0"/>
          </a:p>
          <a:p>
            <a:pPr marL="809625" indent="989013">
              <a:buFont typeface="Wingdings" pitchFamily="2" charset="2"/>
              <a:buChar char="Ø"/>
            </a:pPr>
            <a:r>
              <a:rPr lang="ru-RU" i="1" dirty="0" err="1" smtClean="0"/>
              <a:t>Комісія</a:t>
            </a:r>
            <a:r>
              <a:rPr lang="ru-RU" i="1" dirty="0" smtClean="0"/>
              <a:t> </a:t>
            </a:r>
            <a:r>
              <a:rPr lang="ru-RU" i="1" dirty="0" err="1"/>
              <a:t>видає</a:t>
            </a:r>
            <a:r>
              <a:rPr lang="ru-RU" dirty="0"/>
              <a:t> </a:t>
            </a:r>
            <a:r>
              <a:rPr lang="ru-RU" i="1" dirty="0" err="1"/>
              <a:t>резолюції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мають</a:t>
            </a:r>
            <a:r>
              <a:rPr lang="ru-RU" i="1" dirty="0"/>
              <a:t> </a:t>
            </a:r>
            <a:r>
              <a:rPr lang="ru-RU" i="1" dirty="0" err="1"/>
              <a:t>рекомендаційний</a:t>
            </a:r>
            <a:r>
              <a:rPr lang="ru-RU" i="1" dirty="0"/>
              <a:t> характер</a:t>
            </a:r>
            <a:r>
              <a:rPr lang="ru-RU" dirty="0"/>
              <a:t>. </a:t>
            </a:r>
            <a:endParaRPr lang="ru-RU" dirty="0" smtClean="0"/>
          </a:p>
          <a:p>
            <a:pPr marL="809625" indent="989013">
              <a:buFont typeface="Wingdings" pitchFamily="2" charset="2"/>
              <a:buChar char="Ø"/>
            </a:pPr>
            <a:r>
              <a:rPr lang="ru-RU" dirty="0" err="1"/>
              <a:t>Комісія</a:t>
            </a:r>
            <a:r>
              <a:rPr lang="ru-RU" dirty="0"/>
              <a:t> </a:t>
            </a:r>
            <a:r>
              <a:rPr lang="ru-RU" dirty="0" err="1"/>
              <a:t>встановила</a:t>
            </a:r>
            <a:r>
              <a:rPr lang="ru-RU" dirty="0"/>
              <a:t> </a:t>
            </a:r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нагляду</a:t>
            </a:r>
            <a:r>
              <a:rPr lang="ru-RU" i="1" dirty="0"/>
              <a:t> за </a:t>
            </a:r>
            <a:r>
              <a:rPr lang="ru-RU" i="1" dirty="0" err="1"/>
              <a:t>електронними</a:t>
            </a:r>
            <a:r>
              <a:rPr lang="ru-RU" i="1" dirty="0"/>
              <a:t> системами </a:t>
            </a:r>
            <a:r>
              <a:rPr lang="ru-RU" i="1" dirty="0" err="1"/>
              <a:t>торгівлі</a:t>
            </a:r>
            <a:r>
              <a:rPr lang="ru-RU" i="1" dirty="0"/>
              <a:t> </a:t>
            </a:r>
            <a:r>
              <a:rPr lang="ru-RU" i="1" dirty="0" err="1"/>
              <a:t>похідними</a:t>
            </a:r>
            <a:r>
              <a:rPr lang="ru-RU" i="1" dirty="0"/>
              <a:t> </a:t>
            </a:r>
            <a:r>
              <a:rPr lang="ru-RU" i="1" dirty="0" err="1"/>
              <a:t>інструментами</a:t>
            </a:r>
            <a:r>
              <a:rPr lang="ru-RU" i="1" dirty="0"/>
              <a:t> фондового ринку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658128" cy="91759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err="1" smtClean="0">
                <a:solidFill>
                  <a:srgbClr val="C00000"/>
                </a:solidFill>
              </a:rPr>
              <a:t>Резолюція</a:t>
            </a:r>
            <a:r>
              <a:rPr lang="ru-RU" sz="2000" b="1" dirty="0" smtClean="0">
                <a:solidFill>
                  <a:srgbClr val="C00000"/>
                </a:solidFill>
              </a:rPr>
              <a:t> про </a:t>
            </a:r>
            <a:r>
              <a:rPr lang="ru-RU" sz="2000" b="1" dirty="0" err="1" smtClean="0">
                <a:solidFill>
                  <a:srgbClr val="C00000"/>
                </a:solidFill>
              </a:rPr>
              <a:t>міжнародні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принципи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ведення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підприємництва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що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безпосередньо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стосується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корпорацій</a:t>
            </a:r>
            <a:r>
              <a:rPr lang="ru-RU" sz="2000" b="1" dirty="0" smtClean="0">
                <a:solidFill>
                  <a:srgbClr val="C00000"/>
                </a:solidFill>
              </a:rPr>
              <a:t>, </a:t>
            </a:r>
            <a:r>
              <a:rPr lang="ru-RU" sz="2000" b="1" dirty="0" err="1" smtClean="0">
                <a:solidFill>
                  <a:srgbClr val="C00000"/>
                </a:solidFill>
              </a:rPr>
              <a:t>визначила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сім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основних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принципів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ведення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</a:rPr>
              <a:t>бізнесу</a:t>
            </a:r>
            <a:r>
              <a:rPr lang="ru-RU" sz="2000" b="1" dirty="0" smtClean="0">
                <a:solidFill>
                  <a:srgbClr val="C00000"/>
                </a:solidFill>
              </a:rPr>
              <a:t>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142984"/>
          <a:ext cx="772956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500042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У 1961 р. </a:t>
            </a:r>
            <a:r>
              <a:rPr lang="ru-RU" dirty="0" err="1"/>
              <a:t>була</a:t>
            </a:r>
            <a:r>
              <a:rPr lang="ru-RU" dirty="0"/>
              <a:t> створена </a:t>
            </a:r>
            <a:r>
              <a:rPr lang="ru-RU" b="1" i="1" dirty="0" err="1">
                <a:solidFill>
                  <a:srgbClr val="C00000"/>
                </a:solidFill>
              </a:rPr>
              <a:t>Міжнародна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федерація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фондових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бірж</a:t>
            </a:r>
            <a:r>
              <a:rPr lang="ru-RU" i="1" dirty="0"/>
              <a:t>,</a:t>
            </a:r>
            <a:r>
              <a:rPr lang="ru-RU" dirty="0"/>
              <a:t> яка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жовтня</a:t>
            </a:r>
            <a:r>
              <a:rPr lang="ru-RU" dirty="0"/>
              <a:t> 2000 р. стала </a:t>
            </a:r>
            <a:r>
              <a:rPr lang="ru-RU" dirty="0" err="1"/>
              <a:t>називатися</a:t>
            </a:r>
            <a:r>
              <a:rPr lang="ru-RU" i="1" dirty="0"/>
              <a:t> </a:t>
            </a:r>
            <a:r>
              <a:rPr lang="ru-RU" b="1" i="1" dirty="0" err="1">
                <a:solidFill>
                  <a:srgbClr val="C00000"/>
                </a:solidFill>
              </a:rPr>
              <a:t>Світовою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федерацією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бірж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Federation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Exchanges</a:t>
            </a:r>
            <a:r>
              <a:rPr lang="ru-RU" dirty="0"/>
              <a:t>). До </a:t>
            </a:r>
            <a:r>
              <a:rPr lang="ru-RU" dirty="0" err="1"/>
              <a:t>її</a:t>
            </a:r>
            <a:r>
              <a:rPr lang="ru-RU" dirty="0"/>
              <a:t> складу </a:t>
            </a:r>
            <a:r>
              <a:rPr lang="ru-RU" dirty="0" err="1"/>
              <a:t>входять</a:t>
            </a:r>
            <a:r>
              <a:rPr lang="ru-RU" dirty="0"/>
              <a:t> 56 </a:t>
            </a:r>
            <a:r>
              <a:rPr lang="ru-RU" dirty="0" err="1"/>
              <a:t>фондових</a:t>
            </a:r>
            <a:r>
              <a:rPr lang="ru-RU" dirty="0"/>
              <a:t> </a:t>
            </a:r>
            <a:r>
              <a:rPr lang="ru-RU" dirty="0" err="1"/>
              <a:t>бірж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i="1" dirty="0" err="1">
                <a:solidFill>
                  <a:srgbClr val="C00000"/>
                </a:solidFill>
              </a:rPr>
              <a:t>Федерація</a:t>
            </a:r>
            <a:r>
              <a:rPr lang="ru-RU" i="1" dirty="0">
                <a:solidFill>
                  <a:srgbClr val="C00000"/>
                </a:solidFill>
              </a:rPr>
              <a:t> ввела </a:t>
            </a:r>
            <a:r>
              <a:rPr lang="ru-RU" i="1" dirty="0" err="1">
                <a:solidFill>
                  <a:srgbClr val="C00000"/>
                </a:solidFill>
              </a:rPr>
              <a:t>ринкові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принципи</a:t>
            </a:r>
            <a:r>
              <a:rPr lang="ru-RU" i="1" dirty="0">
                <a:solidFill>
                  <a:srgbClr val="C00000"/>
                </a:solidFill>
              </a:rPr>
              <a:t>, </a:t>
            </a:r>
            <a:r>
              <a:rPr lang="ru-RU" i="1" dirty="0" err="1">
                <a:solidFill>
                  <a:srgbClr val="C00000"/>
                </a:solidFill>
              </a:rPr>
              <a:t>які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визначають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вимоги</a:t>
            </a:r>
            <a:r>
              <a:rPr lang="ru-RU" i="1" dirty="0">
                <a:solidFill>
                  <a:srgbClr val="C00000"/>
                </a:solidFill>
              </a:rPr>
              <a:t> для </a:t>
            </a:r>
            <a:r>
              <a:rPr lang="ru-RU" i="1" dirty="0" err="1">
                <a:solidFill>
                  <a:srgbClr val="C00000"/>
                </a:solidFill>
              </a:rPr>
              <a:t>бажаючих</a:t>
            </a:r>
            <a:r>
              <a:rPr lang="ru-RU" i="1" dirty="0">
                <a:solidFill>
                  <a:srgbClr val="C00000"/>
                </a:solidFill>
              </a:rPr>
              <a:t> до </a:t>
            </a:r>
            <a:r>
              <a:rPr lang="ru-RU" i="1" dirty="0" err="1">
                <a:solidFill>
                  <a:srgbClr val="C00000"/>
                </a:solidFill>
              </a:rPr>
              <a:t>неї</a:t>
            </a:r>
            <a:r>
              <a:rPr lang="ru-RU" i="1" dirty="0">
                <a:solidFill>
                  <a:srgbClr val="C00000"/>
                </a:solidFill>
              </a:rPr>
              <a:t> </a:t>
            </a:r>
            <a:r>
              <a:rPr lang="ru-RU" i="1" dirty="0" err="1">
                <a:solidFill>
                  <a:srgbClr val="C00000"/>
                </a:solidFill>
              </a:rPr>
              <a:t>вступити</a:t>
            </a:r>
            <a:r>
              <a:rPr lang="ru-RU" i="1" dirty="0">
                <a:solidFill>
                  <a:srgbClr val="C00000"/>
                </a:solidFill>
              </a:rPr>
              <a:t>. </a:t>
            </a:r>
          </a:p>
        </p:txBody>
      </p:sp>
      <p:pic>
        <p:nvPicPr>
          <p:cNvPr id="24580" name="Picture 4" descr="ÐÐ°ÑÑÐ¸Ð½ÐºÐ¸ Ð¿Ð¾ Ð·Ð°Ð¿ÑÐ¾ÑÑ World Federation of Exchan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86190"/>
            <a:ext cx="8286808" cy="209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643834" cy="57150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Фондові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біржі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повинні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мати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0" y="2928934"/>
          <a:ext cx="9144000" cy="373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6000768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285852" y="857232"/>
          <a:ext cx="7143800" cy="140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14282" y="2357430"/>
            <a:ext cx="7500990" cy="64293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/>
          <a:p>
            <a:pPr>
              <a:spcBef>
                <a:spcPct val="0"/>
              </a:spcBef>
            </a:pP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іржа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повинна: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C00000"/>
                </a:solidFill>
              </a:rPr>
              <a:t>Для організації торгівлі цінними паперами фондові біржі повинні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6452" y="3643314"/>
            <a:ext cx="3457548" cy="345754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8186766" cy="5448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err="1">
                <a:solidFill>
                  <a:srgbClr val="C00000"/>
                </a:solidFill>
              </a:rPr>
              <a:t>Основними</a:t>
            </a:r>
            <a:r>
              <a:rPr lang="ru-RU" b="1" i="1" dirty="0">
                <a:solidFill>
                  <a:srgbClr val="C00000"/>
                </a:solidFill>
              </a:rPr>
              <a:t> актами </a:t>
            </a:r>
            <a:r>
              <a:rPr lang="ru-RU" b="1" i="1" dirty="0" err="1">
                <a:solidFill>
                  <a:srgbClr val="C00000"/>
                </a:solidFill>
              </a:rPr>
              <a:t>регулювання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і</a:t>
            </a:r>
            <a:r>
              <a:rPr lang="ru-RU" b="1" i="1" dirty="0">
                <a:solidFill>
                  <a:srgbClr val="C00000"/>
                </a:solidFill>
              </a:rPr>
              <a:t> контролю ринку </a:t>
            </a:r>
            <a:r>
              <a:rPr lang="ru-RU" b="1" i="1" dirty="0" err="1">
                <a:solidFill>
                  <a:srgbClr val="C00000"/>
                </a:solidFill>
              </a:rPr>
              <a:t>капіталів</a:t>
            </a:r>
            <a:r>
              <a:rPr lang="ru-RU" b="1" i="1" dirty="0">
                <a:solidFill>
                  <a:srgbClr val="C00000"/>
                </a:solidFill>
              </a:rPr>
              <a:t> у </a:t>
            </a:r>
            <a:r>
              <a:rPr lang="ru-RU" b="1" i="1" dirty="0" err="1">
                <a:solidFill>
                  <a:srgbClr val="C00000"/>
                </a:solidFill>
              </a:rPr>
              <a:t>країнах</a:t>
            </a:r>
            <a:r>
              <a:rPr lang="ru-RU" b="1" i="1" dirty="0">
                <a:solidFill>
                  <a:srgbClr val="C00000"/>
                </a:solidFill>
              </a:rPr>
              <a:t> ЄС </a:t>
            </a:r>
            <a:r>
              <a:rPr lang="ru-RU" b="1" i="1" dirty="0" err="1">
                <a:solidFill>
                  <a:srgbClr val="C00000"/>
                </a:solidFill>
              </a:rPr>
              <a:t>є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u="sng" dirty="0" err="1">
                <a:solidFill>
                  <a:srgbClr val="C00000"/>
                </a:solidFill>
              </a:rPr>
              <a:t>Директиви</a:t>
            </a:r>
            <a:r>
              <a:rPr lang="ru-RU" b="1" i="1" dirty="0">
                <a:solidFill>
                  <a:srgbClr val="C00000"/>
                </a:solidFill>
              </a:rPr>
              <a:t>, </a:t>
            </a:r>
            <a:r>
              <a:rPr lang="ru-RU" b="1" i="1" dirty="0" err="1">
                <a:solidFill>
                  <a:srgbClr val="C00000"/>
                </a:solidFill>
              </a:rPr>
              <a:t>які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видаються</a:t>
            </a:r>
            <a:r>
              <a:rPr lang="ru-RU" b="1" i="1" dirty="0">
                <a:solidFill>
                  <a:srgbClr val="C00000"/>
                </a:solidFill>
              </a:rPr>
              <a:t> Радою ЄС </a:t>
            </a:r>
            <a:r>
              <a:rPr lang="ru-RU" b="1" i="1" dirty="0" err="1">
                <a:solidFill>
                  <a:srgbClr val="C00000"/>
                </a:solidFill>
              </a:rPr>
              <a:t>і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які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обов’язкові</a:t>
            </a:r>
            <a:r>
              <a:rPr lang="ru-RU" b="1" i="1" dirty="0">
                <a:solidFill>
                  <a:srgbClr val="C00000"/>
                </a:solidFill>
              </a:rPr>
              <a:t> для </a:t>
            </a:r>
            <a:r>
              <a:rPr lang="ru-RU" b="1" i="1" dirty="0" err="1">
                <a:solidFill>
                  <a:srgbClr val="C00000"/>
                </a:solidFill>
              </a:rPr>
              <a:t>виконання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u="sng" dirty="0" err="1"/>
              <a:t>Основні</a:t>
            </a:r>
            <a:r>
              <a:rPr lang="ru-RU" u="sng" dirty="0"/>
              <a:t> </a:t>
            </a:r>
            <a:r>
              <a:rPr lang="ru-RU" u="sng" dirty="0" err="1"/>
              <a:t>принципи</a:t>
            </a:r>
            <a:r>
              <a:rPr lang="ru-RU" u="sng" dirty="0"/>
              <a:t> </a:t>
            </a:r>
            <a:r>
              <a:rPr lang="ru-RU" u="sng" dirty="0" err="1"/>
              <a:t>регулювання</a:t>
            </a:r>
            <a:r>
              <a:rPr lang="ru-RU" u="sng" dirty="0"/>
              <a:t> </a:t>
            </a:r>
            <a:r>
              <a:rPr lang="ru-RU" u="sng" dirty="0" err="1"/>
              <a:t>зводяться</a:t>
            </a:r>
            <a:r>
              <a:rPr lang="ru-RU" u="sng" dirty="0"/>
              <a:t> до такого: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/>
              <a:t>установлення</a:t>
            </a:r>
            <a:r>
              <a:rPr lang="ru-RU" dirty="0"/>
              <a:t> на </a:t>
            </a:r>
            <a:r>
              <a:rPr lang="ru-RU" dirty="0" err="1"/>
              <a:t>мінімальному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емісій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/>
              <a:t>уніфікація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в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обертаються</a:t>
            </a:r>
            <a:r>
              <a:rPr lang="ru-RU" dirty="0"/>
              <a:t> на </a:t>
            </a:r>
            <a:r>
              <a:rPr lang="ru-RU" dirty="0" err="1"/>
              <a:t>фондових</a:t>
            </a:r>
            <a:r>
              <a:rPr lang="ru-RU" dirty="0"/>
              <a:t> ринках;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/>
              <a:t>взаємне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уніфікація</a:t>
            </a:r>
            <a:r>
              <a:rPr lang="ru-RU" dirty="0"/>
              <a:t> </a:t>
            </a:r>
            <a:r>
              <a:rPr lang="ru-RU" dirty="0" err="1"/>
              <a:t>країнами-учасницями</a:t>
            </a:r>
            <a:r>
              <a:rPr lang="ru-RU" dirty="0"/>
              <a:t> норм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ринком </a:t>
            </a:r>
            <a:r>
              <a:rPr lang="ru-RU" dirty="0" err="1"/>
              <a:t>капіталу</a:t>
            </a:r>
            <a:r>
              <a:rPr lang="ru-RU" dirty="0"/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uk-UA" dirty="0"/>
              <a:t>координація діяльності національних комісій із цінних паперів і фондових бірж.</a:t>
            </a:r>
            <a:endParaRPr lang="ru-RU" dirty="0"/>
          </a:p>
          <a:p>
            <a:pPr>
              <a:buNone/>
            </a:pPr>
            <a:r>
              <a:rPr lang="ru-RU" b="1" i="1" dirty="0" err="1">
                <a:solidFill>
                  <a:srgbClr val="C00000"/>
                </a:solidFill>
              </a:rPr>
              <a:t>Основна</a:t>
            </a:r>
            <a:r>
              <a:rPr lang="ru-RU" b="1" i="1" dirty="0">
                <a:solidFill>
                  <a:srgbClr val="C00000"/>
                </a:solidFill>
              </a:rPr>
              <a:t> мета </a:t>
            </a:r>
            <a:r>
              <a:rPr lang="ru-RU" b="1" i="1" dirty="0" err="1">
                <a:solidFill>
                  <a:srgbClr val="C00000"/>
                </a:solidFill>
              </a:rPr>
              <a:t>цих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принципів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полягає</a:t>
            </a:r>
            <a:r>
              <a:rPr lang="ru-RU" b="1" i="1" dirty="0">
                <a:solidFill>
                  <a:srgbClr val="C00000"/>
                </a:solidFill>
              </a:rPr>
              <a:t> у </a:t>
            </a:r>
            <a:r>
              <a:rPr lang="ru-RU" b="1" i="1" dirty="0" err="1">
                <a:solidFill>
                  <a:srgbClr val="C00000"/>
                </a:solidFill>
              </a:rPr>
              <a:t>створенні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системи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спільного</a:t>
            </a:r>
            <a:r>
              <a:rPr lang="ru-RU" b="1" i="1" dirty="0">
                <a:solidFill>
                  <a:srgbClr val="C00000"/>
                </a:solidFill>
              </a:rPr>
              <a:t>, </a:t>
            </a:r>
            <a:r>
              <a:rPr lang="ru-RU" b="1" i="1" dirty="0" err="1">
                <a:solidFill>
                  <a:srgbClr val="C00000"/>
                </a:solidFill>
              </a:rPr>
              <a:t>колективного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захисту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інвестора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57158" y="-214338"/>
          <a:ext cx="8258204" cy="7286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00430" y="857232"/>
            <a:ext cx="5472122" cy="4572000"/>
          </a:xfrm>
          <a:ln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Основними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показниками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що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характеризують</a:t>
            </a:r>
            <a:r>
              <a:rPr lang="ru-RU" b="1" dirty="0">
                <a:solidFill>
                  <a:srgbClr val="C00000"/>
                </a:solidFill>
              </a:rPr>
              <a:t> роль ринку </a:t>
            </a:r>
            <a:r>
              <a:rPr lang="ru-RU" b="1" dirty="0" err="1">
                <a:solidFill>
                  <a:srgbClr val="C00000"/>
                </a:solidFill>
              </a:rPr>
              <a:t>акцій</a:t>
            </a:r>
            <a:r>
              <a:rPr lang="ru-RU" b="1" dirty="0">
                <a:solidFill>
                  <a:srgbClr val="C00000"/>
                </a:solidFill>
              </a:rPr>
              <a:t> в </a:t>
            </a:r>
            <a:r>
              <a:rPr lang="ru-RU" b="1" dirty="0" err="1">
                <a:solidFill>
                  <a:srgbClr val="C00000"/>
                </a:solidFill>
              </a:rPr>
              <a:t>економічному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розвитку</a:t>
            </a:r>
            <a:r>
              <a:rPr lang="ru-RU" b="1" dirty="0">
                <a:solidFill>
                  <a:srgbClr val="C00000"/>
                </a:solidFill>
              </a:rPr>
              <a:t>, є:</a:t>
            </a:r>
          </a:p>
          <a:p>
            <a:pPr lvl="0">
              <a:buFont typeface="Wingdings" pitchFamily="2" charset="2"/>
              <a:buChar char="Ø"/>
            </a:pP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b="1" i="1" dirty="0" err="1"/>
              <a:t>капіталізація</a:t>
            </a:r>
            <a:r>
              <a:rPr lang="ru-RU" b="1" i="1" dirty="0"/>
              <a:t>,</a:t>
            </a:r>
            <a:r>
              <a:rPr lang="ru-RU" i="1" dirty="0"/>
              <a:t>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поточна</a:t>
            </a:r>
            <a:r>
              <a:rPr lang="ru-RU" i="1" dirty="0"/>
              <a:t> </a:t>
            </a:r>
            <a:r>
              <a:rPr lang="ru-RU" i="1" dirty="0" err="1"/>
              <a:t>вартість</a:t>
            </a:r>
            <a:r>
              <a:rPr lang="ru-RU" i="1" dirty="0"/>
              <a:t> </a:t>
            </a:r>
            <a:r>
              <a:rPr lang="ru-RU" i="1" dirty="0" err="1"/>
              <a:t>акцій</a:t>
            </a:r>
            <a:r>
              <a:rPr lang="ru-RU" i="1" dirty="0"/>
              <a:t> на ринку </a:t>
            </a:r>
            <a:r>
              <a:rPr lang="ru-RU" i="1" dirty="0" err="1"/>
              <a:t>капіталів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відношення</a:t>
            </a:r>
            <a:r>
              <a:rPr lang="ru-RU" i="1" dirty="0"/>
              <a:t> у </a:t>
            </a:r>
            <a:r>
              <a:rPr lang="ru-RU" i="1" dirty="0" err="1"/>
              <a:t>відсотках</a:t>
            </a:r>
            <a:r>
              <a:rPr lang="ru-RU" i="1" dirty="0"/>
              <a:t> до ВВП,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коефіцієнт</a:t>
            </a:r>
            <a:r>
              <a:rPr lang="ru-RU" i="1" dirty="0"/>
              <a:t> </a:t>
            </a:r>
            <a:r>
              <a:rPr lang="ru-RU" i="1" dirty="0" err="1"/>
              <a:t>капіталізації</a:t>
            </a:r>
            <a:r>
              <a:rPr lang="ru-RU" i="1" dirty="0"/>
              <a:t>, яка </a:t>
            </a:r>
            <a:r>
              <a:rPr lang="ru-RU" i="1" dirty="0" err="1"/>
              <a:t>визначається</a:t>
            </a:r>
            <a:r>
              <a:rPr lang="ru-RU" i="1" dirty="0"/>
              <a:t> за </a:t>
            </a:r>
            <a:r>
              <a:rPr lang="ru-RU" i="1" dirty="0" err="1"/>
              <a:t>показниками</a:t>
            </a:r>
            <a:r>
              <a:rPr lang="ru-RU" i="1" dirty="0"/>
              <a:t> </a:t>
            </a:r>
            <a:r>
              <a:rPr lang="ru-RU" i="1" dirty="0" err="1"/>
              <a:t>вторинного</a:t>
            </a:r>
            <a:r>
              <a:rPr lang="ru-RU" i="1" dirty="0"/>
              <a:t> ринку;</a:t>
            </a:r>
            <a:endParaRPr lang="ru-RU" dirty="0"/>
          </a:p>
          <a:p>
            <a:pPr lvl="0">
              <a:buFont typeface="Wingdings" pitchFamily="2" charset="2"/>
              <a:buChar char="Ø"/>
            </a:pPr>
            <a:r>
              <a:rPr lang="ru-RU" b="1" i="1" dirty="0" err="1"/>
              <a:t>частка</a:t>
            </a:r>
            <a:r>
              <a:rPr lang="ru-RU" b="1" i="1" dirty="0"/>
              <a:t> </a:t>
            </a:r>
            <a:r>
              <a:rPr lang="ru-RU" b="1" i="1" dirty="0" err="1"/>
              <a:t>емісії</a:t>
            </a:r>
            <a:r>
              <a:rPr lang="ru-RU" b="1" i="1" dirty="0"/>
              <a:t> </a:t>
            </a:r>
            <a:r>
              <a:rPr lang="ru-RU" b="1" i="1" dirty="0" err="1"/>
              <a:t>акцій</a:t>
            </a:r>
            <a:r>
              <a:rPr lang="ru-RU" b="1" i="1" dirty="0"/>
              <a:t> у </a:t>
            </a:r>
            <a:r>
              <a:rPr lang="ru-RU" b="1" i="1" dirty="0" err="1"/>
              <a:t>фінансуванні</a:t>
            </a:r>
            <a:r>
              <a:rPr lang="ru-RU" b="1" i="1" dirty="0"/>
              <a:t> </a:t>
            </a:r>
            <a:r>
              <a:rPr lang="ru-RU" b="1" i="1" dirty="0" err="1"/>
              <a:t>капітальних</a:t>
            </a:r>
            <a:r>
              <a:rPr lang="ru-RU" b="1" i="1" dirty="0"/>
              <a:t> </a:t>
            </a:r>
            <a:r>
              <a:rPr lang="ru-RU" b="1" i="1" dirty="0" err="1"/>
              <a:t>вкладень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-357222" y="571480"/>
          <a:ext cx="4143404" cy="4992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500042"/>
          <a:ext cx="8858280" cy="563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357166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ru-RU" b="1" i="1" dirty="0" err="1">
                <a:solidFill>
                  <a:srgbClr val="C00000"/>
                </a:solidFill>
              </a:rPr>
              <a:t>Вторинний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ринок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акцій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організовують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фондові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біржі</a:t>
            </a:r>
            <a:r>
              <a:rPr lang="ru-RU" b="1" dirty="0">
                <a:solidFill>
                  <a:srgbClr val="C00000"/>
                </a:solidFill>
              </a:rPr>
              <a:t>. 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/>
              <a:t>США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біржового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позабіржового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становить 80—20 </a:t>
            </a:r>
            <a:r>
              <a:rPr lang="ru-RU" dirty="0" smtClean="0"/>
              <a:t>%.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/>
              <a:t>Японії</a:t>
            </a:r>
            <a:r>
              <a:rPr lang="ru-RU" dirty="0"/>
              <a:t> — 90—10 %. </a:t>
            </a:r>
          </a:p>
        </p:txBody>
      </p:sp>
      <p:pic>
        <p:nvPicPr>
          <p:cNvPr id="17412" name="Picture 4" descr="ÐÐ°ÑÑÐ¸Ð½ÐºÐ¸ Ð¿Ð¾ Ð·Ð°Ð¿ÑÐ¾ÑÑ ÑÐ¸Ð½Ð¾Ðº Ð°ÐºÑÑÑ ÑÐ¿Ð¾Ð½ÑÑ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4974" y="3286124"/>
            <a:ext cx="4698825" cy="3056147"/>
          </a:xfrm>
          <a:prstGeom prst="rect">
            <a:avLst/>
          </a:prstGeom>
          <a:noFill/>
        </p:spPr>
      </p:pic>
      <p:pic>
        <p:nvPicPr>
          <p:cNvPr id="17410" name="Picture 2" descr="ÐÐ°ÑÑÐ¸Ð½ÐºÐ¸ Ð¿Ð¾ Ð·Ð°Ð¿ÑÐ¾ÑÑ ÑÐ¸Ð½Ð¾Ðº Ð°ÐºÑÑÑ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286124"/>
            <a:ext cx="3857652" cy="3037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C00000"/>
                </a:solidFill>
              </a:rPr>
              <a:t>План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8286776" cy="4786346"/>
          </a:xfrm>
        </p:spPr>
        <p:txBody>
          <a:bodyPr>
            <a:normAutofit/>
          </a:bodyPr>
          <a:lstStyle/>
          <a:p>
            <a:pPr marL="0" indent="719138">
              <a:buNone/>
            </a:pPr>
            <a:r>
              <a:rPr lang="uk-UA" sz="2800" dirty="0"/>
              <a:t>1. Фінансовий ринок як </a:t>
            </a:r>
            <a:r>
              <a:rPr lang="uk-UA" sz="2800" dirty="0" smtClean="0"/>
              <a:t>основа економічного розвитку </a:t>
            </a:r>
            <a:r>
              <a:rPr lang="uk-UA" sz="2800" dirty="0"/>
              <a:t>корпорацій.</a:t>
            </a:r>
            <a:endParaRPr lang="ru-RU" sz="2800" b="1" dirty="0"/>
          </a:p>
          <a:p>
            <a:pPr marL="0" indent="719138">
              <a:buNone/>
            </a:pPr>
            <a:r>
              <a:rPr lang="uk-UA" sz="2800" dirty="0" smtClean="0"/>
              <a:t>2</a:t>
            </a:r>
            <a:r>
              <a:rPr lang="uk-UA" sz="2800" dirty="0"/>
              <a:t>. Заощадження і інвестиції.</a:t>
            </a:r>
            <a:endParaRPr lang="ru-RU" sz="2800" dirty="0"/>
          </a:p>
          <a:p>
            <a:pPr marL="0" indent="719138">
              <a:buNone/>
            </a:pPr>
            <a:r>
              <a:rPr lang="uk-UA" sz="2800" dirty="0"/>
              <a:t>3. Міжнародне регулювання фінансового ринку.</a:t>
            </a:r>
            <a:endParaRPr lang="ru-RU" sz="2800" b="1" dirty="0"/>
          </a:p>
          <a:p>
            <a:pPr marL="0" indent="719138">
              <a:buNone/>
            </a:pPr>
            <a:r>
              <a:rPr lang="uk-UA" sz="2800" dirty="0" smtClean="0"/>
              <a:t>4</a:t>
            </a:r>
            <a:r>
              <a:rPr lang="uk-UA" sz="2800" dirty="0"/>
              <a:t>. Біржовий ринок акцій.</a:t>
            </a:r>
            <a:endParaRPr lang="ru-RU" sz="2800" dirty="0"/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8115328" cy="5857916"/>
          </a:xfrm>
        </p:spPr>
        <p:txBody>
          <a:bodyPr>
            <a:normAutofit/>
          </a:bodyPr>
          <a:lstStyle/>
          <a:p>
            <a:pPr marL="269875" indent="-269875">
              <a:buNone/>
            </a:pPr>
            <a:r>
              <a:rPr lang="ru-RU" sz="3200" b="1" i="1" dirty="0" err="1">
                <a:solidFill>
                  <a:srgbClr val="C00000"/>
                </a:solidFill>
              </a:rPr>
              <a:t>Фінансовий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</a:rPr>
              <a:t>ринок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/>
              <a:t>— одна </a:t>
            </a:r>
            <a:r>
              <a:rPr lang="ru-RU" sz="3200" b="1" i="1" dirty="0" err="1"/>
              <a:t>зі</a:t>
            </a:r>
            <a:r>
              <a:rPr lang="ru-RU" sz="3200" b="1" i="1" dirty="0"/>
              <a:t> сфер </a:t>
            </a:r>
            <a:r>
              <a:rPr lang="ru-RU" sz="3200" b="1" i="1" dirty="0" err="1"/>
              <a:t>ринкових</a:t>
            </a:r>
            <a:r>
              <a:rPr lang="ru-RU" sz="3200" b="1" i="1" dirty="0"/>
              <a:t> </a:t>
            </a:r>
            <a:r>
              <a:rPr lang="ru-RU" sz="3200" b="1" i="1" dirty="0" err="1"/>
              <a:t>економічних</a:t>
            </a:r>
            <a:r>
              <a:rPr lang="ru-RU" sz="3200" b="1" i="1" dirty="0"/>
              <a:t> </a:t>
            </a:r>
            <a:r>
              <a:rPr lang="ru-RU" sz="3200" b="1" i="1" dirty="0" err="1"/>
              <a:t>відносин</a:t>
            </a:r>
            <a:r>
              <a:rPr lang="ru-RU" sz="3200" b="1" i="1" dirty="0"/>
              <a:t>. </a:t>
            </a:r>
            <a:r>
              <a:rPr lang="ru-RU" sz="3200" b="1" i="1" dirty="0" err="1"/>
              <a:t>Його</a:t>
            </a:r>
            <a:r>
              <a:rPr lang="ru-RU" sz="3200" b="1" i="1" dirty="0"/>
              <a:t> </a:t>
            </a:r>
            <a:r>
              <a:rPr lang="ru-RU" sz="3200" b="1" i="1" dirty="0" err="1"/>
              <a:t>специфіка</a:t>
            </a:r>
            <a:r>
              <a:rPr lang="ru-RU" sz="3200" b="1" i="1" dirty="0"/>
              <a:t> </a:t>
            </a:r>
            <a:r>
              <a:rPr lang="ru-RU" sz="3200" b="1" i="1" dirty="0" err="1"/>
              <a:t>полягає</a:t>
            </a:r>
            <a:r>
              <a:rPr lang="ru-RU" sz="3200" b="1" i="1" dirty="0"/>
              <a:t> в тому, </a:t>
            </a:r>
            <a:r>
              <a:rPr lang="ru-RU" sz="3200" b="1" i="1" dirty="0" err="1"/>
              <a:t>що</a:t>
            </a:r>
            <a:r>
              <a:rPr lang="ru-RU" sz="3200" b="1" i="1" dirty="0"/>
              <a:t> предметом </a:t>
            </a:r>
            <a:r>
              <a:rPr lang="ru-RU" sz="3200" b="1" i="1" dirty="0" err="1"/>
              <a:t>купівлі-продажу</a:t>
            </a:r>
            <a:r>
              <a:rPr lang="ru-RU" sz="3200" b="1" i="1" dirty="0"/>
              <a:t> </a:t>
            </a:r>
            <a:r>
              <a:rPr lang="ru-RU" sz="3200" b="1" i="1" dirty="0" err="1"/>
              <a:t>є</a:t>
            </a:r>
            <a:r>
              <a:rPr lang="ru-RU" sz="3200" b="1" i="1" dirty="0"/>
              <a:t> </a:t>
            </a:r>
            <a:r>
              <a:rPr lang="ru-RU" sz="3200" b="1" i="1" dirty="0" err="1"/>
              <a:t>фінансові</a:t>
            </a:r>
            <a:r>
              <a:rPr lang="ru-RU" sz="3200" b="1" i="1" dirty="0"/>
              <a:t> </a:t>
            </a:r>
            <a:r>
              <a:rPr lang="ru-RU" sz="3200" b="1" i="1" dirty="0" err="1"/>
              <a:t>фонди</a:t>
            </a:r>
            <a:r>
              <a:rPr lang="ru-RU" sz="3200" b="1" i="1" dirty="0" smtClean="0"/>
              <a:t>.</a:t>
            </a:r>
          </a:p>
          <a:p>
            <a:pPr marL="269875" indent="-269875">
              <a:buNone/>
            </a:pPr>
            <a:r>
              <a:rPr lang="ru-RU" sz="3200" b="1" i="1" dirty="0" err="1">
                <a:solidFill>
                  <a:srgbClr val="C00000"/>
                </a:solidFill>
              </a:rPr>
              <a:t>Фінансовий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</a:rPr>
              <a:t>ринок</a:t>
            </a:r>
            <a:r>
              <a:rPr lang="ru-RU" sz="3200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 err="1"/>
              <a:t>являє</a:t>
            </a:r>
            <a:r>
              <a:rPr lang="ru-RU" sz="3200" b="1" i="1" dirty="0"/>
              <a:t> собою </a:t>
            </a:r>
            <a:r>
              <a:rPr lang="ru-RU" sz="3200" b="1" i="1" dirty="0" err="1"/>
              <a:t>економічний</a:t>
            </a:r>
            <a:r>
              <a:rPr lang="ru-RU" sz="3200" b="1" i="1" dirty="0"/>
              <a:t> </a:t>
            </a:r>
            <a:r>
              <a:rPr lang="ru-RU" sz="3200" b="1" i="1" dirty="0" err="1"/>
              <a:t>простір</a:t>
            </a:r>
            <a:r>
              <a:rPr lang="ru-RU" sz="3200" b="1" i="1" dirty="0"/>
              <a:t>, на </a:t>
            </a:r>
            <a:r>
              <a:rPr lang="ru-RU" sz="3200" b="1" i="1" dirty="0" err="1"/>
              <a:t>якому</a:t>
            </a:r>
            <a:r>
              <a:rPr lang="ru-RU" sz="3200" b="1" i="1" dirty="0"/>
              <a:t> </a:t>
            </a:r>
            <a:r>
              <a:rPr lang="ru-RU" sz="3200" b="1" i="1" dirty="0" err="1"/>
              <a:t>формуються</a:t>
            </a:r>
            <a:r>
              <a:rPr lang="ru-RU" sz="3200" b="1" i="1" dirty="0"/>
              <a:t> </a:t>
            </a:r>
            <a:r>
              <a:rPr lang="ru-RU" sz="3200" b="1" i="1" dirty="0" err="1"/>
              <a:t>відносини</a:t>
            </a:r>
            <a:r>
              <a:rPr lang="ru-RU" sz="3200" b="1" i="1" dirty="0"/>
              <a:t> </a:t>
            </a:r>
            <a:r>
              <a:rPr lang="ru-RU" sz="3200" b="1" i="1" dirty="0" err="1"/>
              <a:t>з</a:t>
            </a:r>
            <a:r>
              <a:rPr lang="ru-RU" sz="3200" b="1" i="1" dirty="0"/>
              <a:t> приводу </a:t>
            </a:r>
            <a:r>
              <a:rPr lang="ru-RU" sz="3200" b="1" i="1" dirty="0" err="1"/>
              <a:t>купівлі-продажу</a:t>
            </a:r>
            <a:r>
              <a:rPr lang="ru-RU" sz="3200" b="1" i="1" dirty="0"/>
              <a:t> </a:t>
            </a:r>
            <a:r>
              <a:rPr lang="ru-RU" sz="3200" b="1" i="1" dirty="0" err="1"/>
              <a:t>фінансових</a:t>
            </a:r>
            <a:r>
              <a:rPr lang="ru-RU" sz="3200" b="1" i="1" dirty="0"/>
              <a:t> </a:t>
            </a:r>
            <a:r>
              <a:rPr lang="ru-RU" sz="3200" b="1" i="1" dirty="0" err="1"/>
              <a:t>фондів</a:t>
            </a:r>
            <a:r>
              <a:rPr lang="ru-RU" sz="3200" b="1" i="1" dirty="0"/>
              <a:t>.</a:t>
            </a:r>
          </a:p>
          <a:p>
            <a:pPr marL="269875" indent="-269875"/>
            <a:endParaRPr lang="ru-RU" sz="3200" b="1" i="1" dirty="0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857364"/>
            <a:ext cx="1905000" cy="1419226"/>
          </a:xfrm>
          <a:prstGeom prst="rect">
            <a:avLst/>
          </a:prstGeom>
          <a:noFill/>
        </p:spPr>
      </p:pic>
      <p:pic>
        <p:nvPicPr>
          <p:cNvPr id="29698" name="Picture 2" descr="ÐÐ°ÑÑÐ¸Ð½ÐºÐ¸ Ð¿Ð¾ Ð·Ð°Ð¿ÑÐ¾ÑÑ ÑÑÐ½Ð°Ð½ÑÐ¾Ð²Ð¸Ð¹ ÑÐ¸Ð½Ð¾Ð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5022782"/>
            <a:ext cx="2428892" cy="1675936"/>
          </a:xfrm>
          <a:prstGeom prst="rect">
            <a:avLst/>
          </a:prstGeom>
          <a:noFill/>
        </p:spPr>
      </p:pic>
      <p:pic>
        <p:nvPicPr>
          <p:cNvPr id="29700" name="Picture 4" descr="ÐÐ°ÑÑÐ¸Ð½ÐºÐ¸ Ð¿Ð¾ Ð·Ð°Ð¿ÑÐ¾ÑÑ ÑÑÐ½Ð°Ð½ÑÐ¾Ð²Ð¸Ð¹ ÑÐ¸Ð½Ð¾Ð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5000636"/>
            <a:ext cx="2714644" cy="1687800"/>
          </a:xfrm>
          <a:prstGeom prst="rect">
            <a:avLst/>
          </a:prstGeom>
          <a:noFill/>
        </p:spPr>
      </p:pic>
      <p:pic>
        <p:nvPicPr>
          <p:cNvPr id="29702" name="Picture 6" descr="ÐÐ°ÑÑÐ¸Ð½ÐºÐ¸ Ð¿Ð¾ Ð·Ð°Ð¿ÑÐ¾ÑÑ ÑÑÐ½Ð°Ð½ÑÐ¾Ð²Ð¸Ð¹ ÑÐ¸Ð½Ð¾Ðº"/>
          <p:cNvPicPr>
            <a:picLocks noChangeAspect="1" noChangeArrowheads="1"/>
          </p:cNvPicPr>
          <p:nvPr/>
        </p:nvPicPr>
        <p:blipFill>
          <a:blip r:embed="rId5"/>
          <a:srcRect l="29412"/>
          <a:stretch>
            <a:fillRect/>
          </a:stretch>
        </p:blipFill>
        <p:spPr bwMode="auto">
          <a:xfrm>
            <a:off x="357158" y="5000636"/>
            <a:ext cx="3429024" cy="170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Фінансовий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ринок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виконує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такі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функції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14282" y="1285860"/>
          <a:ext cx="8715436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558086" cy="92867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C00000"/>
                </a:solidFill>
              </a:rPr>
              <a:t>Сфери фінансового ринку</a:t>
            </a:r>
            <a:endParaRPr lang="ru-RU" sz="4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-1714544" y="1071546"/>
          <a:ext cx="1014419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Ð°ÑÑÐ¸Ð½ÐºÐ¸ Ð¿Ð¾ Ð·Ð°Ð¿ÑÐ¾ÑÑ ÑÐµÑÐ¼ÑÐ½Ð¾Ð»Ð¾Ð³Ñ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572008"/>
            <a:ext cx="2004273" cy="200026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285728"/>
            <a:ext cx="8043890" cy="50006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Цінний папір </a:t>
            </a:r>
            <a:r>
              <a:rPr lang="uk-UA" dirty="0" smtClean="0"/>
              <a:t>— це документ, що являє собою стандартний контракт (договір) між особою, що випустила цінний папір (емітентом, і особою, що купила його, тобто вклала свої заощадження в цінний папір (інвестором). </a:t>
            </a:r>
            <a:r>
              <a:rPr lang="ru-RU" dirty="0" err="1" smtClean="0"/>
              <a:t>Емітент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на себе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зобов’язання</a:t>
            </a:r>
            <a:r>
              <a:rPr lang="ru-RU" dirty="0" smtClean="0"/>
              <a:t>. </a:t>
            </a:r>
            <a:r>
              <a:rPr lang="ru-RU" dirty="0" err="1" smtClean="0"/>
              <a:t>Інвестор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майнових</a:t>
            </a:r>
            <a:r>
              <a:rPr lang="ru-RU" dirty="0" smtClean="0"/>
              <a:t> прав, </a:t>
            </a:r>
            <a:r>
              <a:rPr lang="ru-RU" dirty="0" err="1" smtClean="0"/>
              <a:t>обумовлених</a:t>
            </a:r>
            <a:r>
              <a:rPr lang="ru-RU" dirty="0" smtClean="0"/>
              <a:t> у </a:t>
            </a:r>
            <a:r>
              <a:rPr lang="ru-RU" dirty="0" err="1" smtClean="0"/>
              <a:t>контракті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охороняються</a:t>
            </a:r>
            <a:r>
              <a:rPr lang="ru-RU" dirty="0" smtClean="0"/>
              <a:t> законом.</a:t>
            </a:r>
          </a:p>
          <a:p>
            <a:pPr>
              <a:buNone/>
            </a:pPr>
            <a:r>
              <a:rPr lang="ru-RU" b="1" i="1" dirty="0" err="1" smtClean="0">
                <a:solidFill>
                  <a:srgbClr val="C00000"/>
                </a:solidFill>
              </a:rPr>
              <a:t>Фінансові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деривативи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Derivative</a:t>
            </a:r>
            <a:r>
              <a:rPr lang="ru-RU" dirty="0" smtClean="0"/>
              <a:t>),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похідні</a:t>
            </a:r>
            <a:r>
              <a:rPr lang="ru-RU" dirty="0" smtClean="0"/>
              <a:t>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папери</a:t>
            </a:r>
            <a:r>
              <a:rPr lang="ru-RU" dirty="0" smtClean="0"/>
              <a:t>,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,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лежать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папери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обертаються</a:t>
            </a:r>
            <a:r>
              <a:rPr lang="ru-RU" dirty="0" smtClean="0"/>
              <a:t> на </a:t>
            </a:r>
            <a:r>
              <a:rPr lang="ru-RU" dirty="0" err="1" smtClean="0"/>
              <a:t>фінансовому</a:t>
            </a:r>
            <a:r>
              <a:rPr lang="ru-RU" dirty="0" smtClean="0"/>
              <a:t> ринку,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акції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облігації</a:t>
            </a:r>
            <a:r>
              <a:rPr lang="ru-RU" dirty="0" smtClean="0"/>
              <a:t>. До них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форварди</a:t>
            </a:r>
            <a:r>
              <a:rPr lang="ru-RU" dirty="0" smtClean="0"/>
              <a:t>, </a:t>
            </a:r>
            <a:r>
              <a:rPr lang="ru-RU" dirty="0" err="1" smtClean="0"/>
              <a:t>фьючерси</a:t>
            </a:r>
            <a:r>
              <a:rPr lang="ru-RU" dirty="0" smtClean="0"/>
              <a:t>, </a:t>
            </a:r>
            <a:r>
              <a:rPr lang="ru-RU" dirty="0" err="1" smtClean="0"/>
              <a:t>опціони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подібного</a:t>
            </a:r>
            <a:r>
              <a:rPr lang="ru-RU" dirty="0" smtClean="0"/>
              <a:t> роду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папери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857760"/>
            <a:ext cx="65008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/>
            <a:r>
              <a:rPr lang="ru-RU" sz="2400" b="1" i="1" dirty="0" err="1" smtClean="0">
                <a:solidFill>
                  <a:srgbClr val="C00000"/>
                </a:solidFill>
              </a:rPr>
              <a:t>Хеджування</a:t>
            </a:r>
            <a:r>
              <a:rPr lang="ru-RU" sz="2400" dirty="0" smtClean="0"/>
              <a:t> (</a:t>
            </a:r>
            <a:r>
              <a:rPr lang="ru-RU" sz="2400" dirty="0" err="1" smtClean="0"/>
              <a:t>Hedging</a:t>
            </a:r>
            <a:r>
              <a:rPr lang="ru-RU" sz="2400" dirty="0" smtClean="0"/>
              <a:t>) — </a:t>
            </a:r>
            <a:r>
              <a:rPr lang="ru-RU" sz="2400" dirty="0" err="1" smtClean="0"/>
              <a:t>страхування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ризиків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угод</a:t>
            </a:r>
            <a:r>
              <a:rPr lang="ru-RU" sz="2400" dirty="0" smtClean="0"/>
              <a:t> за </a:t>
            </a:r>
            <a:r>
              <a:rPr lang="ru-RU" sz="2400" dirty="0" err="1" smtClean="0"/>
              <a:t>цінними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укладеними</a:t>
            </a:r>
            <a:r>
              <a:rPr lang="ru-RU" sz="2400" dirty="0" smtClean="0"/>
              <a:t> на ринках спот — головне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казначейських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деривативів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Цінні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папери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виконують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функції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72400" cy="157162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Головними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парними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категоріями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фінансового</a:t>
            </a:r>
            <a:r>
              <a:rPr lang="ru-RU" dirty="0" smtClean="0">
                <a:solidFill>
                  <a:srgbClr val="C00000"/>
                </a:solidFill>
              </a:rPr>
              <a:t> ринку </a:t>
            </a:r>
            <a:r>
              <a:rPr lang="ru-RU" dirty="0" err="1" smtClean="0">
                <a:solidFill>
                  <a:srgbClr val="C00000"/>
                </a:solidFill>
              </a:rPr>
              <a:t>є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заощадження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інвестиції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2285992"/>
          <a:ext cx="7772400" cy="373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357958"/>
            <a:ext cx="7772400" cy="50004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Кругообіг заощаджень та інвестицій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928670"/>
            <a:ext cx="300039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Зростання прибутку та доходів населення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1785926"/>
            <a:ext cx="4071966" cy="10715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Суб’єкти економічних відносин(держава, домашні господарства, </a:t>
            </a:r>
            <a:r>
              <a:rPr lang="uk-UA" dirty="0" err="1" smtClean="0"/>
              <a:t>нефінансові</a:t>
            </a:r>
            <a:r>
              <a:rPr lang="uk-UA" dirty="0" smtClean="0"/>
              <a:t> корпорації, фінансові інститути)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3071810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Реальні активи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3929066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Фінансові активи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3857628"/>
            <a:ext cx="164307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Вкладення в скарби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4857760"/>
            <a:ext cx="4071966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Фінансові інститути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5715016"/>
            <a:ext cx="264320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Позичковий капітал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86512" y="5572140"/>
            <a:ext cx="121444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Вивіз за кордон</a:t>
            </a:r>
            <a:endParaRPr lang="ru-RU" dirty="0"/>
          </a:p>
        </p:txBody>
      </p:sp>
      <p:cxnSp>
        <p:nvCxnSpPr>
          <p:cNvPr id="15" name="Shape 14"/>
          <p:cNvCxnSpPr>
            <a:stCxn id="7" idx="3"/>
            <a:endCxn id="13" idx="0"/>
          </p:cNvCxnSpPr>
          <p:nvPr/>
        </p:nvCxnSpPr>
        <p:spPr>
          <a:xfrm>
            <a:off x="6429388" y="2321711"/>
            <a:ext cx="464347" cy="3250429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0" idx="3"/>
          </p:cNvCxnSpPr>
          <p:nvPr/>
        </p:nvCxnSpPr>
        <p:spPr>
          <a:xfrm rot="10800000">
            <a:off x="6429388" y="42148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1" idx="3"/>
          </p:cNvCxnSpPr>
          <p:nvPr/>
        </p:nvCxnSpPr>
        <p:spPr>
          <a:xfrm rot="10800000">
            <a:off x="6429388" y="51435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1" idx="2"/>
            <a:endCxn id="12" idx="0"/>
          </p:cNvCxnSpPr>
          <p:nvPr/>
        </p:nvCxnSpPr>
        <p:spPr>
          <a:xfrm rot="5400000">
            <a:off x="4250529" y="557214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12" idx="1"/>
            <a:endCxn id="5" idx="1"/>
          </p:cNvCxnSpPr>
          <p:nvPr/>
        </p:nvCxnSpPr>
        <p:spPr>
          <a:xfrm rot="10800000">
            <a:off x="2928926" y="1250142"/>
            <a:ext cx="142876" cy="4679189"/>
          </a:xfrm>
          <a:prstGeom prst="bentConnector3">
            <a:avLst>
              <a:gd name="adj1" fmla="val 739996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928926" y="214290"/>
            <a:ext cx="3000396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Зростання прибутку та доходів населення</a:t>
            </a:r>
            <a:endParaRPr lang="ru-RU" dirty="0"/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2000232" y="335756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2000232" y="428625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500826" y="2500306"/>
            <a:ext cx="461665" cy="165404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uk-UA" b="1" dirty="0" smtClean="0"/>
              <a:t>Заощадження</a:t>
            </a:r>
            <a:endParaRPr lang="ru-RU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1643042" y="2786058"/>
            <a:ext cx="461665" cy="122565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uk-UA" b="1" dirty="0" smtClean="0"/>
              <a:t>Інвестиції</a:t>
            </a:r>
            <a:endParaRPr lang="ru-RU" b="1" dirty="0"/>
          </a:p>
        </p:txBody>
      </p:sp>
      <p:cxnSp>
        <p:nvCxnSpPr>
          <p:cNvPr id="77" name="Соединительная линия уступом 76"/>
          <p:cNvCxnSpPr>
            <a:stCxn id="5" idx="3"/>
          </p:cNvCxnSpPr>
          <p:nvPr/>
        </p:nvCxnSpPr>
        <p:spPr>
          <a:xfrm>
            <a:off x="5929322" y="1250141"/>
            <a:ext cx="2286016" cy="517925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rot="10800000">
            <a:off x="1428728" y="6429396"/>
            <a:ext cx="678661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5" name="Shape 94"/>
          <p:cNvCxnSpPr>
            <a:endCxn id="44" idx="1"/>
          </p:cNvCxnSpPr>
          <p:nvPr/>
        </p:nvCxnSpPr>
        <p:spPr>
          <a:xfrm rot="5400000" flipH="1" flipV="1">
            <a:off x="-732271" y="2768199"/>
            <a:ext cx="5893635" cy="142876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786710" y="1643050"/>
            <a:ext cx="461665" cy="28771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uk-UA" b="1" dirty="0" smtClean="0"/>
              <a:t>Збільшення заощаджень</a:t>
            </a:r>
            <a:endParaRPr lang="ru-RU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928662" y="2000240"/>
            <a:ext cx="461665" cy="267797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uk-UA" b="1" dirty="0" smtClean="0"/>
              <a:t>Збільшення інвестицій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3288</TotalTime>
  <Words>1089</Words>
  <Application>Microsoft Office PowerPoint</Application>
  <PresentationFormat>Экран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ТЕМА 5. ДІЯЛЬНІСТЬ КОРПОРАЦІЙ НА ФІНАНСОВОМУ РИНКУ</vt:lpstr>
      <vt:lpstr>План</vt:lpstr>
      <vt:lpstr>Слайд 3</vt:lpstr>
      <vt:lpstr>Фінансовий ринок виконує такі функції:</vt:lpstr>
      <vt:lpstr>Сфери фінансового ринку</vt:lpstr>
      <vt:lpstr>Слайд 6</vt:lpstr>
      <vt:lpstr>Цінні папери виконують функції:</vt:lpstr>
      <vt:lpstr>Головними парними категоріями фінансового ринку є заощадження й інвестиції </vt:lpstr>
      <vt:lpstr>Кругообіг заощаджень та інвестицій</vt:lpstr>
      <vt:lpstr>Слайд 10</vt:lpstr>
      <vt:lpstr>Резолюція про міжнародні принципи ведення підприємництва, що безпосередньо стосується корпорацій, визначила сім основних принципів ведення бізнесу:</vt:lpstr>
      <vt:lpstr>Слайд 12</vt:lpstr>
      <vt:lpstr>Фондові біржі повинні мати:</vt:lpstr>
      <vt:lpstr>Для організації торгівлі цінними паперами фондові біржі повинні</vt:lpstr>
      <vt:lpstr>Слайд 15</vt:lpstr>
      <vt:lpstr>Слайд 16</vt:lpstr>
      <vt:lpstr>Слайд 17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ДІЯЛЬНІСТЬ КОРПОРАЦІЙ НА ФІНАНСОВОМУ РИНКУ</dc:title>
  <dc:creator>User</dc:creator>
  <cp:lastModifiedBy>Windows 7</cp:lastModifiedBy>
  <cp:revision>4</cp:revision>
  <dcterms:created xsi:type="dcterms:W3CDTF">2018-09-26T16:41:20Z</dcterms:created>
  <dcterms:modified xsi:type="dcterms:W3CDTF">2018-10-02T12:56:14Z</dcterms:modified>
</cp:coreProperties>
</file>