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0"/>
  </p:handoutMasterIdLst>
  <p:sldIdLst>
    <p:sldId id="256" r:id="rId2"/>
    <p:sldId id="366" r:id="rId3"/>
    <p:sldId id="376" r:id="rId4"/>
    <p:sldId id="377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8" r:id="rId15"/>
    <p:sldId id="379" r:id="rId16"/>
    <p:sldId id="380" r:id="rId17"/>
    <p:sldId id="381" r:id="rId18"/>
    <p:sldId id="382" r:id="rId19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CCE657-4A7B-4E75-81C2-6D2CAD2B357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272137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365E9-FC29-4555-889C-21C06F048CB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39650-6941-41CC-A16A-EE64196BB60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875E3-D75C-4DB0-A349-43746DF4587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8A959-0642-46FC-ADD1-6FC3C070611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5CAA3-C1C5-417E-987D-042898D653D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207CF-F275-43DA-ADBC-0DB7024BB1F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78878-D28E-4D50-9745-EF26944D331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F4DAF-E44D-4054-A701-2A879D08AFC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9FFD9-7474-4DCA-B0D9-1EA81FF8E4E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EF9C6-966E-4CBA-9E60-FB4B2746B88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CF6B5-81A9-415C-8E89-6B1CE6DA1F1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CDE39A5-5E44-43AE-AC83-4158725A1DD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uk-UA" sz="3600" dirty="0" smtClean="0"/>
              <a:t>ОПТИКА</a:t>
            </a:r>
            <a:endParaRPr lang="ru-RU" sz="3600" dirty="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800" dirty="0" smtClean="0"/>
              <a:t>ПРАКТИЧНЕ ЗАНЯТТЯ.</a:t>
            </a:r>
          </a:p>
          <a:p>
            <a:pPr algn="ctr" eaLnBrk="1" hangingPunct="1">
              <a:buFontTx/>
              <a:buNone/>
            </a:pPr>
            <a:r>
              <a:rPr lang="uk-UA" sz="2800" dirty="0" smtClean="0"/>
              <a:t>Інтерференція. Дифракція</a:t>
            </a:r>
            <a:endParaRPr lang="ru-RU" sz="2800" dirty="0" smtClean="0"/>
          </a:p>
          <a:p>
            <a:pPr algn="ctr" eaLnBrk="1" hangingPunct="1">
              <a:buFontTx/>
              <a:buNone/>
            </a:pPr>
            <a:endParaRPr lang="uk-UA" sz="2800" dirty="0" smtClean="0"/>
          </a:p>
          <a:p>
            <a:pPr algn="ctr" eaLnBrk="1" hangingPunct="1"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Інтерференція. Дифракція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58769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Інтерференція. Дифракція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35471"/>
            <a:ext cx="5205187" cy="642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Інтерференція. Дифракція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59245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Інтерференція. Дифракція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59150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Інтерференція. Дифракція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61959"/>
            <a:ext cx="5760640" cy="649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Інтерференція. Дифракція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56959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Інтерференція. Дифракція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38" y="666750"/>
            <a:ext cx="625792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Інтерференція. Дифракція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609600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Інтерференція. Дифракція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5320287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1"/>
            <a:ext cx="82296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Інтерференція. Дифракція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45224"/>
            <a:ext cx="5177953" cy="84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4548" y="1412776"/>
            <a:ext cx="4449452" cy="391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8689"/>
            <a:ext cx="4797650" cy="477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Інтерференція. Дифракція</a:t>
            </a:r>
            <a:endParaRPr lang="ru-RU" sz="1800" b="1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56992"/>
            <a:ext cx="5470177" cy="332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51530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Інтерференція. Дифракція</a:t>
            </a:r>
            <a:endParaRPr lang="ru-RU" sz="1800" b="1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39" y="692696"/>
            <a:ext cx="6195294" cy="581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Інтерференція. Дифракція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5328592" cy="62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Інтерференція. Дифракція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60579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Інтерференція. Дифракція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4665"/>
            <a:ext cx="255143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7" y="260648"/>
            <a:ext cx="516609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Інтерференція. Дифракція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255143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76672"/>
            <a:ext cx="59055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Інтерференція. Дифракція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23850"/>
            <a:ext cx="596265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2656795" cy="240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ОПТИКА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232</cp:revision>
  <dcterms:created xsi:type="dcterms:W3CDTF">2011-04-07T06:39:14Z</dcterms:created>
  <dcterms:modified xsi:type="dcterms:W3CDTF">2023-09-27T09:51:13Z</dcterms:modified>
</cp:coreProperties>
</file>