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837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520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6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4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49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28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17B901A-43DD-4094-809B-BD4EB7DA047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23C484D-46D1-4F49-82E9-D8C7074DFC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7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Ведучий інформаційних програм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Як записати дуалістичну підводку в дистанційних умовах?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Зустрітися з колегами та зробити запис</a:t>
            </a:r>
          </a:p>
          <a:p>
            <a:r>
              <a:rPr lang="uk-UA" dirty="0" smtClean="0"/>
              <a:t>Записати кожному «свою» частину та спробувати поєднати це на монтажі</a:t>
            </a:r>
          </a:p>
          <a:p>
            <a:r>
              <a:rPr lang="uk-UA" dirty="0" smtClean="0"/>
              <a:t>Записати спочатку одну частину, потім другу, використовуючи різні власні образи, та поєднати у спільний продукт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i="1" dirty="0" smtClean="0"/>
              <a:t>Зверніть увагу: у вашій дуалістичній підводці мають бути іншомовні слова!</a:t>
            </a:r>
          </a:p>
        </p:txBody>
      </p:sp>
    </p:spTree>
    <p:extLst>
      <p:ext uri="{BB962C8B-B14F-4D97-AF65-F5344CB8AC3E}">
        <p14:creationId xmlns:p14="http://schemas.microsoft.com/office/powerpoint/2010/main" val="150165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Основні питання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Вітчизняні та західні моделі роботи ведучих інформаційних </a:t>
            </a:r>
            <a:r>
              <a:rPr lang="uk-UA" dirty="0" smtClean="0"/>
              <a:t>програм</a:t>
            </a:r>
            <a:endParaRPr lang="ru-RU" dirty="0"/>
          </a:p>
          <a:p>
            <a:pPr lvl="0"/>
            <a:r>
              <a:rPr lang="uk-UA" dirty="0"/>
              <a:t>Дуалістична модель ведучих у </a:t>
            </a:r>
            <a:r>
              <a:rPr lang="uk-UA" dirty="0" smtClean="0"/>
              <a:t>студії</a:t>
            </a:r>
            <a:endParaRPr lang="ru-RU" dirty="0"/>
          </a:p>
          <a:p>
            <a:pPr lvl="0"/>
            <a:r>
              <a:rPr lang="uk-UA" dirty="0"/>
              <a:t>Складність запису підводок із </a:t>
            </a:r>
            <a:r>
              <a:rPr lang="uk-UA" dirty="0" smtClean="0"/>
              <a:t>іншомовними словами у дуалістичній манері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53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Що таке модель?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Модель </a:t>
            </a:r>
            <a:r>
              <a:rPr lang="uk-UA" dirty="0"/>
              <a:t>(від лат. </a:t>
            </a:r>
            <a:r>
              <a:rPr lang="uk-UA" dirty="0" err="1"/>
              <a:t>modulus</a:t>
            </a:r>
            <a:r>
              <a:rPr lang="uk-UA" dirty="0"/>
              <a:t> – «міра, аналог, зразок, взірець») – відтворення чи відображення об’єкту, задуму (конструкцій), опису, що відображає, імітує, відтворює принципи внутрішньої організації або функціонування, певні властивості, ознаки чи/та характеристики об’єкта дослідження чи відтворення (оригіналу).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i="1" dirty="0" smtClean="0"/>
              <a:t>Які синоніми ви можете підібрати до цього поняття?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759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Порівняння західної та вітчизняної моделі роботи ведучих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17482"/>
              </p:ext>
            </p:extLst>
          </p:nvPr>
        </p:nvGraphicFramePr>
        <p:xfrm>
          <a:off x="2030506" y="1990165"/>
          <a:ext cx="7691718" cy="369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801">
                  <a:extLst>
                    <a:ext uri="{9D8B030D-6E8A-4147-A177-3AD203B41FA5}">
                      <a16:colId xmlns:a16="http://schemas.microsoft.com/office/drawing/2014/main" val="261888887"/>
                    </a:ext>
                  </a:extLst>
                </a:gridCol>
                <a:gridCol w="2530824">
                  <a:extLst>
                    <a:ext uri="{9D8B030D-6E8A-4147-A177-3AD203B41FA5}">
                      <a16:colId xmlns:a16="http://schemas.microsoft.com/office/drawing/2014/main" val="3943521697"/>
                    </a:ext>
                  </a:extLst>
                </a:gridCol>
                <a:gridCol w="3089093">
                  <a:extLst>
                    <a:ext uri="{9D8B030D-6E8A-4147-A177-3AD203B41FA5}">
                      <a16:colId xmlns:a16="http://schemas.microsoft.com/office/drawing/2014/main" val="1779341488"/>
                    </a:ext>
                  </a:extLst>
                </a:gridCol>
              </a:tblGrid>
              <a:tr h="861302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Модель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Характеристика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Західна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Вітчизняна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874273"/>
                  </a:ext>
                </a:extLst>
              </a:tr>
              <a:tr h="278509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Вік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305479"/>
                  </a:ext>
                </a:extLst>
              </a:tr>
              <a:tr h="569905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Професійна освіта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104053"/>
                  </a:ext>
                </a:extLst>
              </a:tr>
              <a:tr h="569905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Кількість ведучих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228406"/>
                  </a:ext>
                </a:extLst>
              </a:tr>
              <a:tr h="569905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Зовнішній вигляд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6818"/>
                  </a:ext>
                </a:extLst>
              </a:tr>
              <a:tr h="569905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Емоційність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795838"/>
                  </a:ext>
                </a:extLst>
              </a:tr>
              <a:tr h="278509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Інше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02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42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1" y="1250576"/>
            <a:ext cx="4316507" cy="4926387"/>
          </a:xfrm>
        </p:spPr>
      </p:pic>
      <p:pic>
        <p:nvPicPr>
          <p:cNvPr id="2050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2" y="1250576"/>
            <a:ext cx="5822577" cy="49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1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3" y="1290917"/>
            <a:ext cx="5472952" cy="4321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6" y="1290917"/>
            <a:ext cx="5013512" cy="43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Виклики фахової освіти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Назвіть університети, де можна опанувати фах ведучого (не журналіста).</a:t>
            </a:r>
          </a:p>
          <a:p>
            <a:r>
              <a:rPr lang="uk-UA" dirty="0" smtClean="0"/>
              <a:t>Як приватні школи чи медіа-компанії пропонують подібні курси?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13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Дуалістична модель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Історія появи в українському телевізійному сегменті</a:t>
            </a:r>
          </a:p>
          <a:p>
            <a:r>
              <a:rPr lang="uk-UA" dirty="0" smtClean="0"/>
              <a:t>Актуальні програми та їх жанри</a:t>
            </a:r>
          </a:p>
          <a:p>
            <a:r>
              <a:rPr lang="uk-UA" dirty="0" smtClean="0"/>
              <a:t>Правила запису підводки у дуалістичній манері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72352" y="3738282"/>
            <a:ext cx="4155141" cy="157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працює влучно?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387353" y="3603812"/>
            <a:ext cx="4208929" cy="162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не працює?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98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" y="1707776"/>
            <a:ext cx="5454743" cy="38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1707776"/>
            <a:ext cx="5553637" cy="38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68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42</TotalTime>
  <Words>161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Times New Roman</vt:lpstr>
      <vt:lpstr>Crop</vt:lpstr>
      <vt:lpstr>Ведучий інформаційних програм</vt:lpstr>
      <vt:lpstr>Основні питання </vt:lpstr>
      <vt:lpstr>Що таке модель?</vt:lpstr>
      <vt:lpstr>Порівняння західної та вітчизняної моделі роботи ведучих</vt:lpstr>
      <vt:lpstr>Презентация PowerPoint</vt:lpstr>
      <vt:lpstr>Презентация PowerPoint</vt:lpstr>
      <vt:lpstr>Виклики фахової освіти</vt:lpstr>
      <vt:lpstr>Дуалістична модель</vt:lpstr>
      <vt:lpstr>Презентация PowerPoint</vt:lpstr>
      <vt:lpstr>Як записати дуалістичну підводку в дистанційних умовах?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Ведучий інформаційних програм</dc:title>
  <dc:creator>Tanya</dc:creator>
  <cp:lastModifiedBy>Tanya</cp:lastModifiedBy>
  <cp:revision>6</cp:revision>
  <dcterms:created xsi:type="dcterms:W3CDTF">2022-02-17T12:46:29Z</dcterms:created>
  <dcterms:modified xsi:type="dcterms:W3CDTF">2022-02-17T13:28:43Z</dcterms:modified>
</cp:coreProperties>
</file>