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4" r:id="rId3"/>
    <p:sldMasterId id="2147483903" r:id="rId4"/>
    <p:sldMasterId id="2147483916" r:id="rId5"/>
    <p:sldMasterId id="2147483929" r:id="rId6"/>
  </p:sldMasterIdLst>
  <p:sldIdLst>
    <p:sldId id="342" r:id="rId7"/>
    <p:sldId id="343" r:id="rId8"/>
    <p:sldId id="290" r:id="rId9"/>
    <p:sldId id="298" r:id="rId10"/>
    <p:sldId id="314" r:id="rId11"/>
    <p:sldId id="295" r:id="rId12"/>
    <p:sldId id="341" r:id="rId13"/>
    <p:sldId id="307" r:id="rId14"/>
    <p:sldId id="299" r:id="rId15"/>
    <p:sldId id="334" r:id="rId16"/>
    <p:sldId id="337" r:id="rId17"/>
    <p:sldId id="303" r:id="rId18"/>
    <p:sldId id="291" r:id="rId19"/>
    <p:sldId id="338" r:id="rId20"/>
    <p:sldId id="339" r:id="rId21"/>
    <p:sldId id="340" r:id="rId22"/>
    <p:sldId id="302" r:id="rId23"/>
    <p:sldId id="304" r:id="rId24"/>
    <p:sldId id="305" r:id="rId25"/>
    <p:sldId id="301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115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38C2-EAE3-491A-928A-0740939B40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84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FDCA7-452D-42DE-9448-5F9F7D908B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909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EF89-5DC6-443A-92FC-86FAA07EC9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530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3213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3223-7E7A-456F-B194-73E5416F20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3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D4DBC-B21B-4B10-AC53-3F4B836648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28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855BF-1C2C-4E16-A6E5-17B93CD828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673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0186-C705-47F3-889B-A2555AD504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95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51A3D-59E7-4FF9-B870-F1A424D736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792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68B4-1496-4344-8AB6-6E4953E700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829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D692F-A570-41A7-9AD2-029AC1A37C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564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8775" y="228600"/>
            <a:ext cx="2135188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3213" y="228600"/>
            <a:ext cx="6253162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48A4-065D-4C5D-9393-6E69242032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222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3213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91F0-57AA-43E8-B94E-71266930E8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167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5 w 3934"/>
                <a:gd name="T3" fmla="*/ 1331 h 1505"/>
                <a:gd name="T4" fmla="*/ 1249 w 3934"/>
                <a:gd name="T5" fmla="*/ 1157 h 1505"/>
                <a:gd name="T6" fmla="*/ 1773 w 3934"/>
                <a:gd name="T7" fmla="*/ 977 h 1505"/>
                <a:gd name="T8" fmla="*/ 2281 w 3934"/>
                <a:gd name="T9" fmla="*/ 792 h 1505"/>
                <a:gd name="T10" fmla="*/ 2528 w 3934"/>
                <a:gd name="T11" fmla="*/ 696 h 1505"/>
                <a:gd name="T12" fmla="*/ 2762 w 3934"/>
                <a:gd name="T13" fmla="*/ 606 h 1505"/>
                <a:gd name="T14" fmla="*/ 2999 w 3934"/>
                <a:gd name="T15" fmla="*/ 510 h 1505"/>
                <a:gd name="T16" fmla="*/ 3229 w 3934"/>
                <a:gd name="T17" fmla="*/ 420 h 1505"/>
                <a:gd name="T18" fmla="*/ 3438 w 3934"/>
                <a:gd name="T19" fmla="*/ 324 h 1505"/>
                <a:gd name="T20" fmla="*/ 3650 w 3934"/>
                <a:gd name="T21" fmla="*/ 234 h 1505"/>
                <a:gd name="T22" fmla="*/ 3855 w 3934"/>
                <a:gd name="T23" fmla="*/ 138 h 1505"/>
                <a:gd name="T24" fmla="*/ 4042 w 3934"/>
                <a:gd name="T25" fmla="*/ 48 h 1505"/>
                <a:gd name="T26" fmla="*/ 4042 w 3934"/>
                <a:gd name="T27" fmla="*/ 0 h 1505"/>
                <a:gd name="T28" fmla="*/ 3848 w 3934"/>
                <a:gd name="T29" fmla="*/ 96 h 1505"/>
                <a:gd name="T30" fmla="*/ 3638 w 3934"/>
                <a:gd name="T31" fmla="*/ 192 h 1505"/>
                <a:gd name="T32" fmla="*/ 3420 w 3934"/>
                <a:gd name="T33" fmla="*/ 288 h 1505"/>
                <a:gd name="T34" fmla="*/ 3205 w 3934"/>
                <a:gd name="T35" fmla="*/ 384 h 1505"/>
                <a:gd name="T36" fmla="*/ 2969 w 3934"/>
                <a:gd name="T37" fmla="*/ 480 h 1505"/>
                <a:gd name="T38" fmla="*/ 2726 w 3934"/>
                <a:gd name="T39" fmla="*/ 576 h 1505"/>
                <a:gd name="T40" fmla="*/ 2473 w 3934"/>
                <a:gd name="T41" fmla="*/ 672 h 1505"/>
                <a:gd name="T42" fmla="*/ 2227 w 3934"/>
                <a:gd name="T43" fmla="*/ 768 h 1505"/>
                <a:gd name="T44" fmla="*/ 1961 w 3934"/>
                <a:gd name="T45" fmla="*/ 864 h 1505"/>
                <a:gd name="T46" fmla="*/ 1695 w 3934"/>
                <a:gd name="T47" fmla="*/ 960 h 1505"/>
                <a:gd name="T48" fmla="*/ 1139 w 3934"/>
                <a:gd name="T49" fmla="*/ 1145 h 1505"/>
                <a:gd name="T50" fmla="*/ 580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8 w 1728"/>
                <a:gd name="T3" fmla="*/ 527 h 689"/>
                <a:gd name="T4" fmla="*/ 990 w 1728"/>
                <a:gd name="T5" fmla="*/ 365 h 689"/>
                <a:gd name="T6" fmla="*/ 1187 w 1728"/>
                <a:gd name="T7" fmla="*/ 287 h 689"/>
                <a:gd name="T8" fmla="*/ 1393 w 1728"/>
                <a:gd name="T9" fmla="*/ 203 h 689"/>
                <a:gd name="T10" fmla="*/ 1592 w 1728"/>
                <a:gd name="T11" fmla="*/ 126 h 689"/>
                <a:gd name="T12" fmla="*/ 1773 w 1728"/>
                <a:gd name="T13" fmla="*/ 48 h 689"/>
                <a:gd name="T14" fmla="*/ 1773 w 1728"/>
                <a:gd name="T15" fmla="*/ 0 h 689"/>
                <a:gd name="T16" fmla="*/ 1569 w 1728"/>
                <a:gd name="T17" fmla="*/ 84 h 689"/>
                <a:gd name="T18" fmla="*/ 1363 w 1728"/>
                <a:gd name="T19" fmla="*/ 167 h 689"/>
                <a:gd name="T20" fmla="*/ 1145 w 1728"/>
                <a:gd name="T21" fmla="*/ 257 h 689"/>
                <a:gd name="T22" fmla="*/ 930 w 1728"/>
                <a:gd name="T23" fmla="*/ 341 h 689"/>
                <a:gd name="T24" fmla="*/ 463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14 w 5561"/>
                <a:gd name="T1" fmla="*/ 929 h 3447"/>
                <a:gd name="T2" fmla="*/ 5690 w 5561"/>
                <a:gd name="T3" fmla="*/ 773 h 3447"/>
                <a:gd name="T4" fmla="*/ 5606 w 5561"/>
                <a:gd name="T5" fmla="*/ 629 h 3447"/>
                <a:gd name="T6" fmla="*/ 5475 w 5561"/>
                <a:gd name="T7" fmla="*/ 492 h 3447"/>
                <a:gd name="T8" fmla="*/ 5292 w 5561"/>
                <a:gd name="T9" fmla="*/ 366 h 3447"/>
                <a:gd name="T10" fmla="*/ 5056 w 5561"/>
                <a:gd name="T11" fmla="*/ 252 h 3447"/>
                <a:gd name="T12" fmla="*/ 4780 w 5561"/>
                <a:gd name="T13" fmla="*/ 144 h 3447"/>
                <a:gd name="T14" fmla="*/ 4461 w 5561"/>
                <a:gd name="T15" fmla="*/ 48 h 3447"/>
                <a:gd name="T16" fmla="*/ 4109 w 5561"/>
                <a:gd name="T17" fmla="*/ 0 h 3447"/>
                <a:gd name="T18" fmla="*/ 4480 w 5561"/>
                <a:gd name="T19" fmla="*/ 90 h 3447"/>
                <a:gd name="T20" fmla="*/ 4799 w 5561"/>
                <a:gd name="T21" fmla="*/ 192 h 3447"/>
                <a:gd name="T22" fmla="*/ 5068 w 5561"/>
                <a:gd name="T23" fmla="*/ 306 h 3447"/>
                <a:gd name="T24" fmla="*/ 5292 w 5561"/>
                <a:gd name="T25" fmla="*/ 426 h 3447"/>
                <a:gd name="T26" fmla="*/ 5462 w 5561"/>
                <a:gd name="T27" fmla="*/ 557 h 3447"/>
                <a:gd name="T28" fmla="*/ 5582 w 5561"/>
                <a:gd name="T29" fmla="*/ 701 h 3447"/>
                <a:gd name="T30" fmla="*/ 5642 w 5561"/>
                <a:gd name="T31" fmla="*/ 851 h 3447"/>
                <a:gd name="T32" fmla="*/ 5642 w 5561"/>
                <a:gd name="T33" fmla="*/ 1013 h 3447"/>
                <a:gd name="T34" fmla="*/ 5594 w 5561"/>
                <a:gd name="T35" fmla="*/ 1163 h 3447"/>
                <a:gd name="T36" fmla="*/ 5494 w 5561"/>
                <a:gd name="T37" fmla="*/ 1319 h 3447"/>
                <a:gd name="T38" fmla="*/ 5346 w 5561"/>
                <a:gd name="T39" fmla="*/ 1475 h 3447"/>
                <a:gd name="T40" fmla="*/ 5157 w 5561"/>
                <a:gd name="T41" fmla="*/ 1630 h 3447"/>
                <a:gd name="T42" fmla="*/ 4924 w 5561"/>
                <a:gd name="T43" fmla="*/ 1786 h 3447"/>
                <a:gd name="T44" fmla="*/ 4652 w 5561"/>
                <a:gd name="T45" fmla="*/ 1948 h 3447"/>
                <a:gd name="T46" fmla="*/ 4332 w 5561"/>
                <a:gd name="T47" fmla="*/ 2104 h 3447"/>
                <a:gd name="T48" fmla="*/ 3983 w 5561"/>
                <a:gd name="T49" fmla="*/ 2260 h 3447"/>
                <a:gd name="T50" fmla="*/ 3597 w 5561"/>
                <a:gd name="T51" fmla="*/ 2416 h 3447"/>
                <a:gd name="T52" fmla="*/ 3172 w 5561"/>
                <a:gd name="T53" fmla="*/ 2566 h 3447"/>
                <a:gd name="T54" fmla="*/ 2715 w 5561"/>
                <a:gd name="T55" fmla="*/ 2715 h 3447"/>
                <a:gd name="T56" fmla="*/ 2227 w 5561"/>
                <a:gd name="T57" fmla="*/ 2865 h 3447"/>
                <a:gd name="T58" fmla="*/ 1707 w 5561"/>
                <a:gd name="T59" fmla="*/ 3009 h 3447"/>
                <a:gd name="T60" fmla="*/ 1169 w 5561"/>
                <a:gd name="T61" fmla="*/ 3147 h 3447"/>
                <a:gd name="T62" fmla="*/ 598 w 5561"/>
                <a:gd name="T63" fmla="*/ 3279 h 3447"/>
                <a:gd name="T64" fmla="*/ 0 w 5561"/>
                <a:gd name="T65" fmla="*/ 3447 h 3447"/>
                <a:gd name="T66" fmla="*/ 894 w 5561"/>
                <a:gd name="T67" fmla="*/ 3249 h 3447"/>
                <a:gd name="T68" fmla="*/ 1453 w 5561"/>
                <a:gd name="T69" fmla="*/ 3105 h 3447"/>
                <a:gd name="T70" fmla="*/ 1991 w 5561"/>
                <a:gd name="T71" fmla="*/ 2961 h 3447"/>
                <a:gd name="T72" fmla="*/ 2503 w 5561"/>
                <a:gd name="T73" fmla="*/ 2817 h 3447"/>
                <a:gd name="T74" fmla="*/ 2981 w 5561"/>
                <a:gd name="T75" fmla="*/ 2668 h 3447"/>
                <a:gd name="T76" fmla="*/ 3420 w 5561"/>
                <a:gd name="T77" fmla="*/ 2512 h 3447"/>
                <a:gd name="T78" fmla="*/ 3836 w 5561"/>
                <a:gd name="T79" fmla="*/ 2356 h 3447"/>
                <a:gd name="T80" fmla="*/ 4213 w 5561"/>
                <a:gd name="T81" fmla="*/ 2200 h 3447"/>
                <a:gd name="T82" fmla="*/ 4551 w 5561"/>
                <a:gd name="T83" fmla="*/ 2038 h 3447"/>
                <a:gd name="T84" fmla="*/ 4851 w 5561"/>
                <a:gd name="T85" fmla="*/ 1876 h 3447"/>
                <a:gd name="T86" fmla="*/ 5106 w 5561"/>
                <a:gd name="T87" fmla="*/ 1720 h 3447"/>
                <a:gd name="T88" fmla="*/ 5322 w 5561"/>
                <a:gd name="T89" fmla="*/ 1559 h 3447"/>
                <a:gd name="T90" fmla="*/ 5488 w 5561"/>
                <a:gd name="T91" fmla="*/ 1397 h 3447"/>
                <a:gd name="T92" fmla="*/ 5612 w 5561"/>
                <a:gd name="T93" fmla="*/ 1241 h 3447"/>
                <a:gd name="T94" fmla="*/ 5690 w 5561"/>
                <a:gd name="T95" fmla="*/ 1085 h 3447"/>
                <a:gd name="T96" fmla="*/ 5708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02 w 5740"/>
                <a:gd name="T1" fmla="*/ 0 h 2098"/>
                <a:gd name="T2" fmla="*/ 5800 w 5740"/>
                <a:gd name="T3" fmla="*/ 72 h 2098"/>
                <a:gd name="T4" fmla="*/ 5696 w 5740"/>
                <a:gd name="T5" fmla="*/ 138 h 2098"/>
                <a:gd name="T6" fmla="*/ 5576 w 5740"/>
                <a:gd name="T7" fmla="*/ 210 h 2098"/>
                <a:gd name="T8" fmla="*/ 5457 w 5740"/>
                <a:gd name="T9" fmla="*/ 276 h 2098"/>
                <a:gd name="T10" fmla="*/ 5196 w 5740"/>
                <a:gd name="T11" fmla="*/ 414 h 2098"/>
                <a:gd name="T12" fmla="*/ 4912 w 5740"/>
                <a:gd name="T13" fmla="*/ 552 h 2098"/>
                <a:gd name="T14" fmla="*/ 4604 w 5740"/>
                <a:gd name="T15" fmla="*/ 690 h 2098"/>
                <a:gd name="T16" fmla="*/ 4279 w 5740"/>
                <a:gd name="T17" fmla="*/ 827 h 2098"/>
                <a:gd name="T18" fmla="*/ 3935 w 5740"/>
                <a:gd name="T19" fmla="*/ 959 h 2098"/>
                <a:gd name="T20" fmla="*/ 3567 w 5740"/>
                <a:gd name="T21" fmla="*/ 1091 h 2098"/>
                <a:gd name="T22" fmla="*/ 3181 w 5740"/>
                <a:gd name="T23" fmla="*/ 1223 h 2098"/>
                <a:gd name="T24" fmla="*/ 2776 w 5740"/>
                <a:gd name="T25" fmla="*/ 1355 h 2098"/>
                <a:gd name="T26" fmla="*/ 2347 w 5740"/>
                <a:gd name="T27" fmla="*/ 1481 h 2098"/>
                <a:gd name="T28" fmla="*/ 1914 w 5740"/>
                <a:gd name="T29" fmla="*/ 1601 h 2098"/>
                <a:gd name="T30" fmla="*/ 1457 w 5740"/>
                <a:gd name="T31" fmla="*/ 1721 h 2098"/>
                <a:gd name="T32" fmla="*/ 984 w 5740"/>
                <a:gd name="T33" fmla="*/ 1834 h 2098"/>
                <a:gd name="T34" fmla="*/ 502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5 w 5740"/>
                <a:gd name="T41" fmla="*/ 1990 h 2098"/>
                <a:gd name="T42" fmla="*/ 978 w 5740"/>
                <a:gd name="T43" fmla="*/ 1882 h 2098"/>
                <a:gd name="T44" fmla="*/ 1442 w 5740"/>
                <a:gd name="T45" fmla="*/ 1763 h 2098"/>
                <a:gd name="T46" fmla="*/ 1896 w 5740"/>
                <a:gd name="T47" fmla="*/ 1649 h 2098"/>
                <a:gd name="T48" fmla="*/ 2329 w 5740"/>
                <a:gd name="T49" fmla="*/ 1523 h 2098"/>
                <a:gd name="T50" fmla="*/ 2756 w 5740"/>
                <a:gd name="T51" fmla="*/ 1397 h 2098"/>
                <a:gd name="T52" fmla="*/ 3157 w 5740"/>
                <a:gd name="T53" fmla="*/ 1271 h 2098"/>
                <a:gd name="T54" fmla="*/ 3543 w 5740"/>
                <a:gd name="T55" fmla="*/ 1139 h 2098"/>
                <a:gd name="T56" fmla="*/ 3911 w 5740"/>
                <a:gd name="T57" fmla="*/ 1007 h 2098"/>
                <a:gd name="T58" fmla="*/ 4255 w 5740"/>
                <a:gd name="T59" fmla="*/ 875 h 2098"/>
                <a:gd name="T60" fmla="*/ 4586 w 5740"/>
                <a:gd name="T61" fmla="*/ 737 h 2098"/>
                <a:gd name="T62" fmla="*/ 4894 w 5740"/>
                <a:gd name="T63" fmla="*/ 600 h 2098"/>
                <a:gd name="T64" fmla="*/ 5184 w 5740"/>
                <a:gd name="T65" fmla="*/ 462 h 2098"/>
                <a:gd name="T66" fmla="*/ 5445 w 5740"/>
                <a:gd name="T67" fmla="*/ 324 h 2098"/>
                <a:gd name="T68" fmla="*/ 5690 w 5740"/>
                <a:gd name="T69" fmla="*/ 186 h 2098"/>
                <a:gd name="T70" fmla="*/ 5902 w 5740"/>
                <a:gd name="T71" fmla="*/ 48 h 2098"/>
                <a:gd name="T72" fmla="*/ 5902 w 5740"/>
                <a:gd name="T73" fmla="*/ 0 h 2098"/>
                <a:gd name="T74" fmla="*/ 5902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9 w 1955"/>
                <a:gd name="T1" fmla="*/ 485 h 1265"/>
                <a:gd name="T2" fmla="*/ 1955 w 1955"/>
                <a:gd name="T3" fmla="*/ 390 h 1265"/>
                <a:gd name="T4" fmla="*/ 1819 w 1955"/>
                <a:gd name="T5" fmla="*/ 306 h 1265"/>
                <a:gd name="T6" fmla="*/ 1624 w 1955"/>
                <a:gd name="T7" fmla="*/ 228 h 1265"/>
                <a:gd name="T8" fmla="*/ 1363 w 1955"/>
                <a:gd name="T9" fmla="*/ 162 h 1265"/>
                <a:gd name="T10" fmla="*/ 1037 w 1955"/>
                <a:gd name="T11" fmla="*/ 102 h 1265"/>
                <a:gd name="T12" fmla="*/ 664 w 1955"/>
                <a:gd name="T13" fmla="*/ 54 h 1265"/>
                <a:gd name="T14" fmla="*/ 236 w 1955"/>
                <a:gd name="T15" fmla="*/ 18 h 1265"/>
                <a:gd name="T16" fmla="*/ 0 w 1955"/>
                <a:gd name="T17" fmla="*/ 12 h 1265"/>
                <a:gd name="T18" fmla="*/ 440 w 1955"/>
                <a:gd name="T19" fmla="*/ 48 h 1265"/>
                <a:gd name="T20" fmla="*/ 839 w 1955"/>
                <a:gd name="T21" fmla="*/ 90 h 1265"/>
                <a:gd name="T22" fmla="*/ 1184 w 1955"/>
                <a:gd name="T23" fmla="*/ 144 h 1265"/>
                <a:gd name="T24" fmla="*/ 1459 w 1955"/>
                <a:gd name="T25" fmla="*/ 204 h 1265"/>
                <a:gd name="T26" fmla="*/ 1683 w 1955"/>
                <a:gd name="T27" fmla="*/ 276 h 1265"/>
                <a:gd name="T28" fmla="*/ 1848 w 1955"/>
                <a:gd name="T29" fmla="*/ 360 h 1265"/>
                <a:gd name="T30" fmla="*/ 1937 w 1955"/>
                <a:gd name="T31" fmla="*/ 443 h 1265"/>
                <a:gd name="T32" fmla="*/ 1955 w 1955"/>
                <a:gd name="T33" fmla="*/ 539 h 1265"/>
                <a:gd name="T34" fmla="*/ 1908 w 1955"/>
                <a:gd name="T35" fmla="*/ 629 h 1265"/>
                <a:gd name="T36" fmla="*/ 1791 w 1955"/>
                <a:gd name="T37" fmla="*/ 719 h 1265"/>
                <a:gd name="T38" fmla="*/ 1624 w 1955"/>
                <a:gd name="T39" fmla="*/ 809 h 1265"/>
                <a:gd name="T40" fmla="*/ 1393 w 1955"/>
                <a:gd name="T41" fmla="*/ 899 h 1265"/>
                <a:gd name="T42" fmla="*/ 1115 w 1955"/>
                <a:gd name="T43" fmla="*/ 989 h 1265"/>
                <a:gd name="T44" fmla="*/ 783 w 1955"/>
                <a:gd name="T45" fmla="*/ 1073 h 1265"/>
                <a:gd name="T46" fmla="*/ 416 w 1955"/>
                <a:gd name="T47" fmla="*/ 1157 h 1265"/>
                <a:gd name="T48" fmla="*/ 0 w 1955"/>
                <a:gd name="T49" fmla="*/ 1241 h 1265"/>
                <a:gd name="T50" fmla="*/ 224 w 1955"/>
                <a:gd name="T51" fmla="*/ 1223 h 1265"/>
                <a:gd name="T52" fmla="*/ 628 w 1955"/>
                <a:gd name="T53" fmla="*/ 1139 h 1265"/>
                <a:gd name="T54" fmla="*/ 984 w 1955"/>
                <a:gd name="T55" fmla="*/ 1049 h 1265"/>
                <a:gd name="T56" fmla="*/ 1298 w 1955"/>
                <a:gd name="T57" fmla="*/ 959 h 1265"/>
                <a:gd name="T58" fmla="*/ 1558 w 1955"/>
                <a:gd name="T59" fmla="*/ 863 h 1265"/>
                <a:gd name="T60" fmla="*/ 1761 w 1955"/>
                <a:gd name="T61" fmla="*/ 767 h 1265"/>
                <a:gd name="T62" fmla="*/ 1914 w 1955"/>
                <a:gd name="T63" fmla="*/ 677 h 1265"/>
                <a:gd name="T64" fmla="*/ 1991 w 1955"/>
                <a:gd name="T65" fmla="*/ 581 h 1265"/>
                <a:gd name="T66" fmla="*/ 2009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29 w 4694"/>
                <a:gd name="T1" fmla="*/ 797 h 2901"/>
                <a:gd name="T2" fmla="*/ 4799 w 4694"/>
                <a:gd name="T3" fmla="*/ 665 h 2901"/>
                <a:gd name="T4" fmla="*/ 4721 w 4694"/>
                <a:gd name="T5" fmla="*/ 540 h 2901"/>
                <a:gd name="T6" fmla="*/ 4595 w 4694"/>
                <a:gd name="T7" fmla="*/ 426 h 2901"/>
                <a:gd name="T8" fmla="*/ 4425 w 4694"/>
                <a:gd name="T9" fmla="*/ 312 h 2901"/>
                <a:gd name="T10" fmla="*/ 4201 w 4694"/>
                <a:gd name="T11" fmla="*/ 216 h 2901"/>
                <a:gd name="T12" fmla="*/ 3943 w 4694"/>
                <a:gd name="T13" fmla="*/ 120 h 2901"/>
                <a:gd name="T14" fmla="*/ 3642 w 4694"/>
                <a:gd name="T15" fmla="*/ 36 h 2901"/>
                <a:gd name="T16" fmla="*/ 3295 w 4694"/>
                <a:gd name="T17" fmla="*/ 0 h 2901"/>
                <a:gd name="T18" fmla="*/ 3642 w 4694"/>
                <a:gd name="T19" fmla="*/ 78 h 2901"/>
                <a:gd name="T20" fmla="*/ 3943 w 4694"/>
                <a:gd name="T21" fmla="*/ 162 h 2901"/>
                <a:gd name="T22" fmla="*/ 4201 w 4694"/>
                <a:gd name="T23" fmla="*/ 258 h 2901"/>
                <a:gd name="T24" fmla="*/ 4413 w 4694"/>
                <a:gd name="T25" fmla="*/ 366 h 2901"/>
                <a:gd name="T26" fmla="*/ 4571 w 4694"/>
                <a:gd name="T27" fmla="*/ 480 h 2901"/>
                <a:gd name="T28" fmla="*/ 4685 w 4694"/>
                <a:gd name="T29" fmla="*/ 605 h 2901"/>
                <a:gd name="T30" fmla="*/ 4745 w 4694"/>
                <a:gd name="T31" fmla="*/ 737 h 2901"/>
                <a:gd name="T32" fmla="*/ 4745 w 4694"/>
                <a:gd name="T33" fmla="*/ 875 h 2901"/>
                <a:gd name="T34" fmla="*/ 4703 w 4694"/>
                <a:gd name="T35" fmla="*/ 1001 h 2901"/>
                <a:gd name="T36" fmla="*/ 4621 w 4694"/>
                <a:gd name="T37" fmla="*/ 1127 h 2901"/>
                <a:gd name="T38" fmla="*/ 4497 w 4694"/>
                <a:gd name="T39" fmla="*/ 1259 h 2901"/>
                <a:gd name="T40" fmla="*/ 4340 w 4694"/>
                <a:gd name="T41" fmla="*/ 1385 h 2901"/>
                <a:gd name="T42" fmla="*/ 4141 w 4694"/>
                <a:gd name="T43" fmla="*/ 1517 h 2901"/>
                <a:gd name="T44" fmla="*/ 3911 w 4694"/>
                <a:gd name="T45" fmla="*/ 1648 h 2901"/>
                <a:gd name="T46" fmla="*/ 3649 w 4694"/>
                <a:gd name="T47" fmla="*/ 1774 h 2901"/>
                <a:gd name="T48" fmla="*/ 3355 w 4694"/>
                <a:gd name="T49" fmla="*/ 1906 h 2901"/>
                <a:gd name="T50" fmla="*/ 3028 w 4694"/>
                <a:gd name="T51" fmla="*/ 2032 h 2901"/>
                <a:gd name="T52" fmla="*/ 2667 w 4694"/>
                <a:gd name="T53" fmla="*/ 2164 h 2901"/>
                <a:gd name="T54" fmla="*/ 2287 w 4694"/>
                <a:gd name="T55" fmla="*/ 2284 h 2901"/>
                <a:gd name="T56" fmla="*/ 1878 w 4694"/>
                <a:gd name="T57" fmla="*/ 2410 h 2901"/>
                <a:gd name="T58" fmla="*/ 1441 w 4694"/>
                <a:gd name="T59" fmla="*/ 2530 h 2901"/>
                <a:gd name="T60" fmla="*/ 502 w 4694"/>
                <a:gd name="T61" fmla="*/ 2757 h 2901"/>
                <a:gd name="T62" fmla="*/ 0 w 4694"/>
                <a:gd name="T63" fmla="*/ 2901 h 2901"/>
                <a:gd name="T64" fmla="*/ 996 w 4694"/>
                <a:gd name="T65" fmla="*/ 2674 h 2901"/>
                <a:gd name="T66" fmla="*/ 1683 w 4694"/>
                <a:gd name="T67" fmla="*/ 2494 h 2901"/>
                <a:gd name="T68" fmla="*/ 2120 w 4694"/>
                <a:gd name="T69" fmla="*/ 2374 h 2901"/>
                <a:gd name="T70" fmla="*/ 2523 w 4694"/>
                <a:gd name="T71" fmla="*/ 2248 h 2901"/>
                <a:gd name="T72" fmla="*/ 2897 w 4694"/>
                <a:gd name="T73" fmla="*/ 2116 h 2901"/>
                <a:gd name="T74" fmla="*/ 3241 w 4694"/>
                <a:gd name="T75" fmla="*/ 1984 h 2901"/>
                <a:gd name="T76" fmla="*/ 3561 w 4694"/>
                <a:gd name="T77" fmla="*/ 1858 h 2901"/>
                <a:gd name="T78" fmla="*/ 3845 w 4694"/>
                <a:gd name="T79" fmla="*/ 1720 h 2901"/>
                <a:gd name="T80" fmla="*/ 4099 w 4694"/>
                <a:gd name="T81" fmla="*/ 1589 h 2901"/>
                <a:gd name="T82" fmla="*/ 4314 w 4694"/>
                <a:gd name="T83" fmla="*/ 1457 h 2901"/>
                <a:gd name="T84" fmla="*/ 4497 w 4694"/>
                <a:gd name="T85" fmla="*/ 1325 h 2901"/>
                <a:gd name="T86" fmla="*/ 4640 w 4694"/>
                <a:gd name="T87" fmla="*/ 1193 h 2901"/>
                <a:gd name="T88" fmla="*/ 4745 w 4694"/>
                <a:gd name="T89" fmla="*/ 1061 h 2901"/>
                <a:gd name="T90" fmla="*/ 4805 w 4694"/>
                <a:gd name="T91" fmla="*/ 935 h 2901"/>
                <a:gd name="T92" fmla="*/ 482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69 w 3761"/>
                <a:gd name="T1" fmla="*/ 719 h 2356"/>
                <a:gd name="T2" fmla="*/ 3839 w 3761"/>
                <a:gd name="T3" fmla="*/ 599 h 2356"/>
                <a:gd name="T4" fmla="*/ 3761 w 3761"/>
                <a:gd name="T5" fmla="*/ 486 h 2356"/>
                <a:gd name="T6" fmla="*/ 3622 w 3761"/>
                <a:gd name="T7" fmla="*/ 378 h 2356"/>
                <a:gd name="T8" fmla="*/ 3447 w 3761"/>
                <a:gd name="T9" fmla="*/ 282 h 2356"/>
                <a:gd name="T10" fmla="*/ 3217 w 3761"/>
                <a:gd name="T11" fmla="*/ 192 h 2356"/>
                <a:gd name="T12" fmla="*/ 2945 w 3761"/>
                <a:gd name="T13" fmla="*/ 108 h 2356"/>
                <a:gd name="T14" fmla="*/ 2631 w 3761"/>
                <a:gd name="T15" fmla="*/ 36 h 2356"/>
                <a:gd name="T16" fmla="*/ 2293 w 3761"/>
                <a:gd name="T17" fmla="*/ 0 h 2356"/>
                <a:gd name="T18" fmla="*/ 2649 w 3761"/>
                <a:gd name="T19" fmla="*/ 72 h 2356"/>
                <a:gd name="T20" fmla="*/ 2957 w 3761"/>
                <a:gd name="T21" fmla="*/ 150 h 2356"/>
                <a:gd name="T22" fmla="*/ 3229 w 3761"/>
                <a:gd name="T23" fmla="*/ 234 h 2356"/>
                <a:gd name="T24" fmla="*/ 3447 w 3761"/>
                <a:gd name="T25" fmla="*/ 330 h 2356"/>
                <a:gd name="T26" fmla="*/ 3615 w 3761"/>
                <a:gd name="T27" fmla="*/ 432 h 2356"/>
                <a:gd name="T28" fmla="*/ 3731 w 3761"/>
                <a:gd name="T29" fmla="*/ 545 h 2356"/>
                <a:gd name="T30" fmla="*/ 3791 w 3761"/>
                <a:gd name="T31" fmla="*/ 665 h 2356"/>
                <a:gd name="T32" fmla="*/ 3797 w 3761"/>
                <a:gd name="T33" fmla="*/ 791 h 2356"/>
                <a:gd name="T34" fmla="*/ 3761 w 3761"/>
                <a:gd name="T35" fmla="*/ 887 h 2356"/>
                <a:gd name="T36" fmla="*/ 3699 w 3761"/>
                <a:gd name="T37" fmla="*/ 989 h 2356"/>
                <a:gd name="T38" fmla="*/ 3597 w 3761"/>
                <a:gd name="T39" fmla="*/ 1091 h 2356"/>
                <a:gd name="T40" fmla="*/ 3471 w 3761"/>
                <a:gd name="T41" fmla="*/ 1187 h 2356"/>
                <a:gd name="T42" fmla="*/ 3315 w 3761"/>
                <a:gd name="T43" fmla="*/ 1289 h 2356"/>
                <a:gd name="T44" fmla="*/ 3133 w 3761"/>
                <a:gd name="T45" fmla="*/ 1391 h 2356"/>
                <a:gd name="T46" fmla="*/ 2915 w 3761"/>
                <a:gd name="T47" fmla="*/ 1493 h 2356"/>
                <a:gd name="T48" fmla="*/ 2680 w 3761"/>
                <a:gd name="T49" fmla="*/ 1589 h 2356"/>
                <a:gd name="T50" fmla="*/ 2138 w 3761"/>
                <a:gd name="T51" fmla="*/ 1786 h 2356"/>
                <a:gd name="T52" fmla="*/ 1504 w 3761"/>
                <a:gd name="T53" fmla="*/ 1972 h 2356"/>
                <a:gd name="T54" fmla="*/ 783 w 3761"/>
                <a:gd name="T55" fmla="*/ 2158 h 2356"/>
                <a:gd name="T56" fmla="*/ 0 w 3761"/>
                <a:gd name="T57" fmla="*/ 2326 h 2356"/>
                <a:gd name="T58" fmla="*/ 410 w 3761"/>
                <a:gd name="T59" fmla="*/ 2272 h 2356"/>
                <a:gd name="T60" fmla="*/ 1178 w 3761"/>
                <a:gd name="T61" fmla="*/ 2092 h 2356"/>
                <a:gd name="T62" fmla="*/ 1866 w 3761"/>
                <a:gd name="T63" fmla="*/ 1900 h 2356"/>
                <a:gd name="T64" fmla="*/ 2464 w 3761"/>
                <a:gd name="T65" fmla="*/ 1702 h 2356"/>
                <a:gd name="T66" fmla="*/ 2728 w 3761"/>
                <a:gd name="T67" fmla="*/ 1607 h 2356"/>
                <a:gd name="T68" fmla="*/ 2963 w 3761"/>
                <a:gd name="T69" fmla="*/ 1505 h 2356"/>
                <a:gd name="T70" fmla="*/ 3181 w 3761"/>
                <a:gd name="T71" fmla="*/ 1403 h 2356"/>
                <a:gd name="T72" fmla="*/ 3374 w 3761"/>
                <a:gd name="T73" fmla="*/ 1301 h 2356"/>
                <a:gd name="T74" fmla="*/ 3531 w 3761"/>
                <a:gd name="T75" fmla="*/ 1193 h 2356"/>
                <a:gd name="T76" fmla="*/ 3661 w 3761"/>
                <a:gd name="T77" fmla="*/ 1091 h 2356"/>
                <a:gd name="T78" fmla="*/ 3761 w 3761"/>
                <a:gd name="T79" fmla="*/ 989 h 2356"/>
                <a:gd name="T80" fmla="*/ 3827 w 3761"/>
                <a:gd name="T81" fmla="*/ 887 h 2356"/>
                <a:gd name="T82" fmla="*/ 3863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05 w 2924"/>
                <a:gd name="T1" fmla="*/ 647 h 1846"/>
                <a:gd name="T2" fmla="*/ 2957 w 2924"/>
                <a:gd name="T3" fmla="*/ 528 h 1846"/>
                <a:gd name="T4" fmla="*/ 2829 w 2924"/>
                <a:gd name="T5" fmla="*/ 414 h 1846"/>
                <a:gd name="T6" fmla="*/ 2631 w 2924"/>
                <a:gd name="T7" fmla="*/ 318 h 1846"/>
                <a:gd name="T8" fmla="*/ 2365 w 2924"/>
                <a:gd name="T9" fmla="*/ 228 h 1846"/>
                <a:gd name="T10" fmla="*/ 2039 w 2924"/>
                <a:gd name="T11" fmla="*/ 150 h 1846"/>
                <a:gd name="T12" fmla="*/ 1653 w 2924"/>
                <a:gd name="T13" fmla="*/ 78 h 1846"/>
                <a:gd name="T14" fmla="*/ 1214 w 2924"/>
                <a:gd name="T15" fmla="*/ 24 h 1846"/>
                <a:gd name="T16" fmla="*/ 712 w 2924"/>
                <a:gd name="T17" fmla="*/ 0 h 1846"/>
                <a:gd name="T18" fmla="*/ 1226 w 2924"/>
                <a:gd name="T19" fmla="*/ 48 h 1846"/>
                <a:gd name="T20" fmla="*/ 1671 w 2924"/>
                <a:gd name="T21" fmla="*/ 108 h 1846"/>
                <a:gd name="T22" fmla="*/ 2063 w 2924"/>
                <a:gd name="T23" fmla="*/ 180 h 1846"/>
                <a:gd name="T24" fmla="*/ 2389 w 2924"/>
                <a:gd name="T25" fmla="*/ 264 h 1846"/>
                <a:gd name="T26" fmla="*/ 2643 w 2924"/>
                <a:gd name="T27" fmla="*/ 360 h 1846"/>
                <a:gd name="T28" fmla="*/ 2829 w 2924"/>
                <a:gd name="T29" fmla="*/ 468 h 1846"/>
                <a:gd name="T30" fmla="*/ 2927 w 2924"/>
                <a:gd name="T31" fmla="*/ 587 h 1846"/>
                <a:gd name="T32" fmla="*/ 2945 w 2924"/>
                <a:gd name="T33" fmla="*/ 713 h 1846"/>
                <a:gd name="T34" fmla="*/ 2921 w 2924"/>
                <a:gd name="T35" fmla="*/ 785 h 1846"/>
                <a:gd name="T36" fmla="*/ 2873 w 2924"/>
                <a:gd name="T37" fmla="*/ 857 h 1846"/>
                <a:gd name="T38" fmla="*/ 2697 w 2924"/>
                <a:gd name="T39" fmla="*/ 1001 h 1846"/>
                <a:gd name="T40" fmla="*/ 2431 w 2924"/>
                <a:gd name="T41" fmla="*/ 1145 h 1846"/>
                <a:gd name="T42" fmla="*/ 2087 w 2924"/>
                <a:gd name="T43" fmla="*/ 1289 h 1846"/>
                <a:gd name="T44" fmla="*/ 1671 w 2924"/>
                <a:gd name="T45" fmla="*/ 1433 h 1846"/>
                <a:gd name="T46" fmla="*/ 1178 w 2924"/>
                <a:gd name="T47" fmla="*/ 1571 h 1846"/>
                <a:gd name="T48" fmla="*/ 622 w 2924"/>
                <a:gd name="T49" fmla="*/ 1702 h 1846"/>
                <a:gd name="T50" fmla="*/ 0 w 2924"/>
                <a:gd name="T51" fmla="*/ 1828 h 1846"/>
                <a:gd name="T52" fmla="*/ 320 w 2924"/>
                <a:gd name="T53" fmla="*/ 1780 h 1846"/>
                <a:gd name="T54" fmla="*/ 924 w 2924"/>
                <a:gd name="T55" fmla="*/ 1648 h 1846"/>
                <a:gd name="T56" fmla="*/ 1453 w 2924"/>
                <a:gd name="T57" fmla="*/ 1511 h 1846"/>
                <a:gd name="T58" fmla="*/ 1925 w 2924"/>
                <a:gd name="T59" fmla="*/ 1367 h 1846"/>
                <a:gd name="T60" fmla="*/ 2317 w 2924"/>
                <a:gd name="T61" fmla="*/ 1223 h 1846"/>
                <a:gd name="T62" fmla="*/ 2631 w 2924"/>
                <a:gd name="T63" fmla="*/ 1079 h 1846"/>
                <a:gd name="T64" fmla="*/ 2855 w 2924"/>
                <a:gd name="T65" fmla="*/ 929 h 1846"/>
                <a:gd name="T66" fmla="*/ 2957 w 2924"/>
                <a:gd name="T67" fmla="*/ 815 h 1846"/>
                <a:gd name="T68" fmla="*/ 2993 w 2924"/>
                <a:gd name="T69" fmla="*/ 743 h 1846"/>
                <a:gd name="T70" fmla="*/ 300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4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33 w 1488"/>
                <a:gd name="T7" fmla="*/ 186 h 204"/>
                <a:gd name="T8" fmla="*/ 1444 w 1488"/>
                <a:gd name="T9" fmla="*/ 204 h 204"/>
                <a:gd name="T10" fmla="*/ 144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2 w 323"/>
                  <a:gd name="T13" fmla="*/ 18 h 162"/>
                  <a:gd name="T14" fmla="*/ 248 w 323"/>
                  <a:gd name="T15" fmla="*/ 54 h 162"/>
                  <a:gd name="T16" fmla="*/ 296 w 323"/>
                  <a:gd name="T17" fmla="*/ 90 h 162"/>
                  <a:gd name="T18" fmla="*/ 326 w 323"/>
                  <a:gd name="T19" fmla="*/ 114 h 162"/>
                  <a:gd name="T20" fmla="*/ 332 w 323"/>
                  <a:gd name="T21" fmla="*/ 126 h 162"/>
                  <a:gd name="T22" fmla="*/ 332 w 323"/>
                  <a:gd name="T23" fmla="*/ 126 h 162"/>
                  <a:gd name="T24" fmla="*/ 230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02 w 1250"/>
                  <a:gd name="T1" fmla="*/ 641 h 923"/>
                  <a:gd name="T2" fmla="*/ 1202 w 1250"/>
                  <a:gd name="T3" fmla="*/ 473 h 923"/>
                  <a:gd name="T4" fmla="*/ 1172 w 1250"/>
                  <a:gd name="T5" fmla="*/ 384 h 923"/>
                  <a:gd name="T6" fmla="*/ 1148 w 1250"/>
                  <a:gd name="T7" fmla="*/ 288 h 923"/>
                  <a:gd name="T8" fmla="*/ 1080 w 1250"/>
                  <a:gd name="T9" fmla="*/ 174 h 923"/>
                  <a:gd name="T10" fmla="*/ 1008 w 1250"/>
                  <a:gd name="T11" fmla="*/ 96 h 923"/>
                  <a:gd name="T12" fmla="*/ 990 w 1250"/>
                  <a:gd name="T13" fmla="*/ 72 h 923"/>
                  <a:gd name="T14" fmla="*/ 918 w 1250"/>
                  <a:gd name="T15" fmla="*/ 18 h 923"/>
                  <a:gd name="T16" fmla="*/ 846 w 1250"/>
                  <a:gd name="T17" fmla="*/ 6 h 923"/>
                  <a:gd name="T18" fmla="*/ 730 w 1250"/>
                  <a:gd name="T19" fmla="*/ 24 h 923"/>
                  <a:gd name="T20" fmla="*/ 682 w 1250"/>
                  <a:gd name="T21" fmla="*/ 42 h 923"/>
                  <a:gd name="T22" fmla="*/ 586 w 1250"/>
                  <a:gd name="T23" fmla="*/ 120 h 923"/>
                  <a:gd name="T24" fmla="*/ 550 w 1250"/>
                  <a:gd name="T25" fmla="*/ 228 h 923"/>
                  <a:gd name="T26" fmla="*/ 527 w 1250"/>
                  <a:gd name="T27" fmla="*/ 348 h 923"/>
                  <a:gd name="T28" fmla="*/ 440 w 1250"/>
                  <a:gd name="T29" fmla="*/ 479 h 923"/>
                  <a:gd name="T30" fmla="*/ 422 w 1250"/>
                  <a:gd name="T31" fmla="*/ 539 h 923"/>
                  <a:gd name="T32" fmla="*/ 362 w 1250"/>
                  <a:gd name="T33" fmla="*/ 599 h 923"/>
                  <a:gd name="T34" fmla="*/ 314 w 1250"/>
                  <a:gd name="T35" fmla="*/ 629 h 923"/>
                  <a:gd name="T36" fmla="*/ 302 w 1250"/>
                  <a:gd name="T37" fmla="*/ 635 h 923"/>
                  <a:gd name="T38" fmla="*/ 266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9 w 1250"/>
                  <a:gd name="T47" fmla="*/ 869 h 923"/>
                  <a:gd name="T48" fmla="*/ 658 w 1250"/>
                  <a:gd name="T49" fmla="*/ 827 h 923"/>
                  <a:gd name="T50" fmla="*/ 718 w 1250"/>
                  <a:gd name="T51" fmla="*/ 725 h 923"/>
                  <a:gd name="T52" fmla="*/ 712 w 1250"/>
                  <a:gd name="T53" fmla="*/ 611 h 923"/>
                  <a:gd name="T54" fmla="*/ 803 w 1250"/>
                  <a:gd name="T55" fmla="*/ 551 h 923"/>
                  <a:gd name="T56" fmla="*/ 906 w 1250"/>
                  <a:gd name="T57" fmla="*/ 449 h 923"/>
                  <a:gd name="T58" fmla="*/ 936 w 1250"/>
                  <a:gd name="T59" fmla="*/ 414 h 923"/>
                  <a:gd name="T60" fmla="*/ 1002 w 1250"/>
                  <a:gd name="T61" fmla="*/ 318 h 923"/>
                  <a:gd name="T62" fmla="*/ 1050 w 1250"/>
                  <a:gd name="T63" fmla="*/ 336 h 923"/>
                  <a:gd name="T64" fmla="*/ 1154 w 1250"/>
                  <a:gd name="T65" fmla="*/ 617 h 923"/>
                  <a:gd name="T66" fmla="*/ 1148 w 1250"/>
                  <a:gd name="T67" fmla="*/ 689 h 923"/>
                  <a:gd name="T68" fmla="*/ 1184 w 1250"/>
                  <a:gd name="T69" fmla="*/ 749 h 923"/>
                  <a:gd name="T70" fmla="*/ 1238 w 1250"/>
                  <a:gd name="T71" fmla="*/ 713 h 923"/>
                  <a:gd name="T72" fmla="*/ 1274 w 1250"/>
                  <a:gd name="T73" fmla="*/ 749 h 923"/>
                  <a:gd name="T74" fmla="*/ 1286 w 1250"/>
                  <a:gd name="T75" fmla="*/ 743 h 923"/>
                  <a:gd name="T76" fmla="*/ 712 w 1250"/>
                  <a:gd name="T77" fmla="*/ 264 h 923"/>
                  <a:gd name="T78" fmla="*/ 811 w 1250"/>
                  <a:gd name="T79" fmla="*/ 372 h 923"/>
                  <a:gd name="T80" fmla="*/ 785 w 1250"/>
                  <a:gd name="T81" fmla="*/ 443 h 923"/>
                  <a:gd name="T82" fmla="*/ 724 w 1250"/>
                  <a:gd name="T83" fmla="*/ 515 h 923"/>
                  <a:gd name="T84" fmla="*/ 676 w 1250"/>
                  <a:gd name="T85" fmla="*/ 569 h 923"/>
                  <a:gd name="T86" fmla="*/ 634 w 1250"/>
                  <a:gd name="T87" fmla="*/ 593 h 923"/>
                  <a:gd name="T88" fmla="*/ 592 w 1250"/>
                  <a:gd name="T89" fmla="*/ 617 h 923"/>
                  <a:gd name="T90" fmla="*/ 580 w 1250"/>
                  <a:gd name="T91" fmla="*/ 707 h 923"/>
                  <a:gd name="T92" fmla="*/ 362 w 1250"/>
                  <a:gd name="T93" fmla="*/ 755 h 923"/>
                  <a:gd name="T94" fmla="*/ 398 w 1250"/>
                  <a:gd name="T95" fmla="*/ 641 h 923"/>
                  <a:gd name="T96" fmla="*/ 434 w 1250"/>
                  <a:gd name="T97" fmla="*/ 647 h 923"/>
                  <a:gd name="T98" fmla="*/ 452 w 1250"/>
                  <a:gd name="T99" fmla="*/ 617 h 923"/>
                  <a:gd name="T100" fmla="*/ 586 w 1250"/>
                  <a:gd name="T101" fmla="*/ 515 h 923"/>
                  <a:gd name="T102" fmla="*/ 634 w 1250"/>
                  <a:gd name="T103" fmla="*/ 473 h 923"/>
                  <a:gd name="T104" fmla="*/ 658 w 1250"/>
                  <a:gd name="T105" fmla="*/ 396 h 923"/>
                  <a:gd name="T106" fmla="*/ 658 w 1250"/>
                  <a:gd name="T107" fmla="*/ 378 h 923"/>
                  <a:gd name="T108" fmla="*/ 682 w 1250"/>
                  <a:gd name="T109" fmla="*/ 270 h 923"/>
                  <a:gd name="T110" fmla="*/ 700 w 1250"/>
                  <a:gd name="T111" fmla="*/ 192 h 923"/>
                  <a:gd name="T112" fmla="*/ 712 w 1250"/>
                  <a:gd name="T113" fmla="*/ 264 h 923"/>
                  <a:gd name="T114" fmla="*/ 550 w 1250"/>
                  <a:gd name="T115" fmla="*/ 455 h 923"/>
                  <a:gd name="T116" fmla="*/ 652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7 w 72"/>
                  <a:gd name="T3" fmla="*/ 24 h 54"/>
                  <a:gd name="T4" fmla="*/ 69 w 72"/>
                  <a:gd name="T5" fmla="*/ 12 h 54"/>
                  <a:gd name="T6" fmla="*/ 75 w 72"/>
                  <a:gd name="T7" fmla="*/ 6 h 54"/>
                  <a:gd name="T8" fmla="*/ 81 w 72"/>
                  <a:gd name="T9" fmla="*/ 0 h 54"/>
                  <a:gd name="T10" fmla="*/ 51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6 w 287"/>
                  <a:gd name="T1" fmla="*/ 0 h 84"/>
                  <a:gd name="T2" fmla="*/ 0 w 287"/>
                  <a:gd name="T3" fmla="*/ 84 h 84"/>
                  <a:gd name="T4" fmla="*/ 177 w 287"/>
                  <a:gd name="T5" fmla="*/ 36 h 84"/>
                  <a:gd name="T6" fmla="*/ 114 w 287"/>
                  <a:gd name="T7" fmla="*/ 60 h 84"/>
                  <a:gd name="T8" fmla="*/ 285 w 287"/>
                  <a:gd name="T9" fmla="*/ 18 h 84"/>
                  <a:gd name="T10" fmla="*/ 296 w 287"/>
                  <a:gd name="T11" fmla="*/ 0 h 84"/>
                  <a:gd name="T12" fmla="*/ 296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</p:grp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507F-D88D-4CB1-B324-02F1A08B55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880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2041-0595-4190-8575-6A0A0C44C4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0895"/>
      </p:ext>
    </p:extLst>
  </p:cSld>
  <p:clrMapOvr>
    <a:masterClrMapping/>
  </p:clrMapOvr>
  <p:transition>
    <p:split orient="vert"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D0AF-41F7-407F-B64D-2F97AF3EC4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66050"/>
      </p:ext>
    </p:extLst>
  </p:cSld>
  <p:clrMapOvr>
    <a:masterClrMapping/>
  </p:clrMapOvr>
  <p:transition>
    <p:split orient="vert"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48BE-16AC-4D18-B837-BF1AC065C1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8173"/>
      </p:ext>
    </p:extLst>
  </p:cSld>
  <p:clrMapOvr>
    <a:masterClrMapping/>
  </p:clrMapOvr>
  <p:transition>
    <p:split orient="vert"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8E95-5910-4242-8852-8A27730BF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77083"/>
      </p:ext>
    </p:extLst>
  </p:cSld>
  <p:clrMapOvr>
    <a:masterClrMapping/>
  </p:clrMapOvr>
  <p:transition>
    <p:split orient="vert"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3E20D-EC4A-48A0-98AC-C4C443853FD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07725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C624-BF0B-4796-B1F3-4A83F90810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28118"/>
      </p:ext>
    </p:extLst>
  </p:cSld>
  <p:clrMapOvr>
    <a:masterClrMapping/>
  </p:clrMapOvr>
  <p:transition>
    <p:split orient="vert"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C7207-1B6F-44A7-AA34-9E467C7CA1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80339"/>
      </p:ext>
    </p:extLst>
  </p:cSld>
  <p:clrMapOvr>
    <a:masterClrMapping/>
  </p:clrMapOvr>
  <p:transition>
    <p:split orient="vert"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7035-3DB1-4274-8B7C-0C43861C9B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88035"/>
      </p:ext>
    </p:extLst>
  </p:cSld>
  <p:clrMapOvr>
    <a:masterClrMapping/>
  </p:clrMapOvr>
  <p:transition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84DA-F70B-4FB0-9E5E-B4E87A20DB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51659"/>
      </p:ext>
    </p:extLst>
  </p:cSld>
  <p:clrMapOvr>
    <a:masterClrMapping/>
  </p:clrMapOvr>
  <p:transition>
    <p:split orient="vert"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2D46-9008-43DC-9EA0-D565DC39C4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92931"/>
      </p:ext>
    </p:extLst>
  </p:cSld>
  <p:clrMapOvr>
    <a:masterClrMapping/>
  </p:clrMapOvr>
  <p:transition>
    <p:split orient="vert"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05FB-960A-4EC9-9834-3156EA9D69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51198"/>
      </p:ext>
    </p:extLst>
  </p:cSld>
  <p:clrMapOvr>
    <a:masterClrMapping/>
  </p:clrMapOvr>
  <p:transition>
    <p:split orient="vert"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8764-432E-496D-99EB-595A15F48D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1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6FF8-2AB0-4DF6-9AC3-D8708A15C3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0248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DD257-DF9A-4819-80B5-BF2235014D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3180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3213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F842C-A13A-4623-BDC4-D1EAEC31A8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496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D37A-89F7-4BDE-A041-2E93D425D7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3794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7A39C-46F7-4003-B6FF-7AA9C0264F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682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43A3-005B-427C-8B00-2F167FBBCC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4618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9DC06-DCD8-4F69-B725-A528F54503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520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D6166-7696-4747-8E5C-F3D0524BFE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1833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6FFA-5B58-433D-9857-1000FAFDF5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320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8775" y="228600"/>
            <a:ext cx="2135188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3213" y="228600"/>
            <a:ext cx="6253162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770C-E598-460F-A950-F3DFFCA73C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4716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3213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5C44-80CF-4A24-997C-154C9736C14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689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1EB3-4342-4BDD-B61A-F12E0681F5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6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AE70-80EA-4E91-B4D2-E025F6BD6E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730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9445-BEA3-4E98-9E95-2ECA405277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909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3213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EA9C-3195-4B08-9530-8A7FE771F8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7177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930A2-4FE1-4510-BC89-662358CB70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277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7FFA7-A7FF-463B-A529-E57DD0CE83F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0201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41C8-8E74-4153-9F25-99D2064C80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2948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DC0E2-6C8D-4B7E-B25E-93235A4F30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6129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B50E7-50A9-4BBE-B937-5DEEE126B2C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291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BA0B-D762-481D-9C21-738186ABB4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4010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8775" y="228600"/>
            <a:ext cx="2135188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3213" y="228600"/>
            <a:ext cx="6253162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52B8-B92A-4EF4-8D71-CF2BC406D6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2246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3213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4BBC-544E-4E04-ACE2-DEC7EC9BA9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872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BB29-7023-4E54-8D63-E775798047C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87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0D18-2E16-4C5B-9B5E-2BE664A2B1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4855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59FAC-6A96-418C-886D-357E79C725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7966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3213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76EE-00FE-4C58-9AC5-BC9EBC2100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5358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55F8-21E5-4C10-AB81-109259B004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7841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CA57A-CA03-4EC1-B484-C413C25A0B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6716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5E61-86BF-48FB-A524-7A7E87E971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915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2C48B-2D1E-4B81-8562-B2C8EE1EC3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8975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6F0D5-B7F9-4402-8F85-0CBBA1AB1E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212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EBD43-56DF-4655-A80E-0326CA6B89B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85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8775" y="228600"/>
            <a:ext cx="2135188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3213" y="228600"/>
            <a:ext cx="6253162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46DF-886F-4567-A61C-0EB38604CD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9096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3213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8BCF8-CF74-4E58-86CC-C581300610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487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3213" y="228600"/>
            <a:ext cx="85090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3213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4E976-EC84-4419-90CD-197FA070861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133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5 w 3934"/>
                <a:gd name="T3" fmla="*/ 1331 h 1505"/>
                <a:gd name="T4" fmla="*/ 1249 w 3934"/>
                <a:gd name="T5" fmla="*/ 1157 h 1505"/>
                <a:gd name="T6" fmla="*/ 1773 w 3934"/>
                <a:gd name="T7" fmla="*/ 977 h 1505"/>
                <a:gd name="T8" fmla="*/ 2281 w 3934"/>
                <a:gd name="T9" fmla="*/ 792 h 1505"/>
                <a:gd name="T10" fmla="*/ 2528 w 3934"/>
                <a:gd name="T11" fmla="*/ 696 h 1505"/>
                <a:gd name="T12" fmla="*/ 2762 w 3934"/>
                <a:gd name="T13" fmla="*/ 606 h 1505"/>
                <a:gd name="T14" fmla="*/ 2999 w 3934"/>
                <a:gd name="T15" fmla="*/ 510 h 1505"/>
                <a:gd name="T16" fmla="*/ 3229 w 3934"/>
                <a:gd name="T17" fmla="*/ 420 h 1505"/>
                <a:gd name="T18" fmla="*/ 3438 w 3934"/>
                <a:gd name="T19" fmla="*/ 324 h 1505"/>
                <a:gd name="T20" fmla="*/ 3650 w 3934"/>
                <a:gd name="T21" fmla="*/ 234 h 1505"/>
                <a:gd name="T22" fmla="*/ 3855 w 3934"/>
                <a:gd name="T23" fmla="*/ 138 h 1505"/>
                <a:gd name="T24" fmla="*/ 4042 w 3934"/>
                <a:gd name="T25" fmla="*/ 48 h 1505"/>
                <a:gd name="T26" fmla="*/ 4042 w 3934"/>
                <a:gd name="T27" fmla="*/ 0 h 1505"/>
                <a:gd name="T28" fmla="*/ 3848 w 3934"/>
                <a:gd name="T29" fmla="*/ 96 h 1505"/>
                <a:gd name="T30" fmla="*/ 3638 w 3934"/>
                <a:gd name="T31" fmla="*/ 192 h 1505"/>
                <a:gd name="T32" fmla="*/ 3420 w 3934"/>
                <a:gd name="T33" fmla="*/ 288 h 1505"/>
                <a:gd name="T34" fmla="*/ 3205 w 3934"/>
                <a:gd name="T35" fmla="*/ 384 h 1505"/>
                <a:gd name="T36" fmla="*/ 2969 w 3934"/>
                <a:gd name="T37" fmla="*/ 480 h 1505"/>
                <a:gd name="T38" fmla="*/ 2726 w 3934"/>
                <a:gd name="T39" fmla="*/ 576 h 1505"/>
                <a:gd name="T40" fmla="*/ 2473 w 3934"/>
                <a:gd name="T41" fmla="*/ 672 h 1505"/>
                <a:gd name="T42" fmla="*/ 2227 w 3934"/>
                <a:gd name="T43" fmla="*/ 768 h 1505"/>
                <a:gd name="T44" fmla="*/ 1961 w 3934"/>
                <a:gd name="T45" fmla="*/ 864 h 1505"/>
                <a:gd name="T46" fmla="*/ 1695 w 3934"/>
                <a:gd name="T47" fmla="*/ 960 h 1505"/>
                <a:gd name="T48" fmla="*/ 1139 w 3934"/>
                <a:gd name="T49" fmla="*/ 1145 h 1505"/>
                <a:gd name="T50" fmla="*/ 580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8 w 1728"/>
                <a:gd name="T3" fmla="*/ 527 h 689"/>
                <a:gd name="T4" fmla="*/ 990 w 1728"/>
                <a:gd name="T5" fmla="*/ 365 h 689"/>
                <a:gd name="T6" fmla="*/ 1187 w 1728"/>
                <a:gd name="T7" fmla="*/ 287 h 689"/>
                <a:gd name="T8" fmla="*/ 1393 w 1728"/>
                <a:gd name="T9" fmla="*/ 203 h 689"/>
                <a:gd name="T10" fmla="*/ 1592 w 1728"/>
                <a:gd name="T11" fmla="*/ 126 h 689"/>
                <a:gd name="T12" fmla="*/ 1773 w 1728"/>
                <a:gd name="T13" fmla="*/ 48 h 689"/>
                <a:gd name="T14" fmla="*/ 1773 w 1728"/>
                <a:gd name="T15" fmla="*/ 0 h 689"/>
                <a:gd name="T16" fmla="*/ 1569 w 1728"/>
                <a:gd name="T17" fmla="*/ 84 h 689"/>
                <a:gd name="T18" fmla="*/ 1363 w 1728"/>
                <a:gd name="T19" fmla="*/ 167 h 689"/>
                <a:gd name="T20" fmla="*/ 1145 w 1728"/>
                <a:gd name="T21" fmla="*/ 257 h 689"/>
                <a:gd name="T22" fmla="*/ 930 w 1728"/>
                <a:gd name="T23" fmla="*/ 341 h 689"/>
                <a:gd name="T24" fmla="*/ 463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14 w 5561"/>
                <a:gd name="T1" fmla="*/ 929 h 3447"/>
                <a:gd name="T2" fmla="*/ 5690 w 5561"/>
                <a:gd name="T3" fmla="*/ 773 h 3447"/>
                <a:gd name="T4" fmla="*/ 5606 w 5561"/>
                <a:gd name="T5" fmla="*/ 629 h 3447"/>
                <a:gd name="T6" fmla="*/ 5475 w 5561"/>
                <a:gd name="T7" fmla="*/ 492 h 3447"/>
                <a:gd name="T8" fmla="*/ 5292 w 5561"/>
                <a:gd name="T9" fmla="*/ 366 h 3447"/>
                <a:gd name="T10" fmla="*/ 5056 w 5561"/>
                <a:gd name="T11" fmla="*/ 252 h 3447"/>
                <a:gd name="T12" fmla="*/ 4780 w 5561"/>
                <a:gd name="T13" fmla="*/ 144 h 3447"/>
                <a:gd name="T14" fmla="*/ 4461 w 5561"/>
                <a:gd name="T15" fmla="*/ 48 h 3447"/>
                <a:gd name="T16" fmla="*/ 4109 w 5561"/>
                <a:gd name="T17" fmla="*/ 0 h 3447"/>
                <a:gd name="T18" fmla="*/ 4480 w 5561"/>
                <a:gd name="T19" fmla="*/ 90 h 3447"/>
                <a:gd name="T20" fmla="*/ 4799 w 5561"/>
                <a:gd name="T21" fmla="*/ 192 h 3447"/>
                <a:gd name="T22" fmla="*/ 5068 w 5561"/>
                <a:gd name="T23" fmla="*/ 306 h 3447"/>
                <a:gd name="T24" fmla="*/ 5292 w 5561"/>
                <a:gd name="T25" fmla="*/ 426 h 3447"/>
                <a:gd name="T26" fmla="*/ 5462 w 5561"/>
                <a:gd name="T27" fmla="*/ 557 h 3447"/>
                <a:gd name="T28" fmla="*/ 5582 w 5561"/>
                <a:gd name="T29" fmla="*/ 701 h 3447"/>
                <a:gd name="T30" fmla="*/ 5642 w 5561"/>
                <a:gd name="T31" fmla="*/ 851 h 3447"/>
                <a:gd name="T32" fmla="*/ 5642 w 5561"/>
                <a:gd name="T33" fmla="*/ 1013 h 3447"/>
                <a:gd name="T34" fmla="*/ 5594 w 5561"/>
                <a:gd name="T35" fmla="*/ 1163 h 3447"/>
                <a:gd name="T36" fmla="*/ 5494 w 5561"/>
                <a:gd name="T37" fmla="*/ 1319 h 3447"/>
                <a:gd name="T38" fmla="*/ 5346 w 5561"/>
                <a:gd name="T39" fmla="*/ 1475 h 3447"/>
                <a:gd name="T40" fmla="*/ 5157 w 5561"/>
                <a:gd name="T41" fmla="*/ 1630 h 3447"/>
                <a:gd name="T42" fmla="*/ 4924 w 5561"/>
                <a:gd name="T43" fmla="*/ 1786 h 3447"/>
                <a:gd name="T44" fmla="*/ 4652 w 5561"/>
                <a:gd name="T45" fmla="*/ 1948 h 3447"/>
                <a:gd name="T46" fmla="*/ 4332 w 5561"/>
                <a:gd name="T47" fmla="*/ 2104 h 3447"/>
                <a:gd name="T48" fmla="*/ 3983 w 5561"/>
                <a:gd name="T49" fmla="*/ 2260 h 3447"/>
                <a:gd name="T50" fmla="*/ 3597 w 5561"/>
                <a:gd name="T51" fmla="*/ 2416 h 3447"/>
                <a:gd name="T52" fmla="*/ 3172 w 5561"/>
                <a:gd name="T53" fmla="*/ 2566 h 3447"/>
                <a:gd name="T54" fmla="*/ 2715 w 5561"/>
                <a:gd name="T55" fmla="*/ 2715 h 3447"/>
                <a:gd name="T56" fmla="*/ 2227 w 5561"/>
                <a:gd name="T57" fmla="*/ 2865 h 3447"/>
                <a:gd name="T58" fmla="*/ 1707 w 5561"/>
                <a:gd name="T59" fmla="*/ 3009 h 3447"/>
                <a:gd name="T60" fmla="*/ 1169 w 5561"/>
                <a:gd name="T61" fmla="*/ 3147 h 3447"/>
                <a:gd name="T62" fmla="*/ 598 w 5561"/>
                <a:gd name="T63" fmla="*/ 3279 h 3447"/>
                <a:gd name="T64" fmla="*/ 0 w 5561"/>
                <a:gd name="T65" fmla="*/ 3447 h 3447"/>
                <a:gd name="T66" fmla="*/ 894 w 5561"/>
                <a:gd name="T67" fmla="*/ 3249 h 3447"/>
                <a:gd name="T68" fmla="*/ 1453 w 5561"/>
                <a:gd name="T69" fmla="*/ 3105 h 3447"/>
                <a:gd name="T70" fmla="*/ 1991 w 5561"/>
                <a:gd name="T71" fmla="*/ 2961 h 3447"/>
                <a:gd name="T72" fmla="*/ 2503 w 5561"/>
                <a:gd name="T73" fmla="*/ 2817 h 3447"/>
                <a:gd name="T74" fmla="*/ 2981 w 5561"/>
                <a:gd name="T75" fmla="*/ 2668 h 3447"/>
                <a:gd name="T76" fmla="*/ 3420 w 5561"/>
                <a:gd name="T77" fmla="*/ 2512 h 3447"/>
                <a:gd name="T78" fmla="*/ 3836 w 5561"/>
                <a:gd name="T79" fmla="*/ 2356 h 3447"/>
                <a:gd name="T80" fmla="*/ 4213 w 5561"/>
                <a:gd name="T81" fmla="*/ 2200 h 3447"/>
                <a:gd name="T82" fmla="*/ 4551 w 5561"/>
                <a:gd name="T83" fmla="*/ 2038 h 3447"/>
                <a:gd name="T84" fmla="*/ 4851 w 5561"/>
                <a:gd name="T85" fmla="*/ 1876 h 3447"/>
                <a:gd name="T86" fmla="*/ 5106 w 5561"/>
                <a:gd name="T87" fmla="*/ 1720 h 3447"/>
                <a:gd name="T88" fmla="*/ 5322 w 5561"/>
                <a:gd name="T89" fmla="*/ 1559 h 3447"/>
                <a:gd name="T90" fmla="*/ 5488 w 5561"/>
                <a:gd name="T91" fmla="*/ 1397 h 3447"/>
                <a:gd name="T92" fmla="*/ 5612 w 5561"/>
                <a:gd name="T93" fmla="*/ 1241 h 3447"/>
                <a:gd name="T94" fmla="*/ 5690 w 5561"/>
                <a:gd name="T95" fmla="*/ 1085 h 3447"/>
                <a:gd name="T96" fmla="*/ 5708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02 w 5740"/>
                <a:gd name="T1" fmla="*/ 0 h 2098"/>
                <a:gd name="T2" fmla="*/ 5800 w 5740"/>
                <a:gd name="T3" fmla="*/ 72 h 2098"/>
                <a:gd name="T4" fmla="*/ 5696 w 5740"/>
                <a:gd name="T5" fmla="*/ 138 h 2098"/>
                <a:gd name="T6" fmla="*/ 5576 w 5740"/>
                <a:gd name="T7" fmla="*/ 210 h 2098"/>
                <a:gd name="T8" fmla="*/ 5457 w 5740"/>
                <a:gd name="T9" fmla="*/ 276 h 2098"/>
                <a:gd name="T10" fmla="*/ 5196 w 5740"/>
                <a:gd name="T11" fmla="*/ 414 h 2098"/>
                <a:gd name="T12" fmla="*/ 4912 w 5740"/>
                <a:gd name="T13" fmla="*/ 552 h 2098"/>
                <a:gd name="T14" fmla="*/ 4604 w 5740"/>
                <a:gd name="T15" fmla="*/ 690 h 2098"/>
                <a:gd name="T16" fmla="*/ 4279 w 5740"/>
                <a:gd name="T17" fmla="*/ 827 h 2098"/>
                <a:gd name="T18" fmla="*/ 3935 w 5740"/>
                <a:gd name="T19" fmla="*/ 959 h 2098"/>
                <a:gd name="T20" fmla="*/ 3567 w 5740"/>
                <a:gd name="T21" fmla="*/ 1091 h 2098"/>
                <a:gd name="T22" fmla="*/ 3181 w 5740"/>
                <a:gd name="T23" fmla="*/ 1223 h 2098"/>
                <a:gd name="T24" fmla="*/ 2776 w 5740"/>
                <a:gd name="T25" fmla="*/ 1355 h 2098"/>
                <a:gd name="T26" fmla="*/ 2347 w 5740"/>
                <a:gd name="T27" fmla="*/ 1481 h 2098"/>
                <a:gd name="T28" fmla="*/ 1914 w 5740"/>
                <a:gd name="T29" fmla="*/ 1601 h 2098"/>
                <a:gd name="T30" fmla="*/ 1457 w 5740"/>
                <a:gd name="T31" fmla="*/ 1721 h 2098"/>
                <a:gd name="T32" fmla="*/ 984 w 5740"/>
                <a:gd name="T33" fmla="*/ 1834 h 2098"/>
                <a:gd name="T34" fmla="*/ 502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5 w 5740"/>
                <a:gd name="T41" fmla="*/ 1990 h 2098"/>
                <a:gd name="T42" fmla="*/ 978 w 5740"/>
                <a:gd name="T43" fmla="*/ 1882 h 2098"/>
                <a:gd name="T44" fmla="*/ 1442 w 5740"/>
                <a:gd name="T45" fmla="*/ 1763 h 2098"/>
                <a:gd name="T46" fmla="*/ 1896 w 5740"/>
                <a:gd name="T47" fmla="*/ 1649 h 2098"/>
                <a:gd name="T48" fmla="*/ 2329 w 5740"/>
                <a:gd name="T49" fmla="*/ 1523 h 2098"/>
                <a:gd name="T50" fmla="*/ 2756 w 5740"/>
                <a:gd name="T51" fmla="*/ 1397 h 2098"/>
                <a:gd name="T52" fmla="*/ 3157 w 5740"/>
                <a:gd name="T53" fmla="*/ 1271 h 2098"/>
                <a:gd name="T54" fmla="*/ 3543 w 5740"/>
                <a:gd name="T55" fmla="*/ 1139 h 2098"/>
                <a:gd name="T56" fmla="*/ 3911 w 5740"/>
                <a:gd name="T57" fmla="*/ 1007 h 2098"/>
                <a:gd name="T58" fmla="*/ 4255 w 5740"/>
                <a:gd name="T59" fmla="*/ 875 h 2098"/>
                <a:gd name="T60" fmla="*/ 4586 w 5740"/>
                <a:gd name="T61" fmla="*/ 737 h 2098"/>
                <a:gd name="T62" fmla="*/ 4894 w 5740"/>
                <a:gd name="T63" fmla="*/ 600 h 2098"/>
                <a:gd name="T64" fmla="*/ 5184 w 5740"/>
                <a:gd name="T65" fmla="*/ 462 h 2098"/>
                <a:gd name="T66" fmla="*/ 5445 w 5740"/>
                <a:gd name="T67" fmla="*/ 324 h 2098"/>
                <a:gd name="T68" fmla="*/ 5690 w 5740"/>
                <a:gd name="T69" fmla="*/ 186 h 2098"/>
                <a:gd name="T70" fmla="*/ 5902 w 5740"/>
                <a:gd name="T71" fmla="*/ 48 h 2098"/>
                <a:gd name="T72" fmla="*/ 5902 w 5740"/>
                <a:gd name="T73" fmla="*/ 0 h 2098"/>
                <a:gd name="T74" fmla="*/ 5902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9 w 1955"/>
                <a:gd name="T1" fmla="*/ 485 h 1265"/>
                <a:gd name="T2" fmla="*/ 1955 w 1955"/>
                <a:gd name="T3" fmla="*/ 390 h 1265"/>
                <a:gd name="T4" fmla="*/ 1819 w 1955"/>
                <a:gd name="T5" fmla="*/ 306 h 1265"/>
                <a:gd name="T6" fmla="*/ 1624 w 1955"/>
                <a:gd name="T7" fmla="*/ 228 h 1265"/>
                <a:gd name="T8" fmla="*/ 1363 w 1955"/>
                <a:gd name="T9" fmla="*/ 162 h 1265"/>
                <a:gd name="T10" fmla="*/ 1037 w 1955"/>
                <a:gd name="T11" fmla="*/ 102 h 1265"/>
                <a:gd name="T12" fmla="*/ 664 w 1955"/>
                <a:gd name="T13" fmla="*/ 54 h 1265"/>
                <a:gd name="T14" fmla="*/ 236 w 1955"/>
                <a:gd name="T15" fmla="*/ 18 h 1265"/>
                <a:gd name="T16" fmla="*/ 0 w 1955"/>
                <a:gd name="T17" fmla="*/ 12 h 1265"/>
                <a:gd name="T18" fmla="*/ 440 w 1955"/>
                <a:gd name="T19" fmla="*/ 48 h 1265"/>
                <a:gd name="T20" fmla="*/ 839 w 1955"/>
                <a:gd name="T21" fmla="*/ 90 h 1265"/>
                <a:gd name="T22" fmla="*/ 1184 w 1955"/>
                <a:gd name="T23" fmla="*/ 144 h 1265"/>
                <a:gd name="T24" fmla="*/ 1459 w 1955"/>
                <a:gd name="T25" fmla="*/ 204 h 1265"/>
                <a:gd name="T26" fmla="*/ 1683 w 1955"/>
                <a:gd name="T27" fmla="*/ 276 h 1265"/>
                <a:gd name="T28" fmla="*/ 1848 w 1955"/>
                <a:gd name="T29" fmla="*/ 360 h 1265"/>
                <a:gd name="T30" fmla="*/ 1937 w 1955"/>
                <a:gd name="T31" fmla="*/ 443 h 1265"/>
                <a:gd name="T32" fmla="*/ 1955 w 1955"/>
                <a:gd name="T33" fmla="*/ 539 h 1265"/>
                <a:gd name="T34" fmla="*/ 1908 w 1955"/>
                <a:gd name="T35" fmla="*/ 629 h 1265"/>
                <a:gd name="T36" fmla="*/ 1791 w 1955"/>
                <a:gd name="T37" fmla="*/ 719 h 1265"/>
                <a:gd name="T38" fmla="*/ 1624 w 1955"/>
                <a:gd name="T39" fmla="*/ 809 h 1265"/>
                <a:gd name="T40" fmla="*/ 1393 w 1955"/>
                <a:gd name="T41" fmla="*/ 899 h 1265"/>
                <a:gd name="T42" fmla="*/ 1115 w 1955"/>
                <a:gd name="T43" fmla="*/ 989 h 1265"/>
                <a:gd name="T44" fmla="*/ 783 w 1955"/>
                <a:gd name="T45" fmla="*/ 1073 h 1265"/>
                <a:gd name="T46" fmla="*/ 416 w 1955"/>
                <a:gd name="T47" fmla="*/ 1157 h 1265"/>
                <a:gd name="T48" fmla="*/ 0 w 1955"/>
                <a:gd name="T49" fmla="*/ 1241 h 1265"/>
                <a:gd name="T50" fmla="*/ 224 w 1955"/>
                <a:gd name="T51" fmla="*/ 1223 h 1265"/>
                <a:gd name="T52" fmla="*/ 628 w 1955"/>
                <a:gd name="T53" fmla="*/ 1139 h 1265"/>
                <a:gd name="T54" fmla="*/ 984 w 1955"/>
                <a:gd name="T55" fmla="*/ 1049 h 1265"/>
                <a:gd name="T56" fmla="*/ 1298 w 1955"/>
                <a:gd name="T57" fmla="*/ 959 h 1265"/>
                <a:gd name="T58" fmla="*/ 1558 w 1955"/>
                <a:gd name="T59" fmla="*/ 863 h 1265"/>
                <a:gd name="T60" fmla="*/ 1761 w 1955"/>
                <a:gd name="T61" fmla="*/ 767 h 1265"/>
                <a:gd name="T62" fmla="*/ 1914 w 1955"/>
                <a:gd name="T63" fmla="*/ 677 h 1265"/>
                <a:gd name="T64" fmla="*/ 1991 w 1955"/>
                <a:gd name="T65" fmla="*/ 581 h 1265"/>
                <a:gd name="T66" fmla="*/ 2009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29 w 4694"/>
                <a:gd name="T1" fmla="*/ 797 h 2901"/>
                <a:gd name="T2" fmla="*/ 4799 w 4694"/>
                <a:gd name="T3" fmla="*/ 665 h 2901"/>
                <a:gd name="T4" fmla="*/ 4721 w 4694"/>
                <a:gd name="T5" fmla="*/ 540 h 2901"/>
                <a:gd name="T6" fmla="*/ 4595 w 4694"/>
                <a:gd name="T7" fmla="*/ 426 h 2901"/>
                <a:gd name="T8" fmla="*/ 4425 w 4694"/>
                <a:gd name="T9" fmla="*/ 312 h 2901"/>
                <a:gd name="T10" fmla="*/ 4201 w 4694"/>
                <a:gd name="T11" fmla="*/ 216 h 2901"/>
                <a:gd name="T12" fmla="*/ 3943 w 4694"/>
                <a:gd name="T13" fmla="*/ 120 h 2901"/>
                <a:gd name="T14" fmla="*/ 3642 w 4694"/>
                <a:gd name="T15" fmla="*/ 36 h 2901"/>
                <a:gd name="T16" fmla="*/ 3295 w 4694"/>
                <a:gd name="T17" fmla="*/ 0 h 2901"/>
                <a:gd name="T18" fmla="*/ 3642 w 4694"/>
                <a:gd name="T19" fmla="*/ 78 h 2901"/>
                <a:gd name="T20" fmla="*/ 3943 w 4694"/>
                <a:gd name="T21" fmla="*/ 162 h 2901"/>
                <a:gd name="T22" fmla="*/ 4201 w 4694"/>
                <a:gd name="T23" fmla="*/ 258 h 2901"/>
                <a:gd name="T24" fmla="*/ 4413 w 4694"/>
                <a:gd name="T25" fmla="*/ 366 h 2901"/>
                <a:gd name="T26" fmla="*/ 4571 w 4694"/>
                <a:gd name="T27" fmla="*/ 480 h 2901"/>
                <a:gd name="T28" fmla="*/ 4685 w 4694"/>
                <a:gd name="T29" fmla="*/ 605 h 2901"/>
                <a:gd name="T30" fmla="*/ 4745 w 4694"/>
                <a:gd name="T31" fmla="*/ 737 h 2901"/>
                <a:gd name="T32" fmla="*/ 4745 w 4694"/>
                <a:gd name="T33" fmla="*/ 875 h 2901"/>
                <a:gd name="T34" fmla="*/ 4703 w 4694"/>
                <a:gd name="T35" fmla="*/ 1001 h 2901"/>
                <a:gd name="T36" fmla="*/ 4621 w 4694"/>
                <a:gd name="T37" fmla="*/ 1127 h 2901"/>
                <a:gd name="T38" fmla="*/ 4497 w 4694"/>
                <a:gd name="T39" fmla="*/ 1259 h 2901"/>
                <a:gd name="T40" fmla="*/ 4340 w 4694"/>
                <a:gd name="T41" fmla="*/ 1385 h 2901"/>
                <a:gd name="T42" fmla="*/ 4141 w 4694"/>
                <a:gd name="T43" fmla="*/ 1517 h 2901"/>
                <a:gd name="T44" fmla="*/ 3911 w 4694"/>
                <a:gd name="T45" fmla="*/ 1648 h 2901"/>
                <a:gd name="T46" fmla="*/ 3649 w 4694"/>
                <a:gd name="T47" fmla="*/ 1774 h 2901"/>
                <a:gd name="T48" fmla="*/ 3355 w 4694"/>
                <a:gd name="T49" fmla="*/ 1906 h 2901"/>
                <a:gd name="T50" fmla="*/ 3028 w 4694"/>
                <a:gd name="T51" fmla="*/ 2032 h 2901"/>
                <a:gd name="T52" fmla="*/ 2667 w 4694"/>
                <a:gd name="T53" fmla="*/ 2164 h 2901"/>
                <a:gd name="T54" fmla="*/ 2287 w 4694"/>
                <a:gd name="T55" fmla="*/ 2284 h 2901"/>
                <a:gd name="T56" fmla="*/ 1878 w 4694"/>
                <a:gd name="T57" fmla="*/ 2410 h 2901"/>
                <a:gd name="T58" fmla="*/ 1441 w 4694"/>
                <a:gd name="T59" fmla="*/ 2530 h 2901"/>
                <a:gd name="T60" fmla="*/ 502 w 4694"/>
                <a:gd name="T61" fmla="*/ 2757 h 2901"/>
                <a:gd name="T62" fmla="*/ 0 w 4694"/>
                <a:gd name="T63" fmla="*/ 2901 h 2901"/>
                <a:gd name="T64" fmla="*/ 996 w 4694"/>
                <a:gd name="T65" fmla="*/ 2674 h 2901"/>
                <a:gd name="T66" fmla="*/ 1683 w 4694"/>
                <a:gd name="T67" fmla="*/ 2494 h 2901"/>
                <a:gd name="T68" fmla="*/ 2120 w 4694"/>
                <a:gd name="T69" fmla="*/ 2374 h 2901"/>
                <a:gd name="T70" fmla="*/ 2523 w 4694"/>
                <a:gd name="T71" fmla="*/ 2248 h 2901"/>
                <a:gd name="T72" fmla="*/ 2897 w 4694"/>
                <a:gd name="T73" fmla="*/ 2116 h 2901"/>
                <a:gd name="T74" fmla="*/ 3241 w 4694"/>
                <a:gd name="T75" fmla="*/ 1984 h 2901"/>
                <a:gd name="T76" fmla="*/ 3561 w 4694"/>
                <a:gd name="T77" fmla="*/ 1858 h 2901"/>
                <a:gd name="T78" fmla="*/ 3845 w 4694"/>
                <a:gd name="T79" fmla="*/ 1720 h 2901"/>
                <a:gd name="T80" fmla="*/ 4099 w 4694"/>
                <a:gd name="T81" fmla="*/ 1589 h 2901"/>
                <a:gd name="T82" fmla="*/ 4314 w 4694"/>
                <a:gd name="T83" fmla="*/ 1457 h 2901"/>
                <a:gd name="T84" fmla="*/ 4497 w 4694"/>
                <a:gd name="T85" fmla="*/ 1325 h 2901"/>
                <a:gd name="T86" fmla="*/ 4640 w 4694"/>
                <a:gd name="T87" fmla="*/ 1193 h 2901"/>
                <a:gd name="T88" fmla="*/ 4745 w 4694"/>
                <a:gd name="T89" fmla="*/ 1061 h 2901"/>
                <a:gd name="T90" fmla="*/ 4805 w 4694"/>
                <a:gd name="T91" fmla="*/ 935 h 2901"/>
                <a:gd name="T92" fmla="*/ 482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69 w 3761"/>
                <a:gd name="T1" fmla="*/ 719 h 2356"/>
                <a:gd name="T2" fmla="*/ 3839 w 3761"/>
                <a:gd name="T3" fmla="*/ 599 h 2356"/>
                <a:gd name="T4" fmla="*/ 3761 w 3761"/>
                <a:gd name="T5" fmla="*/ 486 h 2356"/>
                <a:gd name="T6" fmla="*/ 3622 w 3761"/>
                <a:gd name="T7" fmla="*/ 378 h 2356"/>
                <a:gd name="T8" fmla="*/ 3447 w 3761"/>
                <a:gd name="T9" fmla="*/ 282 h 2356"/>
                <a:gd name="T10" fmla="*/ 3217 w 3761"/>
                <a:gd name="T11" fmla="*/ 192 h 2356"/>
                <a:gd name="T12" fmla="*/ 2945 w 3761"/>
                <a:gd name="T13" fmla="*/ 108 h 2356"/>
                <a:gd name="T14" fmla="*/ 2631 w 3761"/>
                <a:gd name="T15" fmla="*/ 36 h 2356"/>
                <a:gd name="T16" fmla="*/ 2293 w 3761"/>
                <a:gd name="T17" fmla="*/ 0 h 2356"/>
                <a:gd name="T18" fmla="*/ 2649 w 3761"/>
                <a:gd name="T19" fmla="*/ 72 h 2356"/>
                <a:gd name="T20" fmla="*/ 2957 w 3761"/>
                <a:gd name="T21" fmla="*/ 150 h 2356"/>
                <a:gd name="T22" fmla="*/ 3229 w 3761"/>
                <a:gd name="T23" fmla="*/ 234 h 2356"/>
                <a:gd name="T24" fmla="*/ 3447 w 3761"/>
                <a:gd name="T25" fmla="*/ 330 h 2356"/>
                <a:gd name="T26" fmla="*/ 3615 w 3761"/>
                <a:gd name="T27" fmla="*/ 432 h 2356"/>
                <a:gd name="T28" fmla="*/ 3731 w 3761"/>
                <a:gd name="T29" fmla="*/ 545 h 2356"/>
                <a:gd name="T30" fmla="*/ 3791 w 3761"/>
                <a:gd name="T31" fmla="*/ 665 h 2356"/>
                <a:gd name="T32" fmla="*/ 3797 w 3761"/>
                <a:gd name="T33" fmla="*/ 791 h 2356"/>
                <a:gd name="T34" fmla="*/ 3761 w 3761"/>
                <a:gd name="T35" fmla="*/ 887 h 2356"/>
                <a:gd name="T36" fmla="*/ 3699 w 3761"/>
                <a:gd name="T37" fmla="*/ 989 h 2356"/>
                <a:gd name="T38" fmla="*/ 3597 w 3761"/>
                <a:gd name="T39" fmla="*/ 1091 h 2356"/>
                <a:gd name="T40" fmla="*/ 3471 w 3761"/>
                <a:gd name="T41" fmla="*/ 1187 h 2356"/>
                <a:gd name="T42" fmla="*/ 3315 w 3761"/>
                <a:gd name="T43" fmla="*/ 1289 h 2356"/>
                <a:gd name="T44" fmla="*/ 3133 w 3761"/>
                <a:gd name="T45" fmla="*/ 1391 h 2356"/>
                <a:gd name="T46" fmla="*/ 2915 w 3761"/>
                <a:gd name="T47" fmla="*/ 1493 h 2356"/>
                <a:gd name="T48" fmla="*/ 2680 w 3761"/>
                <a:gd name="T49" fmla="*/ 1589 h 2356"/>
                <a:gd name="T50" fmla="*/ 2138 w 3761"/>
                <a:gd name="T51" fmla="*/ 1786 h 2356"/>
                <a:gd name="T52" fmla="*/ 1504 w 3761"/>
                <a:gd name="T53" fmla="*/ 1972 h 2356"/>
                <a:gd name="T54" fmla="*/ 783 w 3761"/>
                <a:gd name="T55" fmla="*/ 2158 h 2356"/>
                <a:gd name="T56" fmla="*/ 0 w 3761"/>
                <a:gd name="T57" fmla="*/ 2326 h 2356"/>
                <a:gd name="T58" fmla="*/ 410 w 3761"/>
                <a:gd name="T59" fmla="*/ 2272 h 2356"/>
                <a:gd name="T60" fmla="*/ 1178 w 3761"/>
                <a:gd name="T61" fmla="*/ 2092 h 2356"/>
                <a:gd name="T62" fmla="*/ 1866 w 3761"/>
                <a:gd name="T63" fmla="*/ 1900 h 2356"/>
                <a:gd name="T64" fmla="*/ 2464 w 3761"/>
                <a:gd name="T65" fmla="*/ 1702 h 2356"/>
                <a:gd name="T66" fmla="*/ 2728 w 3761"/>
                <a:gd name="T67" fmla="*/ 1607 h 2356"/>
                <a:gd name="T68" fmla="*/ 2963 w 3761"/>
                <a:gd name="T69" fmla="*/ 1505 h 2356"/>
                <a:gd name="T70" fmla="*/ 3181 w 3761"/>
                <a:gd name="T71" fmla="*/ 1403 h 2356"/>
                <a:gd name="T72" fmla="*/ 3374 w 3761"/>
                <a:gd name="T73" fmla="*/ 1301 h 2356"/>
                <a:gd name="T74" fmla="*/ 3531 w 3761"/>
                <a:gd name="T75" fmla="*/ 1193 h 2356"/>
                <a:gd name="T76" fmla="*/ 3661 w 3761"/>
                <a:gd name="T77" fmla="*/ 1091 h 2356"/>
                <a:gd name="T78" fmla="*/ 3761 w 3761"/>
                <a:gd name="T79" fmla="*/ 989 h 2356"/>
                <a:gd name="T80" fmla="*/ 3827 w 3761"/>
                <a:gd name="T81" fmla="*/ 887 h 2356"/>
                <a:gd name="T82" fmla="*/ 3863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05 w 2924"/>
                <a:gd name="T1" fmla="*/ 647 h 1846"/>
                <a:gd name="T2" fmla="*/ 2957 w 2924"/>
                <a:gd name="T3" fmla="*/ 528 h 1846"/>
                <a:gd name="T4" fmla="*/ 2829 w 2924"/>
                <a:gd name="T5" fmla="*/ 414 h 1846"/>
                <a:gd name="T6" fmla="*/ 2631 w 2924"/>
                <a:gd name="T7" fmla="*/ 318 h 1846"/>
                <a:gd name="T8" fmla="*/ 2365 w 2924"/>
                <a:gd name="T9" fmla="*/ 228 h 1846"/>
                <a:gd name="T10" fmla="*/ 2039 w 2924"/>
                <a:gd name="T11" fmla="*/ 150 h 1846"/>
                <a:gd name="T12" fmla="*/ 1653 w 2924"/>
                <a:gd name="T13" fmla="*/ 78 h 1846"/>
                <a:gd name="T14" fmla="*/ 1214 w 2924"/>
                <a:gd name="T15" fmla="*/ 24 h 1846"/>
                <a:gd name="T16" fmla="*/ 712 w 2924"/>
                <a:gd name="T17" fmla="*/ 0 h 1846"/>
                <a:gd name="T18" fmla="*/ 1226 w 2924"/>
                <a:gd name="T19" fmla="*/ 48 h 1846"/>
                <a:gd name="T20" fmla="*/ 1671 w 2924"/>
                <a:gd name="T21" fmla="*/ 108 h 1846"/>
                <a:gd name="T22" fmla="*/ 2063 w 2924"/>
                <a:gd name="T23" fmla="*/ 180 h 1846"/>
                <a:gd name="T24" fmla="*/ 2389 w 2924"/>
                <a:gd name="T25" fmla="*/ 264 h 1846"/>
                <a:gd name="T26" fmla="*/ 2643 w 2924"/>
                <a:gd name="T27" fmla="*/ 360 h 1846"/>
                <a:gd name="T28" fmla="*/ 2829 w 2924"/>
                <a:gd name="T29" fmla="*/ 468 h 1846"/>
                <a:gd name="T30" fmla="*/ 2927 w 2924"/>
                <a:gd name="T31" fmla="*/ 587 h 1846"/>
                <a:gd name="T32" fmla="*/ 2945 w 2924"/>
                <a:gd name="T33" fmla="*/ 713 h 1846"/>
                <a:gd name="T34" fmla="*/ 2921 w 2924"/>
                <a:gd name="T35" fmla="*/ 785 h 1846"/>
                <a:gd name="T36" fmla="*/ 2873 w 2924"/>
                <a:gd name="T37" fmla="*/ 857 h 1846"/>
                <a:gd name="T38" fmla="*/ 2697 w 2924"/>
                <a:gd name="T39" fmla="*/ 1001 h 1846"/>
                <a:gd name="T40" fmla="*/ 2431 w 2924"/>
                <a:gd name="T41" fmla="*/ 1145 h 1846"/>
                <a:gd name="T42" fmla="*/ 2087 w 2924"/>
                <a:gd name="T43" fmla="*/ 1289 h 1846"/>
                <a:gd name="T44" fmla="*/ 1671 w 2924"/>
                <a:gd name="T45" fmla="*/ 1433 h 1846"/>
                <a:gd name="T46" fmla="*/ 1178 w 2924"/>
                <a:gd name="T47" fmla="*/ 1571 h 1846"/>
                <a:gd name="T48" fmla="*/ 622 w 2924"/>
                <a:gd name="T49" fmla="*/ 1702 h 1846"/>
                <a:gd name="T50" fmla="*/ 0 w 2924"/>
                <a:gd name="T51" fmla="*/ 1828 h 1846"/>
                <a:gd name="T52" fmla="*/ 320 w 2924"/>
                <a:gd name="T53" fmla="*/ 1780 h 1846"/>
                <a:gd name="T54" fmla="*/ 924 w 2924"/>
                <a:gd name="T55" fmla="*/ 1648 h 1846"/>
                <a:gd name="T56" fmla="*/ 1453 w 2924"/>
                <a:gd name="T57" fmla="*/ 1511 h 1846"/>
                <a:gd name="T58" fmla="*/ 1925 w 2924"/>
                <a:gd name="T59" fmla="*/ 1367 h 1846"/>
                <a:gd name="T60" fmla="*/ 2317 w 2924"/>
                <a:gd name="T61" fmla="*/ 1223 h 1846"/>
                <a:gd name="T62" fmla="*/ 2631 w 2924"/>
                <a:gd name="T63" fmla="*/ 1079 h 1846"/>
                <a:gd name="T64" fmla="*/ 2855 w 2924"/>
                <a:gd name="T65" fmla="*/ 929 h 1846"/>
                <a:gd name="T66" fmla="*/ 2957 w 2924"/>
                <a:gd name="T67" fmla="*/ 815 h 1846"/>
                <a:gd name="T68" fmla="*/ 2993 w 2924"/>
                <a:gd name="T69" fmla="*/ 743 h 1846"/>
                <a:gd name="T70" fmla="*/ 300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4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33 w 1488"/>
                <a:gd name="T7" fmla="*/ 186 h 204"/>
                <a:gd name="T8" fmla="*/ 1444 w 1488"/>
                <a:gd name="T9" fmla="*/ 204 h 204"/>
                <a:gd name="T10" fmla="*/ 144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2 w 323"/>
                  <a:gd name="T13" fmla="*/ 18 h 162"/>
                  <a:gd name="T14" fmla="*/ 248 w 323"/>
                  <a:gd name="T15" fmla="*/ 54 h 162"/>
                  <a:gd name="T16" fmla="*/ 296 w 323"/>
                  <a:gd name="T17" fmla="*/ 90 h 162"/>
                  <a:gd name="T18" fmla="*/ 326 w 323"/>
                  <a:gd name="T19" fmla="*/ 114 h 162"/>
                  <a:gd name="T20" fmla="*/ 332 w 323"/>
                  <a:gd name="T21" fmla="*/ 126 h 162"/>
                  <a:gd name="T22" fmla="*/ 332 w 323"/>
                  <a:gd name="T23" fmla="*/ 126 h 162"/>
                  <a:gd name="T24" fmla="*/ 230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02 w 1250"/>
                  <a:gd name="T1" fmla="*/ 641 h 923"/>
                  <a:gd name="T2" fmla="*/ 1202 w 1250"/>
                  <a:gd name="T3" fmla="*/ 473 h 923"/>
                  <a:gd name="T4" fmla="*/ 1172 w 1250"/>
                  <a:gd name="T5" fmla="*/ 384 h 923"/>
                  <a:gd name="T6" fmla="*/ 1148 w 1250"/>
                  <a:gd name="T7" fmla="*/ 288 h 923"/>
                  <a:gd name="T8" fmla="*/ 1080 w 1250"/>
                  <a:gd name="T9" fmla="*/ 174 h 923"/>
                  <a:gd name="T10" fmla="*/ 1008 w 1250"/>
                  <a:gd name="T11" fmla="*/ 96 h 923"/>
                  <a:gd name="T12" fmla="*/ 990 w 1250"/>
                  <a:gd name="T13" fmla="*/ 72 h 923"/>
                  <a:gd name="T14" fmla="*/ 918 w 1250"/>
                  <a:gd name="T15" fmla="*/ 18 h 923"/>
                  <a:gd name="T16" fmla="*/ 846 w 1250"/>
                  <a:gd name="T17" fmla="*/ 6 h 923"/>
                  <a:gd name="T18" fmla="*/ 730 w 1250"/>
                  <a:gd name="T19" fmla="*/ 24 h 923"/>
                  <a:gd name="T20" fmla="*/ 682 w 1250"/>
                  <a:gd name="T21" fmla="*/ 42 h 923"/>
                  <a:gd name="T22" fmla="*/ 586 w 1250"/>
                  <a:gd name="T23" fmla="*/ 120 h 923"/>
                  <a:gd name="T24" fmla="*/ 550 w 1250"/>
                  <a:gd name="T25" fmla="*/ 228 h 923"/>
                  <a:gd name="T26" fmla="*/ 527 w 1250"/>
                  <a:gd name="T27" fmla="*/ 348 h 923"/>
                  <a:gd name="T28" fmla="*/ 440 w 1250"/>
                  <a:gd name="T29" fmla="*/ 479 h 923"/>
                  <a:gd name="T30" fmla="*/ 422 w 1250"/>
                  <a:gd name="T31" fmla="*/ 539 h 923"/>
                  <a:gd name="T32" fmla="*/ 362 w 1250"/>
                  <a:gd name="T33" fmla="*/ 599 h 923"/>
                  <a:gd name="T34" fmla="*/ 314 w 1250"/>
                  <a:gd name="T35" fmla="*/ 629 h 923"/>
                  <a:gd name="T36" fmla="*/ 302 w 1250"/>
                  <a:gd name="T37" fmla="*/ 635 h 923"/>
                  <a:gd name="T38" fmla="*/ 266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9 w 1250"/>
                  <a:gd name="T47" fmla="*/ 869 h 923"/>
                  <a:gd name="T48" fmla="*/ 658 w 1250"/>
                  <a:gd name="T49" fmla="*/ 827 h 923"/>
                  <a:gd name="T50" fmla="*/ 718 w 1250"/>
                  <a:gd name="T51" fmla="*/ 725 h 923"/>
                  <a:gd name="T52" fmla="*/ 712 w 1250"/>
                  <a:gd name="T53" fmla="*/ 611 h 923"/>
                  <a:gd name="T54" fmla="*/ 803 w 1250"/>
                  <a:gd name="T55" fmla="*/ 551 h 923"/>
                  <a:gd name="T56" fmla="*/ 906 w 1250"/>
                  <a:gd name="T57" fmla="*/ 449 h 923"/>
                  <a:gd name="T58" fmla="*/ 936 w 1250"/>
                  <a:gd name="T59" fmla="*/ 414 h 923"/>
                  <a:gd name="T60" fmla="*/ 1002 w 1250"/>
                  <a:gd name="T61" fmla="*/ 318 h 923"/>
                  <a:gd name="T62" fmla="*/ 1050 w 1250"/>
                  <a:gd name="T63" fmla="*/ 336 h 923"/>
                  <a:gd name="T64" fmla="*/ 1154 w 1250"/>
                  <a:gd name="T65" fmla="*/ 617 h 923"/>
                  <a:gd name="T66" fmla="*/ 1148 w 1250"/>
                  <a:gd name="T67" fmla="*/ 689 h 923"/>
                  <a:gd name="T68" fmla="*/ 1184 w 1250"/>
                  <a:gd name="T69" fmla="*/ 749 h 923"/>
                  <a:gd name="T70" fmla="*/ 1238 w 1250"/>
                  <a:gd name="T71" fmla="*/ 713 h 923"/>
                  <a:gd name="T72" fmla="*/ 1274 w 1250"/>
                  <a:gd name="T73" fmla="*/ 749 h 923"/>
                  <a:gd name="T74" fmla="*/ 1286 w 1250"/>
                  <a:gd name="T75" fmla="*/ 743 h 923"/>
                  <a:gd name="T76" fmla="*/ 712 w 1250"/>
                  <a:gd name="T77" fmla="*/ 264 h 923"/>
                  <a:gd name="T78" fmla="*/ 811 w 1250"/>
                  <a:gd name="T79" fmla="*/ 372 h 923"/>
                  <a:gd name="T80" fmla="*/ 785 w 1250"/>
                  <a:gd name="T81" fmla="*/ 443 h 923"/>
                  <a:gd name="T82" fmla="*/ 724 w 1250"/>
                  <a:gd name="T83" fmla="*/ 515 h 923"/>
                  <a:gd name="T84" fmla="*/ 676 w 1250"/>
                  <a:gd name="T85" fmla="*/ 569 h 923"/>
                  <a:gd name="T86" fmla="*/ 634 w 1250"/>
                  <a:gd name="T87" fmla="*/ 593 h 923"/>
                  <a:gd name="T88" fmla="*/ 592 w 1250"/>
                  <a:gd name="T89" fmla="*/ 617 h 923"/>
                  <a:gd name="T90" fmla="*/ 580 w 1250"/>
                  <a:gd name="T91" fmla="*/ 707 h 923"/>
                  <a:gd name="T92" fmla="*/ 362 w 1250"/>
                  <a:gd name="T93" fmla="*/ 755 h 923"/>
                  <a:gd name="T94" fmla="*/ 398 w 1250"/>
                  <a:gd name="T95" fmla="*/ 641 h 923"/>
                  <a:gd name="T96" fmla="*/ 434 w 1250"/>
                  <a:gd name="T97" fmla="*/ 647 h 923"/>
                  <a:gd name="T98" fmla="*/ 452 w 1250"/>
                  <a:gd name="T99" fmla="*/ 617 h 923"/>
                  <a:gd name="T100" fmla="*/ 586 w 1250"/>
                  <a:gd name="T101" fmla="*/ 515 h 923"/>
                  <a:gd name="T102" fmla="*/ 634 w 1250"/>
                  <a:gd name="T103" fmla="*/ 473 h 923"/>
                  <a:gd name="T104" fmla="*/ 658 w 1250"/>
                  <a:gd name="T105" fmla="*/ 396 h 923"/>
                  <a:gd name="T106" fmla="*/ 658 w 1250"/>
                  <a:gd name="T107" fmla="*/ 378 h 923"/>
                  <a:gd name="T108" fmla="*/ 682 w 1250"/>
                  <a:gd name="T109" fmla="*/ 270 h 923"/>
                  <a:gd name="T110" fmla="*/ 700 w 1250"/>
                  <a:gd name="T111" fmla="*/ 192 h 923"/>
                  <a:gd name="T112" fmla="*/ 712 w 1250"/>
                  <a:gd name="T113" fmla="*/ 264 h 923"/>
                  <a:gd name="T114" fmla="*/ 550 w 1250"/>
                  <a:gd name="T115" fmla="*/ 455 h 923"/>
                  <a:gd name="T116" fmla="*/ 652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7 w 72"/>
                  <a:gd name="T3" fmla="*/ 24 h 54"/>
                  <a:gd name="T4" fmla="*/ 69 w 72"/>
                  <a:gd name="T5" fmla="*/ 12 h 54"/>
                  <a:gd name="T6" fmla="*/ 75 w 72"/>
                  <a:gd name="T7" fmla="*/ 6 h 54"/>
                  <a:gd name="T8" fmla="*/ 81 w 72"/>
                  <a:gd name="T9" fmla="*/ 0 h 54"/>
                  <a:gd name="T10" fmla="*/ 51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6 w 287"/>
                  <a:gd name="T1" fmla="*/ 0 h 84"/>
                  <a:gd name="T2" fmla="*/ 0 w 287"/>
                  <a:gd name="T3" fmla="*/ 84 h 84"/>
                  <a:gd name="T4" fmla="*/ 177 w 287"/>
                  <a:gd name="T5" fmla="*/ 36 h 84"/>
                  <a:gd name="T6" fmla="*/ 114 w 287"/>
                  <a:gd name="T7" fmla="*/ 60 h 84"/>
                  <a:gd name="T8" fmla="*/ 285 w 287"/>
                  <a:gd name="T9" fmla="*/ 18 h 84"/>
                  <a:gd name="T10" fmla="*/ 296 w 287"/>
                  <a:gd name="T11" fmla="*/ 0 h 84"/>
                  <a:gd name="T12" fmla="*/ 296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</p:grpSp>
      <p:sp>
        <p:nvSpPr>
          <p:cNvPr id="287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7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E4AC2-7FF0-4EA1-B052-0549A340977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830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3" grpId="0"/>
      <p:bldP spid="2871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7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7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7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7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7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3213" y="228600"/>
            <a:ext cx="85090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3213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11DC84-CEED-4B0D-9A82-AA4209487DA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896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3213" y="228600"/>
            <a:ext cx="85090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3213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457F3-2422-4618-A78B-FBFF166D823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49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3213" y="228600"/>
            <a:ext cx="85090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3213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22D26-42EB-477E-82C1-2F699900B2A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659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Метою викладання навчальної дисципліни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«Меліорація та рекультивація земель» студентами-магістрами є: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8515350" cy="4351338"/>
          </a:xfrm>
        </p:spPr>
        <p:txBody>
          <a:bodyPr>
            <a:normAutofit fontScale="85000"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засвоєння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 про меліорацію та рекультивацію ґрунтів як систему технологічних і технічних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 зі  штучного відтворення  ґрунтового  покриву,  підвищення родючості,  водно-фізичних  та  інших  властивостей  ґрунту на територіях з деградованим ландшафтом, забруднених токсичними речовинами, техногенним рельєфом, змінених гідрогеологічними умовами, порушених  гірничо-видобувною,  хіміко-технологічною  та  іншою діяльністю людини з метою максимально можливої регенерації безпечного для здоров’я людей ландшафту, придатного для господарського використання; ознайомлення зі стратегією та досвідом проведення меліорації та рекультивації в Україні; набуття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 запитаних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умінь і навичок, готовності до вирішення завдань практичного характеру, спрямованих на ефективне та раціональне використання земельних ресурсів і екологічний захист довкілля.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3213" y="333375"/>
            <a:ext cx="8540750" cy="3382963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FF3300"/>
                </a:solidFill>
              </a:rPr>
              <a:t>Способи осушення</a:t>
            </a:r>
            <a:r>
              <a:rPr lang="uk-U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—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rgbClr val="000000"/>
                </a:solidFill>
                <a:effectLst/>
              </a:rPr>
              <a:t>   це технічні заходи, за допомогою яких забезпечується боротьба з надлишковим зволоженням земель. </a:t>
            </a:r>
            <a:endParaRPr lang="ru-RU" sz="3600" b="1" dirty="0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3674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3213" y="404813"/>
            <a:ext cx="8540750" cy="5694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4000" dirty="0" smtClean="0"/>
              <a:t>  </a:t>
            </a:r>
            <a:r>
              <a:rPr lang="uk-UA" sz="4000" b="1" dirty="0" smtClean="0">
                <a:solidFill>
                  <a:srgbClr val="FF3300"/>
                </a:solidFill>
              </a:rPr>
              <a:t>Основні способи осушення:</a:t>
            </a:r>
          </a:p>
          <a:p>
            <a:pPr eaLnBrk="1" hangingPunct="1">
              <a:defRPr/>
            </a:pPr>
            <a:r>
              <a:rPr lang="uk-UA" sz="4000" b="1" dirty="0" smtClean="0">
                <a:solidFill>
                  <a:srgbClr val="000000"/>
                </a:solidFill>
                <a:effectLst/>
              </a:rPr>
              <a:t>закритий горизонтальний дренаж;</a:t>
            </a:r>
          </a:p>
          <a:p>
            <a:pPr eaLnBrk="1" hangingPunct="1">
              <a:defRPr/>
            </a:pPr>
            <a:r>
              <a:rPr lang="uk-UA" sz="4000" b="1" dirty="0" smtClean="0">
                <a:solidFill>
                  <a:srgbClr val="000000"/>
                </a:solidFill>
                <a:effectLst/>
              </a:rPr>
              <a:t>відкриті канали;</a:t>
            </a:r>
          </a:p>
          <a:p>
            <a:pPr eaLnBrk="1" hangingPunct="1">
              <a:defRPr/>
            </a:pPr>
            <a:r>
              <a:rPr lang="uk-UA" sz="4000" b="1" dirty="0" smtClean="0">
                <a:solidFill>
                  <a:srgbClr val="000000"/>
                </a:solidFill>
                <a:effectLst/>
              </a:rPr>
              <a:t>нагірні і ловильні канали;</a:t>
            </a:r>
          </a:p>
          <a:p>
            <a:pPr eaLnBrk="1" hangingPunct="1">
              <a:defRPr/>
            </a:pPr>
            <a:r>
              <a:rPr lang="uk-UA" sz="4000" b="1" dirty="0" smtClean="0">
                <a:solidFill>
                  <a:srgbClr val="000000"/>
                </a:solidFill>
                <a:effectLst/>
              </a:rPr>
              <a:t>вертикальний дренаж.</a:t>
            </a:r>
            <a:endParaRPr lang="ru-RU" sz="4000" b="1" dirty="0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6357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790"/>
            <a:ext cx="9028090" cy="69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2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7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7576"/>
            <a:ext cx="8886422" cy="660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379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drenazhdachnogouchastkakakprostoieffekti_1B186E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789"/>
            <a:ext cx="9144000" cy="67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451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1vbt4-5b1-5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9234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678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image07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4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images (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82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14636853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52"/>
            <a:ext cx="9015211" cy="67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5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Основними завданнями вивчення дисципліни 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«Меліорація та рекультивація земель»</a:t>
            </a:r>
            <a:r>
              <a:rPr lang="uk-UA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є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4778375"/>
          </a:xfrm>
        </p:spPr>
        <p:txBody>
          <a:bodyPr>
            <a:normAutofit fontScale="775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надання </a:t>
            </a:r>
            <a:r>
              <a:rPr lang="uk-UA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студентам фундаментальних сучасних уявлень про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  меліоративних рішень щодо використання ґрунтів із позицій захисту довкілля;</a:t>
            </a:r>
            <a:r>
              <a:rPr lang="uk-UA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володіння теоретичними знаннями, а також комплексу практичних навичок щодо використання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меліоративних та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рекультиваційних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рішень щодо конкретних практичних задач екологічного захисту довкілля.; Згідно з вимогами освітньої програми студенти повинні досягти таких результатів навчання (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усвідомлювати</a:t>
            </a:r>
            <a:r>
              <a:rPr lang="uk-UA" sz="2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сучасний стан меліоративних рішень щодо сільськогосподарського використання ґрунтів із позицій захисту довкілля; місце рекультивації ґрунтів у загальній системі охорони навко­лиш­нього середовища; основні можливості та наслідки використання зрошувальних, дренажних систем та систем осушення ґрунтів; використовувати способи розробки технологічних та технічних рішень у меліорації для нейтралізації джерел екологічного забруднення; прогнозувати ефективність використання меліоративних та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рекультиваційних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рішень щодо конкретних практичних задач екологічного захисту довкілля; </a:t>
            </a:r>
            <a:r>
              <a:rPr lang="uk-UA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вибирати тип і конструкцію меліоративних систем для конкретного регіону із попереджувальними заходами щодо ерозійних процесів;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вибирати спосіб зрошення і техніку поливу (осушення) для реалізації </a:t>
            </a: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оптимального меліоративного режиму;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аналізувати та оцінювати стан порушених земель; визначати стратегію і принципи рекультивації стан порушених земель; визначати ступінь </a:t>
            </a:r>
            <a:r>
              <a:rPr lang="uk-UA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порушеності</a:t>
            </a: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земель, ризики розвитку  надзвичайних  екологічних  ситуацій,  обґрунтовувати  шляхи  вирішення  екологічних проблем;  ідентифікувати тип порушених земель; розробляти плани розміщення полезахисних і протиерозійних лісосмуг;</a:t>
            </a:r>
            <a:r>
              <a:rPr lang="uk-UA" sz="2400" dirty="0">
                <a:latin typeface="Times New Roman" panose="02020603050405020304" pitchFamily="18" charset="0"/>
              </a:rPr>
              <a:t> </a:t>
            </a: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аналізувати та оцінювати небезпечні ситуації;</a:t>
            </a:r>
            <a:r>
              <a:rPr lang="uk-UA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10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1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AC8163-A912-4F04-AD69-D0DEC8A5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7" y="759309"/>
            <a:ext cx="8546123" cy="5339381"/>
          </a:xfrm>
        </p:spPr>
        <p:txBody>
          <a:bodyPr>
            <a:normAutofit/>
          </a:bodyPr>
          <a:lstStyle/>
          <a:p>
            <a:r>
              <a:rPr lang="uk-UA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ДЯКУЮ ЗА УВАГУ !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40558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34"/>
            <a:ext cx="9259910" cy="64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9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0010-010-Melioratsi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183" y="0"/>
            <a:ext cx="9710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9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-180975" y="333375"/>
            <a:ext cx="9144000" cy="568801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FF0000"/>
                </a:solidFill>
              </a:rPr>
              <a:t>О</a:t>
            </a:r>
            <a:r>
              <a:rPr lang="uk-UA" b="1" dirty="0" smtClean="0">
                <a:solidFill>
                  <a:srgbClr val="FF0000"/>
                </a:solidFill>
              </a:rPr>
              <a:t>сушення</a:t>
            </a:r>
            <a:r>
              <a:rPr lang="uk-UA" b="1" dirty="0" smtClean="0"/>
              <a:t> </a:t>
            </a:r>
            <a:endParaRPr lang="en-US" b="1" dirty="0" smtClean="0"/>
          </a:p>
          <a:p>
            <a:pPr eaLnBrk="1" hangingPunct="1">
              <a:defRPr/>
            </a:pPr>
            <a:r>
              <a:rPr lang="uk-UA" sz="3600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+mj-lt"/>
              </a:rPr>
              <a:t>— це видалення надлишкової вологи з ґрунту.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uk-UA" sz="3600" b="1" dirty="0" smtClean="0">
              <a:solidFill>
                <a:schemeClr val="accent5">
                  <a:lumMod val="10000"/>
                </a:schemeClr>
              </a:solidFill>
              <a:effectLst/>
              <a:latin typeface="+mj-lt"/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+mj-lt"/>
              </a:rPr>
              <a:t>Осушення </a:t>
            </a:r>
            <a:r>
              <a:rPr lang="uk-UA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+mj-lt"/>
                <a:cs typeface="Arial" pitchFamily="34" charset="0"/>
              </a:rPr>
              <a:t>проводиться для усунення перезволоження ґрунту і створення оптимального водно-повітряного режиму  протягом всього вегетаційного періоду</a:t>
            </a:r>
            <a:r>
              <a:rPr lang="uk-UA" b="1" dirty="0" smtClean="0">
                <a:solidFill>
                  <a:schemeClr val="accent5">
                    <a:lumMod val="10000"/>
                  </a:schemeClr>
                </a:solidFill>
                <a:latin typeface="+mj-lt"/>
              </a:rPr>
              <a:t>.</a:t>
            </a:r>
            <a:endParaRPr lang="ru-RU" b="1" dirty="0" smtClean="0">
              <a:solidFill>
                <a:schemeClr val="accent5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03662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images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184"/>
            <a:ext cx="9053848" cy="30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4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drainage-systems-zakarpattya-peresolyakukr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08213"/>
      </p:ext>
    </p:extLst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49275"/>
            <a:ext cx="8864600" cy="5357813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FF0000"/>
                </a:solidFill>
              </a:rPr>
              <a:t>Основні методи осушення:</a:t>
            </a:r>
          </a:p>
          <a:p>
            <a:pPr eaLnBrk="1" hangingPunct="1">
              <a:defRPr/>
            </a:pPr>
            <a:r>
              <a:rPr lang="uk-UA" sz="36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зниження рівня ґрунтових вод;</a:t>
            </a:r>
          </a:p>
          <a:p>
            <a:pPr eaLnBrk="1" hangingPunct="1">
              <a:defRPr/>
            </a:pPr>
            <a:r>
              <a:rPr lang="uk-UA" sz="36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зниження напірності ґрунтових вод;</a:t>
            </a:r>
          </a:p>
          <a:p>
            <a:pPr eaLnBrk="1" hangingPunct="1">
              <a:defRPr/>
            </a:pPr>
            <a:r>
              <a:rPr lang="uk-UA" sz="36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прискорення стоку поверхневих вод і відведення води з орного горизонту;</a:t>
            </a:r>
          </a:p>
          <a:p>
            <a:pPr eaLnBrk="1" hangingPunct="1">
              <a:defRPr/>
            </a:pPr>
            <a:r>
              <a:rPr lang="uk-UA" sz="36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огородження осушуваної території від припливу з боку надлишкових поверхневих та ґрунтових вод.</a:t>
            </a:r>
            <a:endParaRPr lang="ru-RU" sz="3600" b="1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0608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алина\Desktop\images (3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639"/>
            <a:ext cx="9002331" cy="61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43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441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MS Mincho</vt:lpstr>
      <vt:lpstr>Arial</vt:lpstr>
      <vt:lpstr>Calibri</vt:lpstr>
      <vt:lpstr>Calibri Light</vt:lpstr>
      <vt:lpstr>Garamond</vt:lpstr>
      <vt:lpstr>Times New Roman</vt:lpstr>
      <vt:lpstr>Verdana</vt:lpstr>
      <vt:lpstr>Wingdings</vt:lpstr>
      <vt:lpstr>Тема Office</vt:lpstr>
      <vt:lpstr>Облака</vt:lpstr>
      <vt:lpstr>3_Соревнование</vt:lpstr>
      <vt:lpstr>3_Облака</vt:lpstr>
      <vt:lpstr>4_Облака</vt:lpstr>
      <vt:lpstr>5_Облака</vt:lpstr>
      <vt:lpstr>Метою викладання навчальної дисципліни «Меліорація та рекультивація земель» студентами-магістрами є: </vt:lpstr>
      <vt:lpstr>Основними завданнями вивчення дисципліни «Меліорація та рекультивація земель» є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93</cp:revision>
  <dcterms:created xsi:type="dcterms:W3CDTF">2014-11-21T11:00:06Z</dcterms:created>
  <dcterms:modified xsi:type="dcterms:W3CDTF">2020-09-07T09:28:47Z</dcterms:modified>
</cp:coreProperties>
</file>