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8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31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32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9" r:id="rId1"/>
  </p:sldMasterIdLst>
  <p:notesMasterIdLst>
    <p:notesMasterId r:id="rId38"/>
  </p:notesMasterIdLst>
  <p:sldIdLst>
    <p:sldId id="257" r:id="rId2"/>
    <p:sldId id="256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a vika" initials="vv" lastIdx="2" clrIdx="0">
    <p:extLst>
      <p:ext uri="{19B8F6BF-5375-455C-9EA6-DF929625EA0E}">
        <p15:presenceInfo xmlns:p15="http://schemas.microsoft.com/office/powerpoint/2012/main" userId="92722b05a77303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312"/>
    <a:srgbClr val="F2EA44"/>
    <a:srgbClr val="EB943D"/>
    <a:srgbClr val="F25E0C"/>
    <a:srgbClr val="F5510F"/>
    <a:srgbClr val="F3A557"/>
    <a:srgbClr val="85553F"/>
    <a:srgbClr val="FFF5D5"/>
    <a:srgbClr val="BFA278"/>
    <a:srgbClr val="C69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502F1-246A-49CB-8902-337C83C4A37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AE5538-386E-4B22-A2A5-B72F2E6CDEF5}">
      <dgm:prSet phldrT="[Текст]"/>
      <dgm:spPr/>
      <dgm:t>
        <a:bodyPr/>
        <a:lstStyle/>
        <a:p>
          <a:r>
            <a:rPr lang="uk-UA" dirty="0" smtClean="0"/>
            <a:t>первинні</a:t>
          </a:r>
          <a:endParaRPr lang="ru-RU" dirty="0"/>
        </a:p>
      </dgm:t>
    </dgm:pt>
    <dgm:pt modelId="{E83BC9B7-120C-47D3-8FE2-6D406FB9FA6A}" type="parTrans" cxnId="{D94CECE0-96BB-4352-A7CC-15956EC47597}">
      <dgm:prSet/>
      <dgm:spPr/>
      <dgm:t>
        <a:bodyPr/>
        <a:lstStyle/>
        <a:p>
          <a:endParaRPr lang="ru-RU"/>
        </a:p>
      </dgm:t>
    </dgm:pt>
    <dgm:pt modelId="{221A2A1F-ADAB-47F7-B52A-33B053235CC0}" type="sibTrans" cxnId="{D94CECE0-96BB-4352-A7CC-15956EC47597}">
      <dgm:prSet/>
      <dgm:spPr/>
      <dgm:t>
        <a:bodyPr/>
        <a:lstStyle/>
        <a:p>
          <a:endParaRPr lang="ru-RU"/>
        </a:p>
      </dgm:t>
    </dgm:pt>
    <dgm:pt modelId="{EFE93B48-31E1-4ED8-BD3A-F08C7F9FD627}">
      <dgm:prSet phldrT="[Текст]"/>
      <dgm:spPr/>
      <dgm:t>
        <a:bodyPr/>
        <a:lstStyle/>
        <a:p>
          <a:r>
            <a:rPr lang="uk-UA" dirty="0" smtClean="0"/>
            <a:t>вторинні</a:t>
          </a:r>
          <a:endParaRPr lang="ru-RU" dirty="0"/>
        </a:p>
      </dgm:t>
    </dgm:pt>
    <dgm:pt modelId="{2856341D-A606-4D91-AE56-07F48599BE7F}" type="parTrans" cxnId="{E995F04D-CF9E-4FB7-BBE0-46633D54B8C9}">
      <dgm:prSet/>
      <dgm:spPr/>
      <dgm:t>
        <a:bodyPr/>
        <a:lstStyle/>
        <a:p>
          <a:endParaRPr lang="ru-RU"/>
        </a:p>
      </dgm:t>
    </dgm:pt>
    <dgm:pt modelId="{F617407B-B50D-4DFB-B4B6-C432548E4445}" type="sibTrans" cxnId="{E995F04D-CF9E-4FB7-BBE0-46633D54B8C9}">
      <dgm:prSet/>
      <dgm:spPr/>
      <dgm:t>
        <a:bodyPr/>
        <a:lstStyle/>
        <a:p>
          <a:endParaRPr lang="ru-RU"/>
        </a:p>
      </dgm:t>
    </dgm:pt>
    <dgm:pt modelId="{45095C3D-9551-417A-A700-8F887EC95979}" type="pres">
      <dgm:prSet presAssocID="{39E502F1-246A-49CB-8902-337C83C4A3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C91132-16AA-436F-A13D-82C305BA4B90}" type="pres">
      <dgm:prSet presAssocID="{C7AE5538-386E-4B22-A2A5-B72F2E6CDEF5}" presName="parentText" presStyleLbl="node1" presStyleIdx="0" presStyleCnt="2" custScaleY="70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EA143-675E-4010-851E-AF55610B74EB}" type="pres">
      <dgm:prSet presAssocID="{221A2A1F-ADAB-47F7-B52A-33B053235CC0}" presName="spacer" presStyleCnt="0"/>
      <dgm:spPr/>
    </dgm:pt>
    <dgm:pt modelId="{5054DFC0-EFC2-4BE3-B58A-36D1E694EF3B}" type="pres">
      <dgm:prSet presAssocID="{EFE93B48-31E1-4ED8-BD3A-F08C7F9FD627}" presName="parentText" presStyleLbl="node1" presStyleIdx="1" presStyleCnt="2" custScaleY="69589" custLinFactNeighborY="14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95F04D-CF9E-4FB7-BBE0-46633D54B8C9}" srcId="{39E502F1-246A-49CB-8902-337C83C4A370}" destId="{EFE93B48-31E1-4ED8-BD3A-F08C7F9FD627}" srcOrd="1" destOrd="0" parTransId="{2856341D-A606-4D91-AE56-07F48599BE7F}" sibTransId="{F617407B-B50D-4DFB-B4B6-C432548E4445}"/>
    <dgm:cxn modelId="{BE74D562-AA3A-4441-BECB-C4733774C676}" type="presOf" srcId="{39E502F1-246A-49CB-8902-337C83C4A370}" destId="{45095C3D-9551-417A-A700-8F887EC95979}" srcOrd="0" destOrd="0" presId="urn:microsoft.com/office/officeart/2005/8/layout/vList2"/>
    <dgm:cxn modelId="{A4E1EC22-2C4C-4347-ACC7-A04D849C2169}" type="presOf" srcId="{C7AE5538-386E-4B22-A2A5-B72F2E6CDEF5}" destId="{EDC91132-16AA-436F-A13D-82C305BA4B90}" srcOrd="0" destOrd="0" presId="urn:microsoft.com/office/officeart/2005/8/layout/vList2"/>
    <dgm:cxn modelId="{D669C271-A54F-4821-A568-06AB819E244F}" type="presOf" srcId="{EFE93B48-31E1-4ED8-BD3A-F08C7F9FD627}" destId="{5054DFC0-EFC2-4BE3-B58A-36D1E694EF3B}" srcOrd="0" destOrd="0" presId="urn:microsoft.com/office/officeart/2005/8/layout/vList2"/>
    <dgm:cxn modelId="{D94CECE0-96BB-4352-A7CC-15956EC47597}" srcId="{39E502F1-246A-49CB-8902-337C83C4A370}" destId="{C7AE5538-386E-4B22-A2A5-B72F2E6CDEF5}" srcOrd="0" destOrd="0" parTransId="{E83BC9B7-120C-47D3-8FE2-6D406FB9FA6A}" sibTransId="{221A2A1F-ADAB-47F7-B52A-33B053235CC0}"/>
    <dgm:cxn modelId="{D95219B3-35D4-47DF-94A6-089B0321424F}" type="presParOf" srcId="{45095C3D-9551-417A-A700-8F887EC95979}" destId="{EDC91132-16AA-436F-A13D-82C305BA4B90}" srcOrd="0" destOrd="0" presId="urn:microsoft.com/office/officeart/2005/8/layout/vList2"/>
    <dgm:cxn modelId="{DC8AE7EF-BE79-4C0F-AD6F-2C3CC9D202E7}" type="presParOf" srcId="{45095C3D-9551-417A-A700-8F887EC95979}" destId="{CC3EA143-675E-4010-851E-AF55610B74EB}" srcOrd="1" destOrd="0" presId="urn:microsoft.com/office/officeart/2005/8/layout/vList2"/>
    <dgm:cxn modelId="{69AC94D4-6E59-4599-8593-993B29C84BE9}" type="presParOf" srcId="{45095C3D-9551-417A-A700-8F887EC95979}" destId="{5054DFC0-EFC2-4BE3-B58A-36D1E694EF3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5D940C-4CB5-4C90-AD33-B0BBE21752AA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B7474-A847-4153-814F-66DFE58E3276}">
      <dgm:prSet phldrT="[Текст]"/>
      <dgm:spPr/>
      <dgm:t>
        <a:bodyPr/>
        <a:lstStyle/>
        <a:p>
          <a:r>
            <a:rPr lang="uk-UA" dirty="0" smtClean="0"/>
            <a:t>близько від </a:t>
          </a:r>
          <a:endParaRPr lang="ru-RU" dirty="0"/>
        </a:p>
      </dgm:t>
    </dgm:pt>
    <dgm:pt modelId="{0E8705B4-4F8E-4E93-BE96-626206D8F8F6}" type="parTrans" cxnId="{62490BD4-61B6-4B11-B9C1-6E215A3632EE}">
      <dgm:prSet/>
      <dgm:spPr/>
      <dgm:t>
        <a:bodyPr/>
        <a:lstStyle/>
        <a:p>
          <a:endParaRPr lang="ru-RU"/>
        </a:p>
      </dgm:t>
    </dgm:pt>
    <dgm:pt modelId="{4F330C53-CF8D-4301-9F38-E25222D57A4A}" type="sibTrans" cxnId="{62490BD4-61B6-4B11-B9C1-6E215A3632EE}">
      <dgm:prSet/>
      <dgm:spPr/>
      <dgm:t>
        <a:bodyPr/>
        <a:lstStyle/>
        <a:p>
          <a:endParaRPr lang="ru-RU"/>
        </a:p>
      </dgm:t>
    </dgm:pt>
    <dgm:pt modelId="{235F000C-B144-4161-BBC1-3938EBB3FF6A}">
      <dgm:prSet phldrT="[Текст]"/>
      <dgm:spPr/>
      <dgm:t>
        <a:bodyPr/>
        <a:lstStyle/>
        <a:p>
          <a:r>
            <a:rPr lang="uk-UA" baseline="0" dirty="0" smtClean="0"/>
            <a:t>у відповідь на </a:t>
          </a:r>
          <a:endParaRPr lang="ru-RU" dirty="0"/>
        </a:p>
      </dgm:t>
    </dgm:pt>
    <dgm:pt modelId="{8B8A324D-5152-457C-9C9D-B8EC7A771AA8}" type="parTrans" cxnId="{AE697E18-27F8-4818-870D-E1362B29E9D5}">
      <dgm:prSet/>
      <dgm:spPr/>
      <dgm:t>
        <a:bodyPr/>
        <a:lstStyle/>
        <a:p>
          <a:endParaRPr lang="ru-RU"/>
        </a:p>
      </dgm:t>
    </dgm:pt>
    <dgm:pt modelId="{A11E8B75-D8D9-4226-88B8-6FA7B380A5AF}" type="sibTrans" cxnId="{AE697E18-27F8-4818-870D-E1362B29E9D5}">
      <dgm:prSet/>
      <dgm:spPr/>
      <dgm:t>
        <a:bodyPr/>
        <a:lstStyle/>
        <a:p>
          <a:endParaRPr lang="ru-RU"/>
        </a:p>
      </dgm:t>
    </dgm:pt>
    <dgm:pt modelId="{6C633343-3D40-4003-ACFC-DBB5B85E24E1}">
      <dgm:prSet phldrT="[Текст]"/>
      <dgm:spPr/>
      <dgm:t>
        <a:bodyPr/>
        <a:lstStyle/>
        <a:p>
          <a:r>
            <a:rPr lang="uk-UA" dirty="0" smtClean="0"/>
            <a:t>потрібно до</a:t>
          </a:r>
          <a:endParaRPr lang="ru-RU" dirty="0"/>
        </a:p>
      </dgm:t>
    </dgm:pt>
    <dgm:pt modelId="{70C5F704-296B-4167-9DAA-B01006A1FD24}" type="parTrans" cxnId="{2BA4D13E-1224-4337-974C-627660AAD013}">
      <dgm:prSet/>
      <dgm:spPr/>
      <dgm:t>
        <a:bodyPr/>
        <a:lstStyle/>
        <a:p>
          <a:endParaRPr lang="ru-RU"/>
        </a:p>
      </dgm:t>
    </dgm:pt>
    <dgm:pt modelId="{9A05C773-017A-4F7B-BD73-D3CD5DE158FA}" type="sibTrans" cxnId="{2BA4D13E-1224-4337-974C-627660AAD013}">
      <dgm:prSet/>
      <dgm:spPr/>
      <dgm:t>
        <a:bodyPr/>
        <a:lstStyle/>
        <a:p>
          <a:endParaRPr lang="ru-RU"/>
        </a:p>
      </dgm:t>
    </dgm:pt>
    <dgm:pt modelId="{7DF4BF9B-92E8-453B-BD6F-24C41EE008C2}">
      <dgm:prSet phldrT="[Текст]"/>
      <dgm:spPr/>
      <dgm:t>
        <a:bodyPr/>
        <a:lstStyle/>
        <a:p>
          <a:r>
            <a:rPr lang="uk-UA" dirty="0" smtClean="0"/>
            <a:t>вслід за</a:t>
          </a:r>
          <a:endParaRPr lang="ru-RU" dirty="0"/>
        </a:p>
      </dgm:t>
    </dgm:pt>
    <dgm:pt modelId="{C7956DEA-512E-4C32-A84D-8B2B6BAA73F7}" type="sibTrans" cxnId="{24677497-FFFF-44AD-BD70-01664D5B66BB}">
      <dgm:prSet/>
      <dgm:spPr/>
      <dgm:t>
        <a:bodyPr/>
        <a:lstStyle/>
        <a:p>
          <a:endParaRPr lang="ru-RU"/>
        </a:p>
      </dgm:t>
    </dgm:pt>
    <dgm:pt modelId="{1694C042-F7A0-47E5-998B-8BF6A9964143}" type="parTrans" cxnId="{24677497-FFFF-44AD-BD70-01664D5B66BB}">
      <dgm:prSet/>
      <dgm:spPr/>
      <dgm:t>
        <a:bodyPr/>
        <a:lstStyle/>
        <a:p>
          <a:endParaRPr lang="ru-RU"/>
        </a:p>
      </dgm:t>
    </dgm:pt>
    <dgm:pt modelId="{4C30CA13-D45E-4B48-9905-CDEDA4B4205A}">
      <dgm:prSet phldrT="[Текст]"/>
      <dgm:spPr/>
      <dgm:t>
        <a:bodyPr/>
        <a:lstStyle/>
        <a:p>
          <a:r>
            <a:rPr lang="uk-UA" dirty="0" smtClean="0"/>
            <a:t>з огляду на </a:t>
          </a:r>
          <a:endParaRPr lang="ru-RU" dirty="0"/>
        </a:p>
      </dgm:t>
    </dgm:pt>
    <dgm:pt modelId="{B657C53A-6607-4F29-8A7A-3A61A8FD526E}" type="parTrans" cxnId="{E0632F35-0832-4ACA-A682-0496C8C5F910}">
      <dgm:prSet/>
      <dgm:spPr/>
      <dgm:t>
        <a:bodyPr/>
        <a:lstStyle/>
        <a:p>
          <a:endParaRPr lang="ru-RU"/>
        </a:p>
      </dgm:t>
    </dgm:pt>
    <dgm:pt modelId="{74A72BA3-BE35-46EA-962C-67FCB25A7618}" type="sibTrans" cxnId="{E0632F35-0832-4ACA-A682-0496C8C5F910}">
      <dgm:prSet/>
      <dgm:spPr/>
      <dgm:t>
        <a:bodyPr/>
        <a:lstStyle/>
        <a:p>
          <a:endParaRPr lang="ru-RU"/>
        </a:p>
      </dgm:t>
    </dgm:pt>
    <dgm:pt modelId="{FB0D38F9-3D88-45AD-893D-194B2D73418B}" type="pres">
      <dgm:prSet presAssocID="{4E5D940C-4CB5-4C90-AD33-B0BBE21752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4C7ADC-8995-423A-8F47-77AB32313941}" type="pres">
      <dgm:prSet presAssocID="{3F2B7474-A847-4153-814F-66DFE58E327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BBBF7-E3C4-4216-9ABA-B62BE6176082}" type="pres">
      <dgm:prSet presAssocID="{4F330C53-CF8D-4301-9F38-E25222D57A4A}" presName="space" presStyleCnt="0"/>
      <dgm:spPr/>
    </dgm:pt>
    <dgm:pt modelId="{4107AC25-F5BA-44EA-B383-167CDDFF492F}" type="pres">
      <dgm:prSet presAssocID="{235F000C-B144-4161-BBC1-3938EBB3FF6A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14C24-F72B-461E-931B-BB596A284A94}" type="pres">
      <dgm:prSet presAssocID="{A11E8B75-D8D9-4226-88B8-6FA7B380A5AF}" presName="space" presStyleCnt="0"/>
      <dgm:spPr/>
    </dgm:pt>
    <dgm:pt modelId="{6430BCE4-C826-4FD5-86AD-C79E90FA76F9}" type="pres">
      <dgm:prSet presAssocID="{6C633343-3D40-4003-ACFC-DBB5B85E24E1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80BEC-E762-4C2B-8A9B-8A9DE2B2948D}" type="pres">
      <dgm:prSet presAssocID="{9A05C773-017A-4F7B-BD73-D3CD5DE158FA}" presName="space" presStyleCnt="0"/>
      <dgm:spPr/>
    </dgm:pt>
    <dgm:pt modelId="{C95CD92E-9A74-4A0C-90AC-299649D7DE39}" type="pres">
      <dgm:prSet presAssocID="{7DF4BF9B-92E8-453B-BD6F-24C41EE008C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D7999-8FD5-4566-925F-08C5500BFBCE}" type="pres">
      <dgm:prSet presAssocID="{C7956DEA-512E-4C32-A84D-8B2B6BAA73F7}" presName="space" presStyleCnt="0"/>
      <dgm:spPr/>
    </dgm:pt>
    <dgm:pt modelId="{FF05ED44-BFD4-42D7-BED7-83DAAC7B28C8}" type="pres">
      <dgm:prSet presAssocID="{4C30CA13-D45E-4B48-9905-CDEDA4B4205A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77497-FFFF-44AD-BD70-01664D5B66BB}" srcId="{4E5D940C-4CB5-4C90-AD33-B0BBE21752AA}" destId="{7DF4BF9B-92E8-453B-BD6F-24C41EE008C2}" srcOrd="3" destOrd="0" parTransId="{1694C042-F7A0-47E5-998B-8BF6A9964143}" sibTransId="{C7956DEA-512E-4C32-A84D-8B2B6BAA73F7}"/>
    <dgm:cxn modelId="{AE697E18-27F8-4818-870D-E1362B29E9D5}" srcId="{4E5D940C-4CB5-4C90-AD33-B0BBE21752AA}" destId="{235F000C-B144-4161-BBC1-3938EBB3FF6A}" srcOrd="1" destOrd="0" parTransId="{8B8A324D-5152-457C-9C9D-B8EC7A771AA8}" sibTransId="{A11E8B75-D8D9-4226-88B8-6FA7B380A5AF}"/>
    <dgm:cxn modelId="{A94DB2A0-399F-4A79-8E7D-D3B5F20C6786}" type="presOf" srcId="{3F2B7474-A847-4153-814F-66DFE58E3276}" destId="{B94C7ADC-8995-423A-8F47-77AB32313941}" srcOrd="0" destOrd="0" presId="urn:microsoft.com/office/officeart/2005/8/layout/venn3"/>
    <dgm:cxn modelId="{B0908733-FC8E-460E-A9BB-5F8BB1A00889}" type="presOf" srcId="{4C30CA13-D45E-4B48-9905-CDEDA4B4205A}" destId="{FF05ED44-BFD4-42D7-BED7-83DAAC7B28C8}" srcOrd="0" destOrd="0" presId="urn:microsoft.com/office/officeart/2005/8/layout/venn3"/>
    <dgm:cxn modelId="{BA5CDDFD-F434-4FE4-907B-823A1EBDF74E}" type="presOf" srcId="{235F000C-B144-4161-BBC1-3938EBB3FF6A}" destId="{4107AC25-F5BA-44EA-B383-167CDDFF492F}" srcOrd="0" destOrd="0" presId="urn:microsoft.com/office/officeart/2005/8/layout/venn3"/>
    <dgm:cxn modelId="{E0632F35-0832-4ACA-A682-0496C8C5F910}" srcId="{4E5D940C-4CB5-4C90-AD33-B0BBE21752AA}" destId="{4C30CA13-D45E-4B48-9905-CDEDA4B4205A}" srcOrd="4" destOrd="0" parTransId="{B657C53A-6607-4F29-8A7A-3A61A8FD526E}" sibTransId="{74A72BA3-BE35-46EA-962C-67FCB25A7618}"/>
    <dgm:cxn modelId="{1B81424A-5FDE-4CD0-862E-E1953AE1C25A}" type="presOf" srcId="{4E5D940C-4CB5-4C90-AD33-B0BBE21752AA}" destId="{FB0D38F9-3D88-45AD-893D-194B2D73418B}" srcOrd="0" destOrd="0" presId="urn:microsoft.com/office/officeart/2005/8/layout/venn3"/>
    <dgm:cxn modelId="{D825B2A8-F83B-4EAE-A2EF-4940F20D56BA}" type="presOf" srcId="{6C633343-3D40-4003-ACFC-DBB5B85E24E1}" destId="{6430BCE4-C826-4FD5-86AD-C79E90FA76F9}" srcOrd="0" destOrd="0" presId="urn:microsoft.com/office/officeart/2005/8/layout/venn3"/>
    <dgm:cxn modelId="{41989C07-4DCF-42B5-8A52-35416062BEB1}" type="presOf" srcId="{7DF4BF9B-92E8-453B-BD6F-24C41EE008C2}" destId="{C95CD92E-9A74-4A0C-90AC-299649D7DE39}" srcOrd="0" destOrd="0" presId="urn:microsoft.com/office/officeart/2005/8/layout/venn3"/>
    <dgm:cxn modelId="{2BA4D13E-1224-4337-974C-627660AAD013}" srcId="{4E5D940C-4CB5-4C90-AD33-B0BBE21752AA}" destId="{6C633343-3D40-4003-ACFC-DBB5B85E24E1}" srcOrd="2" destOrd="0" parTransId="{70C5F704-296B-4167-9DAA-B01006A1FD24}" sibTransId="{9A05C773-017A-4F7B-BD73-D3CD5DE158FA}"/>
    <dgm:cxn modelId="{62490BD4-61B6-4B11-B9C1-6E215A3632EE}" srcId="{4E5D940C-4CB5-4C90-AD33-B0BBE21752AA}" destId="{3F2B7474-A847-4153-814F-66DFE58E3276}" srcOrd="0" destOrd="0" parTransId="{0E8705B4-4F8E-4E93-BE96-626206D8F8F6}" sibTransId="{4F330C53-CF8D-4301-9F38-E25222D57A4A}"/>
    <dgm:cxn modelId="{C27B8304-417A-4A2C-8117-E274854202C9}" type="presParOf" srcId="{FB0D38F9-3D88-45AD-893D-194B2D73418B}" destId="{B94C7ADC-8995-423A-8F47-77AB32313941}" srcOrd="0" destOrd="0" presId="urn:microsoft.com/office/officeart/2005/8/layout/venn3"/>
    <dgm:cxn modelId="{E4C97D85-E2B6-4779-9FE8-2161F6A2827A}" type="presParOf" srcId="{FB0D38F9-3D88-45AD-893D-194B2D73418B}" destId="{99ABBBF7-E3C4-4216-9ABA-B62BE6176082}" srcOrd="1" destOrd="0" presId="urn:microsoft.com/office/officeart/2005/8/layout/venn3"/>
    <dgm:cxn modelId="{B6149D98-A105-4BB0-94CC-CC17B25D541C}" type="presParOf" srcId="{FB0D38F9-3D88-45AD-893D-194B2D73418B}" destId="{4107AC25-F5BA-44EA-B383-167CDDFF492F}" srcOrd="2" destOrd="0" presId="urn:microsoft.com/office/officeart/2005/8/layout/venn3"/>
    <dgm:cxn modelId="{EADCA3E9-715F-45D8-83D3-DCC44BD002A8}" type="presParOf" srcId="{FB0D38F9-3D88-45AD-893D-194B2D73418B}" destId="{97014C24-F72B-461E-931B-BB596A284A94}" srcOrd="3" destOrd="0" presId="urn:microsoft.com/office/officeart/2005/8/layout/venn3"/>
    <dgm:cxn modelId="{9EF2B44E-3F83-413F-B9EF-071E6EF5060B}" type="presParOf" srcId="{FB0D38F9-3D88-45AD-893D-194B2D73418B}" destId="{6430BCE4-C826-4FD5-86AD-C79E90FA76F9}" srcOrd="4" destOrd="0" presId="urn:microsoft.com/office/officeart/2005/8/layout/venn3"/>
    <dgm:cxn modelId="{9793E035-B147-431C-8723-17DDAAA99CC4}" type="presParOf" srcId="{FB0D38F9-3D88-45AD-893D-194B2D73418B}" destId="{F2B80BEC-E762-4C2B-8A9B-8A9DE2B2948D}" srcOrd="5" destOrd="0" presId="urn:microsoft.com/office/officeart/2005/8/layout/venn3"/>
    <dgm:cxn modelId="{5203D3D3-1C1D-4C85-A4DA-03177961E412}" type="presParOf" srcId="{FB0D38F9-3D88-45AD-893D-194B2D73418B}" destId="{C95CD92E-9A74-4A0C-90AC-299649D7DE39}" srcOrd="6" destOrd="0" presId="urn:microsoft.com/office/officeart/2005/8/layout/venn3"/>
    <dgm:cxn modelId="{3548BC21-2069-4452-BC2D-9041F9393D28}" type="presParOf" srcId="{FB0D38F9-3D88-45AD-893D-194B2D73418B}" destId="{5B8D7999-8FD5-4566-925F-08C5500BFBCE}" srcOrd="7" destOrd="0" presId="urn:microsoft.com/office/officeart/2005/8/layout/venn3"/>
    <dgm:cxn modelId="{87FA0638-2D67-450F-83F2-141E22C002E0}" type="presParOf" srcId="{FB0D38F9-3D88-45AD-893D-194B2D73418B}" destId="{FF05ED44-BFD4-42D7-BED7-83DAAC7B28C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582E47-E807-4EFD-86EF-8528CC85BFC2}" type="doc">
      <dgm:prSet loTypeId="urn:microsoft.com/office/officeart/2008/layout/AlternatingHexagon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F38A54-C6CC-4A3B-A144-C7DECF704E0F}">
      <dgm:prSet phldrT="[Текст]" custT="1"/>
      <dgm:spPr/>
      <dgm:t>
        <a:bodyPr/>
        <a:lstStyle/>
        <a:p>
          <a:r>
            <a: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uk-UA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- 68 значень</a:t>
          </a:r>
          <a:endParaRPr lang="ru-RU" sz="20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85C445-757E-43DE-B53D-6AA74B19E639}" type="parTrans" cxnId="{5DF368D7-3F3E-4509-B8AB-353CD753330A}">
      <dgm:prSet/>
      <dgm:spPr/>
      <dgm:t>
        <a:bodyPr/>
        <a:lstStyle/>
        <a:p>
          <a:endParaRPr lang="ru-RU"/>
        </a:p>
      </dgm:t>
    </dgm:pt>
    <dgm:pt modelId="{82B46E45-602F-4056-B4E9-0A5E69721BB8}" type="sibTrans" cxnId="{5DF368D7-3F3E-4509-B8AB-353CD753330A}">
      <dgm:prSet/>
      <dgm:spPr/>
      <dgm:t>
        <a:bodyPr/>
        <a:lstStyle/>
        <a:p>
          <a:r>
            <a: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</a:t>
          </a:r>
          <a:r>
            <a:rPr lang="uk-UA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-34 значень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376290-AB12-4535-9D2C-67A601CB49BB}">
      <dgm:prSet phldrT="[Текст]" custT="1"/>
      <dgm:spPr/>
      <dgm:t>
        <a:bodyPr/>
        <a:lstStyle/>
        <a:p>
          <a:r>
            <a:rPr lang="uk-UA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</a:t>
          </a:r>
          <a:r>
            <a:rPr lang="uk-UA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- 40</a:t>
          </a:r>
          <a:endParaRPr lang="ru-RU" sz="2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49AED-44C8-4271-B0A6-42AED2E2537E}" type="parTrans" cxnId="{A87A72B0-2E23-4B46-A532-41D1B5C30074}">
      <dgm:prSet/>
      <dgm:spPr/>
      <dgm:t>
        <a:bodyPr/>
        <a:lstStyle/>
        <a:p>
          <a:endParaRPr lang="ru-RU"/>
        </a:p>
      </dgm:t>
    </dgm:pt>
    <dgm:pt modelId="{DF8A2A59-3FAA-494C-B910-3FA7F27F3C0D}" type="sibTrans" cxnId="{A87A72B0-2E23-4B46-A532-41D1B5C30074}">
      <dgm:prSet/>
      <dgm:spPr>
        <a:gradFill rotWithShape="0">
          <a:gsLst>
            <a:gs pos="0">
              <a:srgbClr val="F3A557"/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</a:gradFill>
      </dgm:spPr>
      <dgm:t>
        <a:bodyPr/>
        <a:lstStyle/>
        <a:p>
          <a:r>
            <a: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</a:t>
          </a:r>
          <a:r>
            <a:rPr lang="uk-UA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-16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0482F7-D4EE-4BB3-BEEA-9ACC2C317628}">
      <dgm:prSet phldrT="[Текст]" custT="1"/>
      <dgm:spPr/>
      <dgm:t>
        <a:bodyPr/>
        <a:lstStyle/>
        <a:p>
          <a:r>
            <a: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</a:t>
          </a:r>
          <a:r>
            <a:rPr lang="uk-UA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-34 значень</a:t>
          </a:r>
          <a:endParaRPr lang="ru-RU" sz="20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14D519-7157-448D-875D-FA6244F33498}" type="parTrans" cxnId="{D31AD52E-72F6-45C1-B46F-FCF3B26943C9}">
      <dgm:prSet/>
      <dgm:spPr/>
      <dgm:t>
        <a:bodyPr/>
        <a:lstStyle/>
        <a:p>
          <a:endParaRPr lang="ru-RU"/>
        </a:p>
      </dgm:t>
    </dgm:pt>
    <dgm:pt modelId="{8617325F-0D48-41C7-8DDB-A414AA50BA44}" type="sibTrans" cxnId="{D31AD52E-72F6-45C1-B46F-FCF3B26943C9}">
      <dgm:prSet/>
      <dgm:spPr/>
      <dgm:t>
        <a:bodyPr/>
        <a:lstStyle/>
        <a:p>
          <a:r>
            <a: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</a:t>
          </a:r>
          <a:r>
            <a:rPr lang="uk-UA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-19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F616AE-4D9F-4CD1-B4A0-4965430CEFC0}">
      <dgm:prSet custT="1"/>
      <dgm:spPr/>
      <dgm:t>
        <a:bodyPr/>
        <a:lstStyle/>
        <a:p>
          <a:r>
            <a:rPr lang="uk-UA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</a:t>
          </a:r>
          <a:r>
            <a:rPr lang="uk-UA" sz="3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-19</a:t>
          </a:r>
          <a:endParaRPr lang="ru-RU" sz="3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090C7E-F49B-4D7E-9EBF-789A2DE13B6D}" type="parTrans" cxnId="{87D66C78-F1BD-4397-9AC6-097D22E70E29}">
      <dgm:prSet/>
      <dgm:spPr/>
      <dgm:t>
        <a:bodyPr/>
        <a:lstStyle/>
        <a:p>
          <a:endParaRPr lang="ru-RU"/>
        </a:p>
      </dgm:t>
    </dgm:pt>
    <dgm:pt modelId="{16BFA517-B17F-40DB-ACA0-8440E06C54BE}" type="sibTrans" cxnId="{87D66C78-F1BD-4397-9AC6-097D22E70E29}">
      <dgm:prSet/>
      <dgm:spPr/>
      <dgm:t>
        <a:bodyPr/>
        <a:lstStyle/>
        <a:p>
          <a:endParaRPr lang="ru-RU"/>
        </a:p>
      </dgm:t>
    </dgm:pt>
    <dgm:pt modelId="{CB0F4474-059B-4F90-8524-FD47DD96884B}" type="pres">
      <dgm:prSet presAssocID="{A6582E47-E807-4EFD-86EF-8528CC85BFC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5073BA6-656A-4667-A4EB-DA17CCC1EEDC}" type="pres">
      <dgm:prSet presAssocID="{9AF38A54-C6CC-4A3B-A144-C7DECF704E0F}" presName="composite" presStyleCnt="0"/>
      <dgm:spPr/>
    </dgm:pt>
    <dgm:pt modelId="{2BE3513B-65E2-4670-963B-4768E481E4B0}" type="pres">
      <dgm:prSet presAssocID="{9AF38A54-C6CC-4A3B-A144-C7DECF704E0F}" presName="Parent1" presStyleLbl="node1" presStyleIdx="0" presStyleCnt="8" custLinFactNeighborX="1014" custLinFactNeighborY="2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BDF46-94A7-4BCB-9162-0978BAF23F52}" type="pres">
      <dgm:prSet presAssocID="{9AF38A54-C6CC-4A3B-A144-C7DECF704E0F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27BA2-6266-4CFA-B2B5-96AABB23B8BF}" type="pres">
      <dgm:prSet presAssocID="{9AF38A54-C6CC-4A3B-A144-C7DECF704E0F}" presName="BalanceSpacing" presStyleCnt="0"/>
      <dgm:spPr/>
    </dgm:pt>
    <dgm:pt modelId="{B6A2FB21-1102-41AC-A392-CB25572E50F3}" type="pres">
      <dgm:prSet presAssocID="{9AF38A54-C6CC-4A3B-A144-C7DECF704E0F}" presName="BalanceSpacing1" presStyleCnt="0"/>
      <dgm:spPr/>
    </dgm:pt>
    <dgm:pt modelId="{DB8C3F37-F668-47DE-98BB-9BB853AFF42D}" type="pres">
      <dgm:prSet presAssocID="{82B46E45-602F-4056-B4E9-0A5E69721BB8}" presName="Accent1Text" presStyleLbl="node1" presStyleIdx="1" presStyleCnt="8"/>
      <dgm:spPr/>
      <dgm:t>
        <a:bodyPr/>
        <a:lstStyle/>
        <a:p>
          <a:endParaRPr lang="ru-RU"/>
        </a:p>
      </dgm:t>
    </dgm:pt>
    <dgm:pt modelId="{270AB7CE-3B8D-4AFA-9981-922DAEC9C7D4}" type="pres">
      <dgm:prSet presAssocID="{82B46E45-602F-4056-B4E9-0A5E69721BB8}" presName="spaceBetweenRectangles" presStyleCnt="0"/>
      <dgm:spPr/>
    </dgm:pt>
    <dgm:pt modelId="{297B7E39-3A6D-4806-8620-5D0C76592564}" type="pres">
      <dgm:prSet presAssocID="{29376290-AB12-4535-9D2C-67A601CB49BB}" presName="composite" presStyleCnt="0"/>
      <dgm:spPr/>
    </dgm:pt>
    <dgm:pt modelId="{8F2A29E0-7D5F-4BB3-92FB-A6469F7D4DF0}" type="pres">
      <dgm:prSet presAssocID="{29376290-AB12-4535-9D2C-67A601CB49B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F960C-BF1A-4B95-95CB-161731B829B6}" type="pres">
      <dgm:prSet presAssocID="{29376290-AB12-4535-9D2C-67A601CB49B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196DB-0DC2-4EE1-A731-393A4575B28D}" type="pres">
      <dgm:prSet presAssocID="{29376290-AB12-4535-9D2C-67A601CB49BB}" presName="BalanceSpacing" presStyleCnt="0"/>
      <dgm:spPr/>
    </dgm:pt>
    <dgm:pt modelId="{A2363572-88E9-4D37-9908-FC916F1D54B0}" type="pres">
      <dgm:prSet presAssocID="{29376290-AB12-4535-9D2C-67A601CB49BB}" presName="BalanceSpacing1" presStyleCnt="0"/>
      <dgm:spPr/>
    </dgm:pt>
    <dgm:pt modelId="{3B82B05A-3962-4A02-B913-1F3417EF4F97}" type="pres">
      <dgm:prSet presAssocID="{DF8A2A59-3FAA-494C-B910-3FA7F27F3C0D}" presName="Accent1Text" presStyleLbl="node1" presStyleIdx="3" presStyleCnt="8"/>
      <dgm:spPr/>
      <dgm:t>
        <a:bodyPr/>
        <a:lstStyle/>
        <a:p>
          <a:endParaRPr lang="ru-RU"/>
        </a:p>
      </dgm:t>
    </dgm:pt>
    <dgm:pt modelId="{7F522D16-83E5-4462-AECD-E57AE3B4B4C2}" type="pres">
      <dgm:prSet presAssocID="{DF8A2A59-3FAA-494C-B910-3FA7F27F3C0D}" presName="spaceBetweenRectangles" presStyleCnt="0"/>
      <dgm:spPr/>
    </dgm:pt>
    <dgm:pt modelId="{323619E0-41DE-4B08-AFC5-8B4DABF39979}" type="pres">
      <dgm:prSet presAssocID="{950482F7-D4EE-4BB3-BEEA-9ACC2C317628}" presName="composite" presStyleCnt="0"/>
      <dgm:spPr/>
    </dgm:pt>
    <dgm:pt modelId="{45BF65B1-9E02-4A25-B420-4B088E47AA3E}" type="pres">
      <dgm:prSet presAssocID="{950482F7-D4EE-4BB3-BEEA-9ACC2C317628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AD266-BAAF-4853-A8BB-ECCDCBCA2F05}" type="pres">
      <dgm:prSet presAssocID="{950482F7-D4EE-4BB3-BEEA-9ACC2C31762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0326A-FCF1-47CA-B2DD-4EBD022DC868}" type="pres">
      <dgm:prSet presAssocID="{950482F7-D4EE-4BB3-BEEA-9ACC2C317628}" presName="BalanceSpacing" presStyleCnt="0"/>
      <dgm:spPr/>
    </dgm:pt>
    <dgm:pt modelId="{CD1E036E-C2F1-4D7C-B3B6-6652B5FC33A2}" type="pres">
      <dgm:prSet presAssocID="{950482F7-D4EE-4BB3-BEEA-9ACC2C317628}" presName="BalanceSpacing1" presStyleCnt="0"/>
      <dgm:spPr/>
    </dgm:pt>
    <dgm:pt modelId="{C6F18D4D-D7F4-4D54-96B7-8435E59120D9}" type="pres">
      <dgm:prSet presAssocID="{8617325F-0D48-41C7-8DDB-A414AA50BA44}" presName="Accent1Text" presStyleLbl="node1" presStyleIdx="5" presStyleCnt="8"/>
      <dgm:spPr/>
      <dgm:t>
        <a:bodyPr/>
        <a:lstStyle/>
        <a:p>
          <a:endParaRPr lang="ru-RU"/>
        </a:p>
      </dgm:t>
    </dgm:pt>
    <dgm:pt modelId="{D5BEE730-9C2C-4056-8C8B-A2A98D4A6ECC}" type="pres">
      <dgm:prSet presAssocID="{8617325F-0D48-41C7-8DDB-A414AA50BA44}" presName="spaceBetweenRectangles" presStyleCnt="0"/>
      <dgm:spPr/>
    </dgm:pt>
    <dgm:pt modelId="{FBC3649F-7741-4A85-B739-4AF6761EE4B6}" type="pres">
      <dgm:prSet presAssocID="{EDF616AE-4D9F-4CD1-B4A0-4965430CEFC0}" presName="composite" presStyleCnt="0"/>
      <dgm:spPr/>
    </dgm:pt>
    <dgm:pt modelId="{31D35EF0-88CF-4B13-90AB-859E19EAFBD1}" type="pres">
      <dgm:prSet presAssocID="{EDF616AE-4D9F-4CD1-B4A0-4965430CEFC0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1C179-8D80-4DC4-AEA0-31E48230CFE3}" type="pres">
      <dgm:prSet presAssocID="{EDF616AE-4D9F-4CD1-B4A0-4965430CEFC0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D985025-7EE6-4768-8893-59B373ED1365}" type="pres">
      <dgm:prSet presAssocID="{EDF616AE-4D9F-4CD1-B4A0-4965430CEFC0}" presName="BalanceSpacing" presStyleCnt="0"/>
      <dgm:spPr/>
    </dgm:pt>
    <dgm:pt modelId="{640642D2-8FCC-4A8F-9245-DD019479E665}" type="pres">
      <dgm:prSet presAssocID="{EDF616AE-4D9F-4CD1-B4A0-4965430CEFC0}" presName="BalanceSpacing1" presStyleCnt="0"/>
      <dgm:spPr/>
    </dgm:pt>
    <dgm:pt modelId="{569FC67F-9ACA-49D5-8ECB-42B1F3E009C9}" type="pres">
      <dgm:prSet presAssocID="{16BFA517-B17F-40DB-ACA0-8440E06C54BE}" presName="Accent1Text" presStyleLbl="node1" presStyleIdx="7" presStyleCnt="8" custFlipVert="0" custFlipHor="1" custScaleX="10656" custScaleY="13649" custLinFactNeighborX="-76080" custLinFactNeighborY="18533"/>
      <dgm:spPr/>
      <dgm:t>
        <a:bodyPr/>
        <a:lstStyle/>
        <a:p>
          <a:endParaRPr lang="ru-RU"/>
        </a:p>
      </dgm:t>
    </dgm:pt>
  </dgm:ptLst>
  <dgm:cxnLst>
    <dgm:cxn modelId="{9285850B-CB9F-4911-B306-938F4EE3F0FE}" type="presOf" srcId="{A6582E47-E807-4EFD-86EF-8528CC85BFC2}" destId="{CB0F4474-059B-4F90-8524-FD47DD96884B}" srcOrd="0" destOrd="0" presId="urn:microsoft.com/office/officeart/2008/layout/AlternatingHexagons"/>
    <dgm:cxn modelId="{325E73E3-FC54-43EC-BA1B-C9DB389CE920}" type="presOf" srcId="{8617325F-0D48-41C7-8DDB-A414AA50BA44}" destId="{C6F18D4D-D7F4-4D54-96B7-8435E59120D9}" srcOrd="0" destOrd="0" presId="urn:microsoft.com/office/officeart/2008/layout/AlternatingHexagons"/>
    <dgm:cxn modelId="{D31AD52E-72F6-45C1-B46F-FCF3B26943C9}" srcId="{A6582E47-E807-4EFD-86EF-8528CC85BFC2}" destId="{950482F7-D4EE-4BB3-BEEA-9ACC2C317628}" srcOrd="2" destOrd="0" parTransId="{8914D519-7157-448D-875D-FA6244F33498}" sibTransId="{8617325F-0D48-41C7-8DDB-A414AA50BA44}"/>
    <dgm:cxn modelId="{8542D9A7-27B3-4BA9-974A-F83E831524F6}" type="presOf" srcId="{950482F7-D4EE-4BB3-BEEA-9ACC2C317628}" destId="{45BF65B1-9E02-4A25-B420-4B088E47AA3E}" srcOrd="0" destOrd="0" presId="urn:microsoft.com/office/officeart/2008/layout/AlternatingHexagons"/>
    <dgm:cxn modelId="{801866E0-D833-4A5D-B29C-0AE38B07AD4A}" type="presOf" srcId="{9AF38A54-C6CC-4A3B-A144-C7DECF704E0F}" destId="{2BE3513B-65E2-4670-963B-4768E481E4B0}" srcOrd="0" destOrd="0" presId="urn:microsoft.com/office/officeart/2008/layout/AlternatingHexagons"/>
    <dgm:cxn modelId="{A87A72B0-2E23-4B46-A532-41D1B5C30074}" srcId="{A6582E47-E807-4EFD-86EF-8528CC85BFC2}" destId="{29376290-AB12-4535-9D2C-67A601CB49BB}" srcOrd="1" destOrd="0" parTransId="{D7249AED-44C8-4271-B0A6-42AED2E2537E}" sibTransId="{DF8A2A59-3FAA-494C-B910-3FA7F27F3C0D}"/>
    <dgm:cxn modelId="{DB78511C-4654-49EF-97C8-73E9C6169A6C}" type="presOf" srcId="{16BFA517-B17F-40DB-ACA0-8440E06C54BE}" destId="{569FC67F-9ACA-49D5-8ECB-42B1F3E009C9}" srcOrd="0" destOrd="0" presId="urn:microsoft.com/office/officeart/2008/layout/AlternatingHexagons"/>
    <dgm:cxn modelId="{87D66C78-F1BD-4397-9AC6-097D22E70E29}" srcId="{A6582E47-E807-4EFD-86EF-8528CC85BFC2}" destId="{EDF616AE-4D9F-4CD1-B4A0-4965430CEFC0}" srcOrd="3" destOrd="0" parTransId="{59090C7E-F49B-4D7E-9EBF-789A2DE13B6D}" sibTransId="{16BFA517-B17F-40DB-ACA0-8440E06C54BE}"/>
    <dgm:cxn modelId="{5DF368D7-3F3E-4509-B8AB-353CD753330A}" srcId="{A6582E47-E807-4EFD-86EF-8528CC85BFC2}" destId="{9AF38A54-C6CC-4A3B-A144-C7DECF704E0F}" srcOrd="0" destOrd="0" parTransId="{3585C445-757E-43DE-B53D-6AA74B19E639}" sibTransId="{82B46E45-602F-4056-B4E9-0A5E69721BB8}"/>
    <dgm:cxn modelId="{B01D9CE3-DFE7-4750-A374-849058AE63AF}" type="presOf" srcId="{29376290-AB12-4535-9D2C-67A601CB49BB}" destId="{8F2A29E0-7D5F-4BB3-92FB-A6469F7D4DF0}" srcOrd="0" destOrd="0" presId="urn:microsoft.com/office/officeart/2008/layout/AlternatingHexagons"/>
    <dgm:cxn modelId="{EB812B35-FC1A-4B51-8283-4F57EDA31DA9}" type="presOf" srcId="{DF8A2A59-3FAA-494C-B910-3FA7F27F3C0D}" destId="{3B82B05A-3962-4A02-B913-1F3417EF4F97}" srcOrd="0" destOrd="0" presId="urn:microsoft.com/office/officeart/2008/layout/AlternatingHexagons"/>
    <dgm:cxn modelId="{77D4CB1E-C290-4055-B717-2768C668C519}" type="presOf" srcId="{82B46E45-602F-4056-B4E9-0A5E69721BB8}" destId="{DB8C3F37-F668-47DE-98BB-9BB853AFF42D}" srcOrd="0" destOrd="0" presId="urn:microsoft.com/office/officeart/2008/layout/AlternatingHexagons"/>
    <dgm:cxn modelId="{64939DA6-11D3-4B88-BA36-D3EA209E54E6}" type="presOf" srcId="{EDF616AE-4D9F-4CD1-B4A0-4965430CEFC0}" destId="{31D35EF0-88CF-4B13-90AB-859E19EAFBD1}" srcOrd="0" destOrd="0" presId="urn:microsoft.com/office/officeart/2008/layout/AlternatingHexagons"/>
    <dgm:cxn modelId="{61A75BE8-70BD-47BE-9320-83140E2A808B}" type="presParOf" srcId="{CB0F4474-059B-4F90-8524-FD47DD96884B}" destId="{E5073BA6-656A-4667-A4EB-DA17CCC1EEDC}" srcOrd="0" destOrd="0" presId="urn:microsoft.com/office/officeart/2008/layout/AlternatingHexagons"/>
    <dgm:cxn modelId="{C45F0B9F-B10A-4137-93C7-F50F47C3A472}" type="presParOf" srcId="{E5073BA6-656A-4667-A4EB-DA17CCC1EEDC}" destId="{2BE3513B-65E2-4670-963B-4768E481E4B0}" srcOrd="0" destOrd="0" presId="urn:microsoft.com/office/officeart/2008/layout/AlternatingHexagons"/>
    <dgm:cxn modelId="{8590A374-4B5C-4EE5-A602-E02A314700CF}" type="presParOf" srcId="{E5073BA6-656A-4667-A4EB-DA17CCC1EEDC}" destId="{57ABDF46-94A7-4BCB-9162-0978BAF23F52}" srcOrd="1" destOrd="0" presId="urn:microsoft.com/office/officeart/2008/layout/AlternatingHexagons"/>
    <dgm:cxn modelId="{0B3453DF-7F03-4187-92B8-BE322999C7FC}" type="presParOf" srcId="{E5073BA6-656A-4667-A4EB-DA17CCC1EEDC}" destId="{8C127BA2-6266-4CFA-B2B5-96AABB23B8BF}" srcOrd="2" destOrd="0" presId="urn:microsoft.com/office/officeart/2008/layout/AlternatingHexagons"/>
    <dgm:cxn modelId="{9B153EC5-B90B-42B1-A693-8463918DFC26}" type="presParOf" srcId="{E5073BA6-656A-4667-A4EB-DA17CCC1EEDC}" destId="{B6A2FB21-1102-41AC-A392-CB25572E50F3}" srcOrd="3" destOrd="0" presId="urn:microsoft.com/office/officeart/2008/layout/AlternatingHexagons"/>
    <dgm:cxn modelId="{E89FAFDF-6B9E-4516-AAC4-CD0619280FFC}" type="presParOf" srcId="{E5073BA6-656A-4667-A4EB-DA17CCC1EEDC}" destId="{DB8C3F37-F668-47DE-98BB-9BB853AFF42D}" srcOrd="4" destOrd="0" presId="urn:microsoft.com/office/officeart/2008/layout/AlternatingHexagons"/>
    <dgm:cxn modelId="{90203048-F2C6-4480-8CE0-DFA3D56B5B09}" type="presParOf" srcId="{CB0F4474-059B-4F90-8524-FD47DD96884B}" destId="{270AB7CE-3B8D-4AFA-9981-922DAEC9C7D4}" srcOrd="1" destOrd="0" presId="urn:microsoft.com/office/officeart/2008/layout/AlternatingHexagons"/>
    <dgm:cxn modelId="{47523C11-C2A5-4324-853F-580FC47E9839}" type="presParOf" srcId="{CB0F4474-059B-4F90-8524-FD47DD96884B}" destId="{297B7E39-3A6D-4806-8620-5D0C76592564}" srcOrd="2" destOrd="0" presId="urn:microsoft.com/office/officeart/2008/layout/AlternatingHexagons"/>
    <dgm:cxn modelId="{F47A01B3-73FC-4964-AE3C-0521A6543D09}" type="presParOf" srcId="{297B7E39-3A6D-4806-8620-5D0C76592564}" destId="{8F2A29E0-7D5F-4BB3-92FB-A6469F7D4DF0}" srcOrd="0" destOrd="0" presId="urn:microsoft.com/office/officeart/2008/layout/AlternatingHexagons"/>
    <dgm:cxn modelId="{D00A3BDF-E6DE-41E2-95EA-EC09E6E4BD6B}" type="presParOf" srcId="{297B7E39-3A6D-4806-8620-5D0C76592564}" destId="{846F960C-BF1A-4B95-95CB-161731B829B6}" srcOrd="1" destOrd="0" presId="urn:microsoft.com/office/officeart/2008/layout/AlternatingHexagons"/>
    <dgm:cxn modelId="{9CEE4A63-BB80-44B3-A6A3-0F8923B5F191}" type="presParOf" srcId="{297B7E39-3A6D-4806-8620-5D0C76592564}" destId="{3BF196DB-0DC2-4EE1-A731-393A4575B28D}" srcOrd="2" destOrd="0" presId="urn:microsoft.com/office/officeart/2008/layout/AlternatingHexagons"/>
    <dgm:cxn modelId="{B5304494-0F34-4502-88EA-AA7E764A18C6}" type="presParOf" srcId="{297B7E39-3A6D-4806-8620-5D0C76592564}" destId="{A2363572-88E9-4D37-9908-FC916F1D54B0}" srcOrd="3" destOrd="0" presId="urn:microsoft.com/office/officeart/2008/layout/AlternatingHexagons"/>
    <dgm:cxn modelId="{AD3917A2-1FA7-4E17-A47D-2A8EDA9CDE67}" type="presParOf" srcId="{297B7E39-3A6D-4806-8620-5D0C76592564}" destId="{3B82B05A-3962-4A02-B913-1F3417EF4F97}" srcOrd="4" destOrd="0" presId="urn:microsoft.com/office/officeart/2008/layout/AlternatingHexagons"/>
    <dgm:cxn modelId="{08DC5337-A0B3-4FE5-AF88-47C8699AE6D1}" type="presParOf" srcId="{CB0F4474-059B-4F90-8524-FD47DD96884B}" destId="{7F522D16-83E5-4462-AECD-E57AE3B4B4C2}" srcOrd="3" destOrd="0" presId="urn:microsoft.com/office/officeart/2008/layout/AlternatingHexagons"/>
    <dgm:cxn modelId="{2D7D6ABD-1983-493D-BE18-FE5ED7930186}" type="presParOf" srcId="{CB0F4474-059B-4F90-8524-FD47DD96884B}" destId="{323619E0-41DE-4B08-AFC5-8B4DABF39979}" srcOrd="4" destOrd="0" presId="urn:microsoft.com/office/officeart/2008/layout/AlternatingHexagons"/>
    <dgm:cxn modelId="{077BFCAC-5B58-4611-AF44-D53C0AAEB1E2}" type="presParOf" srcId="{323619E0-41DE-4B08-AFC5-8B4DABF39979}" destId="{45BF65B1-9E02-4A25-B420-4B088E47AA3E}" srcOrd="0" destOrd="0" presId="urn:microsoft.com/office/officeart/2008/layout/AlternatingHexagons"/>
    <dgm:cxn modelId="{DC4059C1-51FC-43FE-B97E-CB96265D23B3}" type="presParOf" srcId="{323619E0-41DE-4B08-AFC5-8B4DABF39979}" destId="{A2BAD266-BAAF-4853-A8BB-ECCDCBCA2F05}" srcOrd="1" destOrd="0" presId="urn:microsoft.com/office/officeart/2008/layout/AlternatingHexagons"/>
    <dgm:cxn modelId="{69C729A2-3C98-4265-974E-0A376ECF0B8A}" type="presParOf" srcId="{323619E0-41DE-4B08-AFC5-8B4DABF39979}" destId="{5860326A-FCF1-47CA-B2DD-4EBD022DC868}" srcOrd="2" destOrd="0" presId="urn:microsoft.com/office/officeart/2008/layout/AlternatingHexagons"/>
    <dgm:cxn modelId="{B5024615-28C7-4B7E-BD47-2045485CA363}" type="presParOf" srcId="{323619E0-41DE-4B08-AFC5-8B4DABF39979}" destId="{CD1E036E-C2F1-4D7C-B3B6-6652B5FC33A2}" srcOrd="3" destOrd="0" presId="urn:microsoft.com/office/officeart/2008/layout/AlternatingHexagons"/>
    <dgm:cxn modelId="{9AE9ACBE-8DE8-43F4-A063-E67383F3EA48}" type="presParOf" srcId="{323619E0-41DE-4B08-AFC5-8B4DABF39979}" destId="{C6F18D4D-D7F4-4D54-96B7-8435E59120D9}" srcOrd="4" destOrd="0" presId="urn:microsoft.com/office/officeart/2008/layout/AlternatingHexagons"/>
    <dgm:cxn modelId="{B0597FE1-E7C8-4E77-8440-6B1CBDC3167C}" type="presParOf" srcId="{CB0F4474-059B-4F90-8524-FD47DD96884B}" destId="{D5BEE730-9C2C-4056-8C8B-A2A98D4A6ECC}" srcOrd="5" destOrd="0" presId="urn:microsoft.com/office/officeart/2008/layout/AlternatingHexagons"/>
    <dgm:cxn modelId="{CFE8F56A-12CF-4F75-9A56-8E269CDC5BE9}" type="presParOf" srcId="{CB0F4474-059B-4F90-8524-FD47DD96884B}" destId="{FBC3649F-7741-4A85-B739-4AF6761EE4B6}" srcOrd="6" destOrd="0" presId="urn:microsoft.com/office/officeart/2008/layout/AlternatingHexagons"/>
    <dgm:cxn modelId="{2C7EFF32-A96E-4035-A0E7-1ED719B238DB}" type="presParOf" srcId="{FBC3649F-7741-4A85-B739-4AF6761EE4B6}" destId="{31D35EF0-88CF-4B13-90AB-859E19EAFBD1}" srcOrd="0" destOrd="0" presId="urn:microsoft.com/office/officeart/2008/layout/AlternatingHexagons"/>
    <dgm:cxn modelId="{18162425-839A-4F8A-A5D8-25DA0D1D1843}" type="presParOf" srcId="{FBC3649F-7741-4A85-B739-4AF6761EE4B6}" destId="{19F1C179-8D80-4DC4-AEA0-31E48230CFE3}" srcOrd="1" destOrd="0" presId="urn:microsoft.com/office/officeart/2008/layout/AlternatingHexagons"/>
    <dgm:cxn modelId="{F39DA6DD-E8E4-42DA-ACE3-A2859A05387A}" type="presParOf" srcId="{FBC3649F-7741-4A85-B739-4AF6761EE4B6}" destId="{AD985025-7EE6-4768-8893-59B373ED1365}" srcOrd="2" destOrd="0" presId="urn:microsoft.com/office/officeart/2008/layout/AlternatingHexagons"/>
    <dgm:cxn modelId="{A5A0E7C3-E4C3-4772-B6D3-4F22B3A03997}" type="presParOf" srcId="{FBC3649F-7741-4A85-B739-4AF6761EE4B6}" destId="{640642D2-8FCC-4A8F-9245-DD019479E665}" srcOrd="3" destOrd="0" presId="urn:microsoft.com/office/officeart/2008/layout/AlternatingHexagons"/>
    <dgm:cxn modelId="{C4F0334B-7237-4780-97CD-69848C68E591}" type="presParOf" srcId="{FBC3649F-7741-4A85-B739-4AF6761EE4B6}" destId="{569FC67F-9ACA-49D5-8ECB-42B1F3E009C9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FF5A6F-FD9B-40ED-A17E-BAC94B37AF60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/>
    </dgm:pt>
    <dgm:pt modelId="{73A66828-C6E4-4C1A-AE1B-D7E56344DF84}">
      <dgm:prSet phldrT="[Текст]"/>
      <dgm:spPr/>
      <dgm:t>
        <a:bodyPr/>
        <a:lstStyle/>
        <a:p>
          <a:r>
            <a:rPr lang="uk-UA" dirty="0" smtClean="0"/>
            <a:t>близько,</a:t>
          </a:r>
          <a:endParaRPr lang="ru-RU" dirty="0"/>
        </a:p>
      </dgm:t>
    </dgm:pt>
    <dgm:pt modelId="{25465386-51ED-41BF-B60E-F770C5D04899}" type="parTrans" cxnId="{80A6E860-6543-4248-B2A8-E96A6CC9830B}">
      <dgm:prSet/>
      <dgm:spPr/>
      <dgm:t>
        <a:bodyPr/>
        <a:lstStyle/>
        <a:p>
          <a:endParaRPr lang="ru-RU"/>
        </a:p>
      </dgm:t>
    </dgm:pt>
    <dgm:pt modelId="{DA5D5F3B-3F1F-4CC6-ACE8-1D1F59045DDA}" type="sibTrans" cxnId="{80A6E860-6543-4248-B2A8-E96A6CC9830B}">
      <dgm:prSet/>
      <dgm:spPr/>
      <dgm:t>
        <a:bodyPr/>
        <a:lstStyle/>
        <a:p>
          <a:endParaRPr lang="ru-RU"/>
        </a:p>
      </dgm:t>
    </dgm:pt>
    <dgm:pt modelId="{903B81A6-08F6-45D5-9741-8D7739AD374D}">
      <dgm:prSet phldrT="[Текст]"/>
      <dgm:spPr/>
      <dgm:t>
        <a:bodyPr/>
        <a:lstStyle/>
        <a:p>
          <a:r>
            <a:rPr lang="uk-UA" dirty="0" smtClean="0"/>
            <a:t>довкола,</a:t>
          </a:r>
          <a:endParaRPr lang="ru-RU" dirty="0"/>
        </a:p>
      </dgm:t>
    </dgm:pt>
    <dgm:pt modelId="{30BC2CC0-414B-48E2-8B34-ECAA41F0B9FA}" type="parTrans" cxnId="{32A9ED2C-BC4A-4995-AC36-6BA6A764D595}">
      <dgm:prSet/>
      <dgm:spPr/>
      <dgm:t>
        <a:bodyPr/>
        <a:lstStyle/>
        <a:p>
          <a:endParaRPr lang="ru-RU"/>
        </a:p>
      </dgm:t>
    </dgm:pt>
    <dgm:pt modelId="{BEA8D69E-D2EC-4A84-B7BD-7EE9C091C4E5}" type="sibTrans" cxnId="{32A9ED2C-BC4A-4995-AC36-6BA6A764D595}">
      <dgm:prSet/>
      <dgm:spPr/>
      <dgm:t>
        <a:bodyPr/>
        <a:lstStyle/>
        <a:p>
          <a:endParaRPr lang="ru-RU"/>
        </a:p>
      </dgm:t>
    </dgm:pt>
    <dgm:pt modelId="{2A5DF9BA-E3F0-454D-B442-B61244EF6CF0}">
      <dgm:prSet phldrT="[Текст]"/>
      <dgm:spPr/>
      <dgm:t>
        <a:bodyPr/>
        <a:lstStyle/>
        <a:p>
          <a:r>
            <a:rPr lang="uk-UA" dirty="0" smtClean="0"/>
            <a:t>вглиб.</a:t>
          </a:r>
          <a:endParaRPr lang="ru-RU" dirty="0"/>
        </a:p>
      </dgm:t>
    </dgm:pt>
    <dgm:pt modelId="{5DC4E820-25B6-45E4-8898-CDBF2C9584E2}" type="parTrans" cxnId="{34ADE0DC-3A7B-46CB-845D-C20CCFEFDBF8}">
      <dgm:prSet/>
      <dgm:spPr/>
      <dgm:t>
        <a:bodyPr/>
        <a:lstStyle/>
        <a:p>
          <a:endParaRPr lang="ru-RU"/>
        </a:p>
      </dgm:t>
    </dgm:pt>
    <dgm:pt modelId="{2CA8A077-016F-49D9-B1D0-206766EE7855}" type="sibTrans" cxnId="{34ADE0DC-3A7B-46CB-845D-C20CCFEFDBF8}">
      <dgm:prSet/>
      <dgm:spPr/>
      <dgm:t>
        <a:bodyPr/>
        <a:lstStyle/>
        <a:p>
          <a:endParaRPr lang="ru-RU"/>
        </a:p>
      </dgm:t>
    </dgm:pt>
    <dgm:pt modelId="{6EB40169-F17A-4807-9CDA-07C40445616D}" type="pres">
      <dgm:prSet presAssocID="{0AFF5A6F-FD9B-40ED-A17E-BAC94B37AF60}" presName="Name0" presStyleCnt="0">
        <dgm:presLayoutVars>
          <dgm:dir/>
          <dgm:animLvl val="lvl"/>
          <dgm:resizeHandles val="exact"/>
        </dgm:presLayoutVars>
      </dgm:prSet>
      <dgm:spPr/>
    </dgm:pt>
    <dgm:pt modelId="{F32B662B-302F-4390-BA23-08D84BCD03D7}" type="pres">
      <dgm:prSet presAssocID="{73A66828-C6E4-4C1A-AE1B-D7E56344DF8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0702E-FFC7-41A2-8263-77DE42FC64A1}" type="pres">
      <dgm:prSet presAssocID="{DA5D5F3B-3F1F-4CC6-ACE8-1D1F59045DDA}" presName="parTxOnlySpace" presStyleCnt="0"/>
      <dgm:spPr/>
    </dgm:pt>
    <dgm:pt modelId="{76BADD7E-8B57-4AF4-AA0A-5E78E0E89D6D}" type="pres">
      <dgm:prSet presAssocID="{903B81A6-08F6-45D5-9741-8D7739AD374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3EC6-B533-426B-8FBE-E0111B28F827}" type="pres">
      <dgm:prSet presAssocID="{BEA8D69E-D2EC-4A84-B7BD-7EE9C091C4E5}" presName="parTxOnlySpace" presStyleCnt="0"/>
      <dgm:spPr/>
    </dgm:pt>
    <dgm:pt modelId="{3EF854AC-D4A7-49E4-87F2-B72C4C27E61B}" type="pres">
      <dgm:prSet presAssocID="{2A5DF9BA-E3F0-454D-B442-B61244EF6CF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C121AE-79F9-47BE-B8BC-0575BE51EDAB}" type="presOf" srcId="{0AFF5A6F-FD9B-40ED-A17E-BAC94B37AF60}" destId="{6EB40169-F17A-4807-9CDA-07C40445616D}" srcOrd="0" destOrd="0" presId="urn:microsoft.com/office/officeart/2005/8/layout/chevron1"/>
    <dgm:cxn modelId="{80A6E860-6543-4248-B2A8-E96A6CC9830B}" srcId="{0AFF5A6F-FD9B-40ED-A17E-BAC94B37AF60}" destId="{73A66828-C6E4-4C1A-AE1B-D7E56344DF84}" srcOrd="0" destOrd="0" parTransId="{25465386-51ED-41BF-B60E-F770C5D04899}" sibTransId="{DA5D5F3B-3F1F-4CC6-ACE8-1D1F59045DDA}"/>
    <dgm:cxn modelId="{3227ABEA-0726-4051-A1ED-A70069403D20}" type="presOf" srcId="{903B81A6-08F6-45D5-9741-8D7739AD374D}" destId="{76BADD7E-8B57-4AF4-AA0A-5E78E0E89D6D}" srcOrd="0" destOrd="0" presId="urn:microsoft.com/office/officeart/2005/8/layout/chevron1"/>
    <dgm:cxn modelId="{50C04864-28AC-497F-8CBD-08973D92632D}" type="presOf" srcId="{2A5DF9BA-E3F0-454D-B442-B61244EF6CF0}" destId="{3EF854AC-D4A7-49E4-87F2-B72C4C27E61B}" srcOrd="0" destOrd="0" presId="urn:microsoft.com/office/officeart/2005/8/layout/chevron1"/>
    <dgm:cxn modelId="{9CFED5AC-A498-4242-BA00-34A4D48EE823}" type="presOf" srcId="{73A66828-C6E4-4C1A-AE1B-D7E56344DF84}" destId="{F32B662B-302F-4390-BA23-08D84BCD03D7}" srcOrd="0" destOrd="0" presId="urn:microsoft.com/office/officeart/2005/8/layout/chevron1"/>
    <dgm:cxn modelId="{32A9ED2C-BC4A-4995-AC36-6BA6A764D595}" srcId="{0AFF5A6F-FD9B-40ED-A17E-BAC94B37AF60}" destId="{903B81A6-08F6-45D5-9741-8D7739AD374D}" srcOrd="1" destOrd="0" parTransId="{30BC2CC0-414B-48E2-8B34-ECAA41F0B9FA}" sibTransId="{BEA8D69E-D2EC-4A84-B7BD-7EE9C091C4E5}"/>
    <dgm:cxn modelId="{34ADE0DC-3A7B-46CB-845D-C20CCFEFDBF8}" srcId="{0AFF5A6F-FD9B-40ED-A17E-BAC94B37AF60}" destId="{2A5DF9BA-E3F0-454D-B442-B61244EF6CF0}" srcOrd="2" destOrd="0" parTransId="{5DC4E820-25B6-45E4-8898-CDBF2C9584E2}" sibTransId="{2CA8A077-016F-49D9-B1D0-206766EE7855}"/>
    <dgm:cxn modelId="{A69B7FC0-088D-4C79-80A6-BFE1C186AAD6}" type="presParOf" srcId="{6EB40169-F17A-4807-9CDA-07C40445616D}" destId="{F32B662B-302F-4390-BA23-08D84BCD03D7}" srcOrd="0" destOrd="0" presId="urn:microsoft.com/office/officeart/2005/8/layout/chevron1"/>
    <dgm:cxn modelId="{36E71FC6-0185-467E-A261-21230732799E}" type="presParOf" srcId="{6EB40169-F17A-4807-9CDA-07C40445616D}" destId="{7D00702E-FFC7-41A2-8263-77DE42FC64A1}" srcOrd="1" destOrd="0" presId="urn:microsoft.com/office/officeart/2005/8/layout/chevron1"/>
    <dgm:cxn modelId="{ABA6FFAB-2FCF-4DFF-99FC-913BB3280D8D}" type="presParOf" srcId="{6EB40169-F17A-4807-9CDA-07C40445616D}" destId="{76BADD7E-8B57-4AF4-AA0A-5E78E0E89D6D}" srcOrd="2" destOrd="0" presId="urn:microsoft.com/office/officeart/2005/8/layout/chevron1"/>
    <dgm:cxn modelId="{FB55C122-8211-4FE3-8A5F-EECF550FECDD}" type="presParOf" srcId="{6EB40169-F17A-4807-9CDA-07C40445616D}" destId="{CC2F3EC6-B533-426B-8FBE-E0111B28F827}" srcOrd="3" destOrd="0" presId="urn:microsoft.com/office/officeart/2005/8/layout/chevron1"/>
    <dgm:cxn modelId="{8B19550B-CDA5-4D99-A3D2-4361D16A4CD7}" type="presParOf" srcId="{6EB40169-F17A-4807-9CDA-07C40445616D}" destId="{3EF854AC-D4A7-49E4-87F2-B72C4C27E6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7D708C-3026-41BB-8E84-FD525D3F6CCC}" type="doc">
      <dgm:prSet loTypeId="urn:microsoft.com/office/officeart/2005/8/layout/venn3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EFBFB2-A5E9-417E-AB81-C1650B285E0B}">
      <dgm:prSet phldrT="[Текст]"/>
      <dgm:spPr/>
      <dgm:t>
        <a:bodyPr/>
        <a:lstStyle/>
        <a:p>
          <a:r>
            <a:rPr lang="uk-UA" dirty="0" smtClean="0"/>
            <a:t>обабіч</a:t>
          </a:r>
          <a:endParaRPr lang="ru-RU" dirty="0"/>
        </a:p>
      </dgm:t>
    </dgm:pt>
    <dgm:pt modelId="{11CE5955-BAEC-44A6-8845-1BC844BEA40A}" type="parTrans" cxnId="{D52A0149-C335-4D1B-AFBE-2851D666DD1E}">
      <dgm:prSet/>
      <dgm:spPr/>
      <dgm:t>
        <a:bodyPr/>
        <a:lstStyle/>
        <a:p>
          <a:endParaRPr lang="ru-RU"/>
        </a:p>
      </dgm:t>
    </dgm:pt>
    <dgm:pt modelId="{7B1A7BD6-85CD-448C-AEB8-BC6421B5C81A}" type="sibTrans" cxnId="{D52A0149-C335-4D1B-AFBE-2851D666DD1E}">
      <dgm:prSet/>
      <dgm:spPr/>
      <dgm:t>
        <a:bodyPr/>
        <a:lstStyle/>
        <a:p>
          <a:endParaRPr lang="ru-RU"/>
        </a:p>
      </dgm:t>
    </dgm:pt>
    <dgm:pt modelId="{06ED8746-BF89-4832-97B5-A228EDCFC145}">
      <dgm:prSet phldrT="[Текст]"/>
      <dgm:spPr/>
      <dgm:t>
        <a:bodyPr/>
        <a:lstStyle/>
        <a:p>
          <a:r>
            <a:rPr lang="uk-UA" dirty="0" smtClean="0"/>
            <a:t>подовж</a:t>
          </a:r>
          <a:endParaRPr lang="ru-RU" dirty="0"/>
        </a:p>
      </dgm:t>
    </dgm:pt>
    <dgm:pt modelId="{9515E708-B918-42AD-99AD-06F5A3588B1A}" type="parTrans" cxnId="{0E6E4501-BF02-4850-B2CA-7B829E134AF2}">
      <dgm:prSet/>
      <dgm:spPr/>
      <dgm:t>
        <a:bodyPr/>
        <a:lstStyle/>
        <a:p>
          <a:endParaRPr lang="ru-RU"/>
        </a:p>
      </dgm:t>
    </dgm:pt>
    <dgm:pt modelId="{2967C13E-88BF-4893-962D-D6F82FF3AA04}" type="sibTrans" cxnId="{0E6E4501-BF02-4850-B2CA-7B829E134AF2}">
      <dgm:prSet/>
      <dgm:spPr/>
      <dgm:t>
        <a:bodyPr/>
        <a:lstStyle/>
        <a:p>
          <a:endParaRPr lang="ru-RU"/>
        </a:p>
      </dgm:t>
    </dgm:pt>
    <dgm:pt modelId="{98367AE0-D6F4-4A54-B897-F145773D41A6}">
      <dgm:prSet phldrT="[Текст]"/>
      <dgm:spPr/>
      <dgm:t>
        <a:bodyPr/>
        <a:lstStyle/>
        <a:p>
          <a:r>
            <a:rPr lang="uk-UA" dirty="0" smtClean="0"/>
            <a:t>поряд</a:t>
          </a:r>
          <a:endParaRPr lang="ru-RU" dirty="0"/>
        </a:p>
      </dgm:t>
    </dgm:pt>
    <dgm:pt modelId="{E50B147F-5488-4A09-B722-F2719D0436C6}" type="parTrans" cxnId="{A8B1C87D-6941-45DB-9E59-24AF10977421}">
      <dgm:prSet/>
      <dgm:spPr/>
      <dgm:t>
        <a:bodyPr/>
        <a:lstStyle/>
        <a:p>
          <a:endParaRPr lang="ru-RU"/>
        </a:p>
      </dgm:t>
    </dgm:pt>
    <dgm:pt modelId="{C34C4DE9-E9CC-4D0C-8A9C-DBC3E7477EE0}" type="sibTrans" cxnId="{A8B1C87D-6941-45DB-9E59-24AF10977421}">
      <dgm:prSet/>
      <dgm:spPr/>
      <dgm:t>
        <a:bodyPr/>
        <a:lstStyle/>
        <a:p>
          <a:endParaRPr lang="ru-RU"/>
        </a:p>
      </dgm:t>
    </dgm:pt>
    <dgm:pt modelId="{7E04BBE7-734B-4819-A295-7C1CA3BF827B}" type="pres">
      <dgm:prSet presAssocID="{8F7D708C-3026-41BB-8E84-FD525D3F6C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867675-A23D-47DB-AB05-B975D40CE7AF}" type="pres">
      <dgm:prSet presAssocID="{B7EFBFB2-A5E9-417E-AB81-C1650B285E0B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5E6A7-BE66-47C8-8FF9-AF125CB47CDE}" type="pres">
      <dgm:prSet presAssocID="{7B1A7BD6-85CD-448C-AEB8-BC6421B5C81A}" presName="space" presStyleCnt="0"/>
      <dgm:spPr/>
    </dgm:pt>
    <dgm:pt modelId="{9263C6DD-F7A7-4B39-9B8F-4F8EA99C109E}" type="pres">
      <dgm:prSet presAssocID="{06ED8746-BF89-4832-97B5-A228EDCFC145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0A70C-9110-4610-833F-FC13B0443EBD}" type="pres">
      <dgm:prSet presAssocID="{2967C13E-88BF-4893-962D-D6F82FF3AA04}" presName="space" presStyleCnt="0"/>
      <dgm:spPr/>
    </dgm:pt>
    <dgm:pt modelId="{BD7DD6A1-B096-4A98-8687-22D02E285F3C}" type="pres">
      <dgm:prSet presAssocID="{98367AE0-D6F4-4A54-B897-F145773D41A6}" presName="Name5" presStyleLbl="vennNode1" presStyleIdx="2" presStyleCnt="3" custLinFactNeighborX="572" custLinFactNeighborY="-1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1C87D-6941-45DB-9E59-24AF10977421}" srcId="{8F7D708C-3026-41BB-8E84-FD525D3F6CCC}" destId="{98367AE0-D6F4-4A54-B897-F145773D41A6}" srcOrd="2" destOrd="0" parTransId="{E50B147F-5488-4A09-B722-F2719D0436C6}" sibTransId="{C34C4DE9-E9CC-4D0C-8A9C-DBC3E7477EE0}"/>
    <dgm:cxn modelId="{6CDE47DF-2CDB-4DD7-BACA-B19E55C7B728}" type="presOf" srcId="{98367AE0-D6F4-4A54-B897-F145773D41A6}" destId="{BD7DD6A1-B096-4A98-8687-22D02E285F3C}" srcOrd="0" destOrd="0" presId="urn:microsoft.com/office/officeart/2005/8/layout/venn3"/>
    <dgm:cxn modelId="{D52A0149-C335-4D1B-AFBE-2851D666DD1E}" srcId="{8F7D708C-3026-41BB-8E84-FD525D3F6CCC}" destId="{B7EFBFB2-A5E9-417E-AB81-C1650B285E0B}" srcOrd="0" destOrd="0" parTransId="{11CE5955-BAEC-44A6-8845-1BC844BEA40A}" sibTransId="{7B1A7BD6-85CD-448C-AEB8-BC6421B5C81A}"/>
    <dgm:cxn modelId="{0E6E4501-BF02-4850-B2CA-7B829E134AF2}" srcId="{8F7D708C-3026-41BB-8E84-FD525D3F6CCC}" destId="{06ED8746-BF89-4832-97B5-A228EDCFC145}" srcOrd="1" destOrd="0" parTransId="{9515E708-B918-42AD-99AD-06F5A3588B1A}" sibTransId="{2967C13E-88BF-4893-962D-D6F82FF3AA04}"/>
    <dgm:cxn modelId="{4860E4BE-2BED-470D-85EE-EE0FFDBB0903}" type="presOf" srcId="{06ED8746-BF89-4832-97B5-A228EDCFC145}" destId="{9263C6DD-F7A7-4B39-9B8F-4F8EA99C109E}" srcOrd="0" destOrd="0" presId="urn:microsoft.com/office/officeart/2005/8/layout/venn3"/>
    <dgm:cxn modelId="{FD891B73-33CE-4221-B3B6-6151CC61DE21}" type="presOf" srcId="{B7EFBFB2-A5E9-417E-AB81-C1650B285E0B}" destId="{A9867675-A23D-47DB-AB05-B975D40CE7AF}" srcOrd="0" destOrd="0" presId="urn:microsoft.com/office/officeart/2005/8/layout/venn3"/>
    <dgm:cxn modelId="{F6C74ED0-28A1-411F-806F-D7F08A2BE575}" type="presOf" srcId="{8F7D708C-3026-41BB-8E84-FD525D3F6CCC}" destId="{7E04BBE7-734B-4819-A295-7C1CA3BF827B}" srcOrd="0" destOrd="0" presId="urn:microsoft.com/office/officeart/2005/8/layout/venn3"/>
    <dgm:cxn modelId="{A43EC557-E995-4596-A8F1-39E3119CB783}" type="presParOf" srcId="{7E04BBE7-734B-4819-A295-7C1CA3BF827B}" destId="{A9867675-A23D-47DB-AB05-B975D40CE7AF}" srcOrd="0" destOrd="0" presId="urn:microsoft.com/office/officeart/2005/8/layout/venn3"/>
    <dgm:cxn modelId="{17D3E8E8-DBFE-46BA-AB5F-4153E4129C49}" type="presParOf" srcId="{7E04BBE7-734B-4819-A295-7C1CA3BF827B}" destId="{8E45E6A7-BE66-47C8-8FF9-AF125CB47CDE}" srcOrd="1" destOrd="0" presId="urn:microsoft.com/office/officeart/2005/8/layout/venn3"/>
    <dgm:cxn modelId="{B6727502-D905-475C-B25B-223ED488A9CC}" type="presParOf" srcId="{7E04BBE7-734B-4819-A295-7C1CA3BF827B}" destId="{9263C6DD-F7A7-4B39-9B8F-4F8EA99C109E}" srcOrd="2" destOrd="0" presId="urn:microsoft.com/office/officeart/2005/8/layout/venn3"/>
    <dgm:cxn modelId="{8F8181CC-46CD-44BE-862C-B922B14F05C5}" type="presParOf" srcId="{7E04BBE7-734B-4819-A295-7C1CA3BF827B}" destId="{3DD0A70C-9110-4610-833F-FC13B0443EBD}" srcOrd="3" destOrd="0" presId="urn:microsoft.com/office/officeart/2005/8/layout/venn3"/>
    <dgm:cxn modelId="{CDDA177C-4A8E-4301-9F1E-DD2DFE5580D3}" type="presParOf" srcId="{7E04BBE7-734B-4819-A295-7C1CA3BF827B}" destId="{BD7DD6A1-B096-4A98-8687-22D02E285F3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172EE1-CF23-4DD6-B0A5-8561FDD275BD}" type="doc">
      <dgm:prSet loTypeId="urn:microsoft.com/office/officeart/2005/8/layout/venn3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EE9FA-C235-43A2-882F-1BC0D1BD7BA4}">
      <dgm:prSet phldrT="[Текст]"/>
      <dgm:spPr/>
      <dgm:t>
        <a:bodyPr/>
        <a:lstStyle/>
        <a:p>
          <a:r>
            <a:rPr lang="uk-UA" dirty="0" smtClean="0"/>
            <a:t>на шляху до </a:t>
          </a:r>
          <a:endParaRPr lang="ru-RU" dirty="0"/>
        </a:p>
      </dgm:t>
    </dgm:pt>
    <dgm:pt modelId="{4212A3AF-798D-45FC-A927-27E64A45173E}" type="parTrans" cxnId="{9C8CB620-1DEB-4E3E-8EC8-3B09550CFC0C}">
      <dgm:prSet/>
      <dgm:spPr/>
      <dgm:t>
        <a:bodyPr/>
        <a:lstStyle/>
        <a:p>
          <a:endParaRPr lang="ru-RU"/>
        </a:p>
      </dgm:t>
    </dgm:pt>
    <dgm:pt modelId="{38630D01-D470-4A6B-9592-48C5451D80FC}" type="sibTrans" cxnId="{9C8CB620-1DEB-4E3E-8EC8-3B09550CFC0C}">
      <dgm:prSet/>
      <dgm:spPr/>
      <dgm:t>
        <a:bodyPr/>
        <a:lstStyle/>
        <a:p>
          <a:endParaRPr lang="ru-RU"/>
        </a:p>
      </dgm:t>
    </dgm:pt>
    <dgm:pt modelId="{659068FA-1F90-41F5-B264-AAF791151CE5}">
      <dgm:prSet phldrT="[Текст]"/>
      <dgm:spPr/>
      <dgm:t>
        <a:bodyPr/>
        <a:lstStyle/>
        <a:p>
          <a:r>
            <a:rPr lang="uk-UA" dirty="0" smtClean="0"/>
            <a:t>праворуч від</a:t>
          </a:r>
          <a:endParaRPr lang="ru-RU" dirty="0"/>
        </a:p>
      </dgm:t>
    </dgm:pt>
    <dgm:pt modelId="{CC9630D2-391E-4697-B93C-00329BAED114}" type="parTrans" cxnId="{06FF98BC-CF09-42ED-B5A2-BBAE3D53CBC8}">
      <dgm:prSet/>
      <dgm:spPr/>
      <dgm:t>
        <a:bodyPr/>
        <a:lstStyle/>
        <a:p>
          <a:endParaRPr lang="ru-RU"/>
        </a:p>
      </dgm:t>
    </dgm:pt>
    <dgm:pt modelId="{1791D176-9162-4F39-A89F-8BB537CE538B}" type="sibTrans" cxnId="{06FF98BC-CF09-42ED-B5A2-BBAE3D53CBC8}">
      <dgm:prSet/>
      <dgm:spPr/>
      <dgm:t>
        <a:bodyPr/>
        <a:lstStyle/>
        <a:p>
          <a:endParaRPr lang="ru-RU"/>
        </a:p>
      </dgm:t>
    </dgm:pt>
    <dgm:pt modelId="{98DE2033-207F-4E8C-AD2D-5D64D771191A}">
      <dgm:prSet phldrT="[Текст]"/>
      <dgm:spPr/>
      <dgm:t>
        <a:bodyPr/>
        <a:lstStyle/>
        <a:p>
          <a:r>
            <a:rPr lang="uk-UA" dirty="0" smtClean="0"/>
            <a:t>в галузі</a:t>
          </a:r>
          <a:endParaRPr lang="ru-RU" dirty="0"/>
        </a:p>
      </dgm:t>
    </dgm:pt>
    <dgm:pt modelId="{928860A3-FF88-43D7-8C98-711F4CB9D70F}" type="parTrans" cxnId="{749C2BB7-00DD-4C5F-9BF1-0CFEE22F2C99}">
      <dgm:prSet/>
      <dgm:spPr/>
      <dgm:t>
        <a:bodyPr/>
        <a:lstStyle/>
        <a:p>
          <a:endParaRPr lang="ru-RU"/>
        </a:p>
      </dgm:t>
    </dgm:pt>
    <dgm:pt modelId="{98616D22-2E16-4E6C-8C61-D0E2321E87F2}" type="sibTrans" cxnId="{749C2BB7-00DD-4C5F-9BF1-0CFEE22F2C99}">
      <dgm:prSet/>
      <dgm:spPr/>
      <dgm:t>
        <a:bodyPr/>
        <a:lstStyle/>
        <a:p>
          <a:endParaRPr lang="ru-RU"/>
        </a:p>
      </dgm:t>
    </dgm:pt>
    <dgm:pt modelId="{2AB0FFE7-8780-4A2F-B0E8-803B9AAF3DE3}" type="pres">
      <dgm:prSet presAssocID="{EE172EE1-CF23-4DD6-B0A5-8561FDD275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F88C2E-87BA-47E0-ADAA-B08EB46C4A3B}" type="pres">
      <dgm:prSet presAssocID="{DC4EE9FA-C235-43A2-882F-1BC0D1BD7BA4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5DCF0-7FD9-48DF-97E4-476C3D4966B2}" type="pres">
      <dgm:prSet presAssocID="{38630D01-D470-4A6B-9592-48C5451D80FC}" presName="space" presStyleCnt="0"/>
      <dgm:spPr/>
    </dgm:pt>
    <dgm:pt modelId="{A96ADB77-18FB-4C8F-94BD-36B36EC80A1D}" type="pres">
      <dgm:prSet presAssocID="{659068FA-1F90-41F5-B264-AAF791151CE5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44284-2DFC-4D91-9658-5E23953DB6BC}" type="pres">
      <dgm:prSet presAssocID="{1791D176-9162-4F39-A89F-8BB537CE538B}" presName="space" presStyleCnt="0"/>
      <dgm:spPr/>
    </dgm:pt>
    <dgm:pt modelId="{5B0F7F10-C19F-4313-AFA0-D0D3BCA3CECC}" type="pres">
      <dgm:prSet presAssocID="{98DE2033-207F-4E8C-AD2D-5D64D771191A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2671D0-7E32-41F7-B354-BC8962E65B74}" type="presOf" srcId="{659068FA-1F90-41F5-B264-AAF791151CE5}" destId="{A96ADB77-18FB-4C8F-94BD-36B36EC80A1D}" srcOrd="0" destOrd="0" presId="urn:microsoft.com/office/officeart/2005/8/layout/venn3"/>
    <dgm:cxn modelId="{9C8CB620-1DEB-4E3E-8EC8-3B09550CFC0C}" srcId="{EE172EE1-CF23-4DD6-B0A5-8561FDD275BD}" destId="{DC4EE9FA-C235-43A2-882F-1BC0D1BD7BA4}" srcOrd="0" destOrd="0" parTransId="{4212A3AF-798D-45FC-A927-27E64A45173E}" sibTransId="{38630D01-D470-4A6B-9592-48C5451D80FC}"/>
    <dgm:cxn modelId="{06FF98BC-CF09-42ED-B5A2-BBAE3D53CBC8}" srcId="{EE172EE1-CF23-4DD6-B0A5-8561FDD275BD}" destId="{659068FA-1F90-41F5-B264-AAF791151CE5}" srcOrd="1" destOrd="0" parTransId="{CC9630D2-391E-4697-B93C-00329BAED114}" sibTransId="{1791D176-9162-4F39-A89F-8BB537CE538B}"/>
    <dgm:cxn modelId="{B9D8F534-8327-4BCF-90AB-39B4BA0CAE83}" type="presOf" srcId="{98DE2033-207F-4E8C-AD2D-5D64D771191A}" destId="{5B0F7F10-C19F-4313-AFA0-D0D3BCA3CECC}" srcOrd="0" destOrd="0" presId="urn:microsoft.com/office/officeart/2005/8/layout/venn3"/>
    <dgm:cxn modelId="{749C2BB7-00DD-4C5F-9BF1-0CFEE22F2C99}" srcId="{EE172EE1-CF23-4DD6-B0A5-8561FDD275BD}" destId="{98DE2033-207F-4E8C-AD2D-5D64D771191A}" srcOrd="2" destOrd="0" parTransId="{928860A3-FF88-43D7-8C98-711F4CB9D70F}" sibTransId="{98616D22-2E16-4E6C-8C61-D0E2321E87F2}"/>
    <dgm:cxn modelId="{FF295D07-6A25-4AD0-87AF-AD6802A4544B}" type="presOf" srcId="{EE172EE1-CF23-4DD6-B0A5-8561FDD275BD}" destId="{2AB0FFE7-8780-4A2F-B0E8-803B9AAF3DE3}" srcOrd="0" destOrd="0" presId="urn:microsoft.com/office/officeart/2005/8/layout/venn3"/>
    <dgm:cxn modelId="{BF50B663-331C-4E02-BE36-E4B7D6CECA43}" type="presOf" srcId="{DC4EE9FA-C235-43A2-882F-1BC0D1BD7BA4}" destId="{E0F88C2E-87BA-47E0-ADAA-B08EB46C4A3B}" srcOrd="0" destOrd="0" presId="urn:microsoft.com/office/officeart/2005/8/layout/venn3"/>
    <dgm:cxn modelId="{B8BE118D-2A60-4F74-BE92-081F37D265F0}" type="presParOf" srcId="{2AB0FFE7-8780-4A2F-B0E8-803B9AAF3DE3}" destId="{E0F88C2E-87BA-47E0-ADAA-B08EB46C4A3B}" srcOrd="0" destOrd="0" presId="urn:microsoft.com/office/officeart/2005/8/layout/venn3"/>
    <dgm:cxn modelId="{1E1E66A2-6B03-4007-A98E-27F615012896}" type="presParOf" srcId="{2AB0FFE7-8780-4A2F-B0E8-803B9AAF3DE3}" destId="{62F5DCF0-7FD9-48DF-97E4-476C3D4966B2}" srcOrd="1" destOrd="0" presId="urn:microsoft.com/office/officeart/2005/8/layout/venn3"/>
    <dgm:cxn modelId="{09E47F8B-2FD3-4FCF-BA54-4F13A63BCD6A}" type="presParOf" srcId="{2AB0FFE7-8780-4A2F-B0E8-803B9AAF3DE3}" destId="{A96ADB77-18FB-4C8F-94BD-36B36EC80A1D}" srcOrd="2" destOrd="0" presId="urn:microsoft.com/office/officeart/2005/8/layout/venn3"/>
    <dgm:cxn modelId="{A7D6E965-D514-4323-BB96-8BFBAD1D561B}" type="presParOf" srcId="{2AB0FFE7-8780-4A2F-B0E8-803B9AAF3DE3}" destId="{BE244284-2DFC-4D91-9658-5E23953DB6BC}" srcOrd="3" destOrd="0" presId="urn:microsoft.com/office/officeart/2005/8/layout/venn3"/>
    <dgm:cxn modelId="{347FDAB1-35F8-42D7-BF01-E4F77F741A81}" type="presParOf" srcId="{2AB0FFE7-8780-4A2F-B0E8-803B9AAF3DE3}" destId="{5B0F7F10-C19F-4313-AFA0-D0D3BCA3CEC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1F7B57-CF1E-42FE-8548-240DD41DE612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ru-RU"/>
        </a:p>
      </dgm:t>
    </dgm:pt>
    <dgm:pt modelId="{A2A2AA78-73B7-4085-9772-1B690FBD605B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uk-UA" dirty="0" smtClean="0"/>
            <a:t>близько</a:t>
          </a:r>
          <a:endParaRPr lang="ru-RU" dirty="0"/>
        </a:p>
      </dgm:t>
    </dgm:pt>
    <dgm:pt modelId="{D4937075-4D64-45A9-800C-C34B95D6B9B5}" type="parTrans" cxnId="{6C5F26E6-E7D0-4938-91CD-F29B75A46065}">
      <dgm:prSet/>
      <dgm:spPr/>
      <dgm:t>
        <a:bodyPr/>
        <a:lstStyle/>
        <a:p>
          <a:endParaRPr lang="ru-RU"/>
        </a:p>
      </dgm:t>
    </dgm:pt>
    <dgm:pt modelId="{4C31B425-9B68-4A0E-B622-976F9CF58F8E}" type="sibTrans" cxnId="{6C5F26E6-E7D0-4938-91CD-F29B75A46065}">
      <dgm:prSet/>
      <dgm:spPr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ru-RU"/>
        </a:p>
      </dgm:t>
    </dgm:pt>
    <dgm:pt modelId="{083EF4DC-AB2D-4E8A-B229-A3072152C0EF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uk-UA" dirty="0" smtClean="0"/>
            <a:t>уздовж</a:t>
          </a:r>
          <a:endParaRPr lang="ru-RU" dirty="0"/>
        </a:p>
      </dgm:t>
    </dgm:pt>
    <dgm:pt modelId="{189831ED-F82B-4308-B7F1-28875DD474AE}" type="parTrans" cxnId="{AA3CA76F-0C9A-4DC6-A94F-5677AED74425}">
      <dgm:prSet/>
      <dgm:spPr/>
      <dgm:t>
        <a:bodyPr/>
        <a:lstStyle/>
        <a:p>
          <a:endParaRPr lang="ru-RU"/>
        </a:p>
      </dgm:t>
    </dgm:pt>
    <dgm:pt modelId="{2A84DC76-5B35-46DE-82D4-4E90B9AB989B}" type="sibTrans" cxnId="{AA3CA76F-0C9A-4DC6-A94F-5677AED74425}">
      <dgm:prSet/>
      <dgm:spPr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ru-RU"/>
        </a:p>
      </dgm:t>
    </dgm:pt>
    <dgm:pt modelId="{07BD16AD-9597-4860-9C2A-726246347927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uk-UA" dirty="0" smtClean="0"/>
            <a:t>обік</a:t>
          </a:r>
          <a:endParaRPr lang="ru-RU" dirty="0"/>
        </a:p>
      </dgm:t>
    </dgm:pt>
    <dgm:pt modelId="{2A800FC2-D95C-47C8-ABC9-88B20F28E618}" type="parTrans" cxnId="{814F7D67-8524-481C-9F79-910CA1F1F19D}">
      <dgm:prSet/>
      <dgm:spPr/>
      <dgm:t>
        <a:bodyPr/>
        <a:lstStyle/>
        <a:p>
          <a:endParaRPr lang="ru-RU"/>
        </a:p>
      </dgm:t>
    </dgm:pt>
    <dgm:pt modelId="{112DB95E-AF9D-4178-ADFF-E5539BA20844}" type="sibTrans" cxnId="{814F7D67-8524-481C-9F79-910CA1F1F19D}">
      <dgm:prSet/>
      <dgm:spPr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ru-RU"/>
        </a:p>
      </dgm:t>
    </dgm:pt>
    <dgm:pt modelId="{33B7D8CE-DCB5-4560-A559-BB63CD8002FB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uk-UA" dirty="0" smtClean="0"/>
            <a:t>зверху</a:t>
          </a:r>
          <a:endParaRPr lang="ru-RU" dirty="0" smtClean="0"/>
        </a:p>
      </dgm:t>
    </dgm:pt>
    <dgm:pt modelId="{69074A40-E82A-4EF4-8E74-1F95AFDBECE2}" type="parTrans" cxnId="{9CC856DE-9F8F-4439-B553-3367AD203F84}">
      <dgm:prSet/>
      <dgm:spPr/>
      <dgm:t>
        <a:bodyPr/>
        <a:lstStyle/>
        <a:p>
          <a:endParaRPr lang="ru-RU"/>
        </a:p>
      </dgm:t>
    </dgm:pt>
    <dgm:pt modelId="{0579569B-8F17-4A63-A9BB-4BBE76264E18}" type="sibTrans" cxnId="{9CC856DE-9F8F-4439-B553-3367AD203F84}">
      <dgm:prSet/>
      <dgm:spPr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ru-RU"/>
        </a:p>
      </dgm:t>
    </dgm:pt>
    <dgm:pt modelId="{54C7302B-B9D0-4D84-ACF2-9DC13CBFFE1F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uk-UA" dirty="0" smtClean="0"/>
            <a:t>вглиб</a:t>
          </a:r>
          <a:endParaRPr lang="ru-RU" dirty="0" smtClean="0"/>
        </a:p>
      </dgm:t>
    </dgm:pt>
    <dgm:pt modelId="{04ACE034-2F52-4E49-ABEE-A9046BE2450E}" type="parTrans" cxnId="{0658C078-4DAE-4E5A-AF67-035E64926093}">
      <dgm:prSet/>
      <dgm:spPr/>
      <dgm:t>
        <a:bodyPr/>
        <a:lstStyle/>
        <a:p>
          <a:endParaRPr lang="ru-RU"/>
        </a:p>
      </dgm:t>
    </dgm:pt>
    <dgm:pt modelId="{4B7C19FB-736C-42BD-9C9D-951C01C45ABE}" type="sibTrans" cxnId="{0658C078-4DAE-4E5A-AF67-035E64926093}">
      <dgm:prSet/>
      <dgm:spPr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ru-RU"/>
        </a:p>
      </dgm:t>
    </dgm:pt>
    <dgm:pt modelId="{6EEE31E4-2874-4A8E-BB1B-A49C21913EF0}" type="pres">
      <dgm:prSet presAssocID="{DB1F7B57-CF1E-42FE-8548-240DD41DE61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D7C8C2E3-BCD9-4253-96FE-CABA8E405CB4}" type="pres">
      <dgm:prSet presAssocID="{A2A2AA78-73B7-4085-9772-1B690FBD605B}" presName="text1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7A6B9FEA-9AB5-4294-84E8-274C11D29AFB}" type="pres">
      <dgm:prSet presAssocID="{A2A2AA78-73B7-4085-9772-1B690FBD605B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19159-6597-467C-A3BD-D024AECBD37C}" type="pres">
      <dgm:prSet presAssocID="{A2A2AA78-73B7-4085-9772-1B690FBD605B}" presName="textaccent1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019792E8-C915-427B-92C2-C52C11679522}" type="pres">
      <dgm:prSet presAssocID="{A2A2AA78-73B7-4085-9772-1B690FBD605B}" presName="accentRepeatNode" presStyleLbl="solidAlignAcc1" presStyleIdx="0" presStyleCnt="1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54259F7F-DBD0-4638-A723-0787A073BF78}" type="pres">
      <dgm:prSet presAssocID="{4C31B425-9B68-4A0E-B622-976F9CF58F8E}" presName="image1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38C49663-B6FB-4F3A-B545-784E8847ABFB}" type="pres">
      <dgm:prSet presAssocID="{4C31B425-9B68-4A0E-B622-976F9CF58F8E}" presName="imageRepeatNode" presStyleLbl="alignAcc1" presStyleIdx="0" presStyleCnt="5"/>
      <dgm:spPr/>
      <dgm:t>
        <a:bodyPr/>
        <a:lstStyle/>
        <a:p>
          <a:endParaRPr lang="ru-RU"/>
        </a:p>
      </dgm:t>
    </dgm:pt>
    <dgm:pt modelId="{9D958378-E495-4553-9A48-5396F82C0F97}" type="pres">
      <dgm:prSet presAssocID="{4C31B425-9B68-4A0E-B622-976F9CF58F8E}" presName="imageaccent1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84DB4ED8-38E0-44BD-89AC-A6DE11258140}" type="pres">
      <dgm:prSet presAssocID="{4C31B425-9B68-4A0E-B622-976F9CF58F8E}" presName="accentRepeatNode" presStyleLbl="solidAlignAcc1" presStyleIdx="1" presStyleCnt="1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1F75449E-8F9F-44B4-9423-4EAB892053AD}" type="pres">
      <dgm:prSet presAssocID="{083EF4DC-AB2D-4E8A-B229-A3072152C0EF}" presName="text2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1A13EF5D-A065-4767-9092-9C3FF378482E}" type="pres">
      <dgm:prSet presAssocID="{083EF4DC-AB2D-4E8A-B229-A3072152C0EF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0A301-829A-43D7-B5ED-4EAE4BBD1F38}" type="pres">
      <dgm:prSet presAssocID="{083EF4DC-AB2D-4E8A-B229-A3072152C0EF}" presName="textaccent2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47F269B4-1E44-4D9D-BE87-2241E8AC2E9B}" type="pres">
      <dgm:prSet presAssocID="{083EF4DC-AB2D-4E8A-B229-A3072152C0EF}" presName="accentRepeatNode" presStyleLbl="solidAlignAcc1" presStyleIdx="2" presStyleCnt="1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1DE34B57-6E19-47EB-BE96-B3D029DAB3B3}" type="pres">
      <dgm:prSet presAssocID="{2A84DC76-5B35-46DE-82D4-4E90B9AB989B}" presName="image2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EC8759F2-6C52-4B96-A33F-D8AFA4634FA9}" type="pres">
      <dgm:prSet presAssocID="{2A84DC76-5B35-46DE-82D4-4E90B9AB989B}" presName="imageRepeatNode" presStyleLbl="alignAcc1" presStyleIdx="1" presStyleCnt="5"/>
      <dgm:spPr/>
      <dgm:t>
        <a:bodyPr/>
        <a:lstStyle/>
        <a:p>
          <a:endParaRPr lang="ru-RU"/>
        </a:p>
      </dgm:t>
    </dgm:pt>
    <dgm:pt modelId="{D64FB635-1B4A-41DD-97F8-08ED0FCFDBA5}" type="pres">
      <dgm:prSet presAssocID="{2A84DC76-5B35-46DE-82D4-4E90B9AB989B}" presName="imageaccent2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2CF31DE8-02D9-4E90-8B5B-F8E75E2AA4B9}" type="pres">
      <dgm:prSet presAssocID="{2A84DC76-5B35-46DE-82D4-4E90B9AB989B}" presName="accentRepeatNode" presStyleLbl="solidAlignAcc1" presStyleIdx="3" presStyleCnt="1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041A76F2-A973-4B1A-8F69-C217F30431F5}" type="pres">
      <dgm:prSet presAssocID="{07BD16AD-9597-4860-9C2A-726246347927}" presName="text3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28953162-C3C3-4033-BAAC-713D948EEAD3}" type="pres">
      <dgm:prSet presAssocID="{07BD16AD-9597-4860-9C2A-726246347927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B0A7A-30FE-4264-8C00-5C47BE5F342C}" type="pres">
      <dgm:prSet presAssocID="{07BD16AD-9597-4860-9C2A-726246347927}" presName="textaccent3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1BFF9DD7-071D-40EB-91B6-ABB822491E32}" type="pres">
      <dgm:prSet presAssocID="{07BD16AD-9597-4860-9C2A-726246347927}" presName="accentRepeatNode" presStyleLbl="solidAlignAcc1" presStyleIdx="4" presStyleCnt="1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7764371-22D8-47D7-A0FE-F9ABB88F9E20}" type="pres">
      <dgm:prSet presAssocID="{112DB95E-AF9D-4178-ADFF-E5539BA20844}" presName="image3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C90AE166-267C-4358-B91A-09C14FB00DB6}" type="pres">
      <dgm:prSet presAssocID="{112DB95E-AF9D-4178-ADFF-E5539BA20844}" presName="imageRepeatNode" presStyleLbl="alignAcc1" presStyleIdx="2" presStyleCnt="5"/>
      <dgm:spPr/>
      <dgm:t>
        <a:bodyPr/>
        <a:lstStyle/>
        <a:p>
          <a:endParaRPr lang="ru-RU"/>
        </a:p>
      </dgm:t>
    </dgm:pt>
    <dgm:pt modelId="{81887832-C871-47C6-A2DA-3EA8443B762B}" type="pres">
      <dgm:prSet presAssocID="{112DB95E-AF9D-4178-ADFF-E5539BA20844}" presName="imageaccent3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C9408828-E0B0-4A17-89CF-70ECBAE1C12C}" type="pres">
      <dgm:prSet presAssocID="{112DB95E-AF9D-4178-ADFF-E5539BA20844}" presName="accentRepeatNode" presStyleLbl="solidAlignAcc1" presStyleIdx="5" presStyleCnt="1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5CC43FC7-6B30-4658-B092-406A2505B44F}" type="pres">
      <dgm:prSet presAssocID="{33B7D8CE-DCB5-4560-A559-BB63CD8002FB}" presName="text4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ABCF97AA-C8B1-4351-980B-D0B631E6739A}" type="pres">
      <dgm:prSet presAssocID="{33B7D8CE-DCB5-4560-A559-BB63CD8002FB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DD8E4-0340-4BBA-B97C-1944AE6DE61C}" type="pres">
      <dgm:prSet presAssocID="{33B7D8CE-DCB5-4560-A559-BB63CD8002FB}" presName="textaccent4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E7861A99-155E-4F91-8DAF-36B0722BAEC6}" type="pres">
      <dgm:prSet presAssocID="{33B7D8CE-DCB5-4560-A559-BB63CD8002FB}" presName="accentRepeatNode" presStyleLbl="solidAlignAcc1" presStyleIdx="6" presStyleCnt="1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3B7D51F2-956F-48F3-A9A5-392CCFAF6A3C}" type="pres">
      <dgm:prSet presAssocID="{0579569B-8F17-4A63-A9BB-4BBE76264E18}" presName="image4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438A3716-E42F-46DC-9306-C54936927616}" type="pres">
      <dgm:prSet presAssocID="{0579569B-8F17-4A63-A9BB-4BBE76264E18}" presName="imageRepeatNode" presStyleLbl="alignAcc1" presStyleIdx="3" presStyleCnt="5"/>
      <dgm:spPr/>
      <dgm:t>
        <a:bodyPr/>
        <a:lstStyle/>
        <a:p>
          <a:endParaRPr lang="ru-RU"/>
        </a:p>
      </dgm:t>
    </dgm:pt>
    <dgm:pt modelId="{C44FCC17-ECE8-4ECD-BD61-6D2F737AC9CD}" type="pres">
      <dgm:prSet presAssocID="{0579569B-8F17-4A63-A9BB-4BBE76264E18}" presName="imageaccent4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802D1F3F-913E-439F-B7FD-A3C2D6764A72}" type="pres">
      <dgm:prSet presAssocID="{0579569B-8F17-4A63-A9BB-4BBE76264E18}" presName="accentRepeatNode" presStyleLbl="solidAlignAcc1" presStyleIdx="7" presStyleCnt="1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A9E720B6-E92E-4892-973F-44DED3E258D9}" type="pres">
      <dgm:prSet presAssocID="{54C7302B-B9D0-4D84-ACF2-9DC13CBFFE1F}" presName="text5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E87DD7B6-59E3-4B80-B49E-7D35254ED9A7}" type="pres">
      <dgm:prSet presAssocID="{54C7302B-B9D0-4D84-ACF2-9DC13CBFFE1F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705EF-223B-4C96-82FB-859010160BC2}" type="pres">
      <dgm:prSet presAssocID="{54C7302B-B9D0-4D84-ACF2-9DC13CBFFE1F}" presName="textaccent5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802E5E3-E5CE-4034-BF8D-CF79FDBA3BB0}" type="pres">
      <dgm:prSet presAssocID="{54C7302B-B9D0-4D84-ACF2-9DC13CBFFE1F}" presName="accentRepeatNode" presStyleLbl="solidAlignAcc1" presStyleIdx="8" presStyleCnt="1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7E04619D-3546-4BAA-BD1C-5D5F405593F7}" type="pres">
      <dgm:prSet presAssocID="{4B7C19FB-736C-42BD-9C9D-951C01C45ABE}" presName="image5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A608DB6F-3D9F-4745-BC21-07C0185950E3}" type="pres">
      <dgm:prSet presAssocID="{4B7C19FB-736C-42BD-9C9D-951C01C45ABE}" presName="imageRepeatNode" presStyleLbl="alignAcc1" presStyleIdx="4" presStyleCnt="5"/>
      <dgm:spPr/>
      <dgm:t>
        <a:bodyPr/>
        <a:lstStyle/>
        <a:p>
          <a:endParaRPr lang="ru-RU"/>
        </a:p>
      </dgm:t>
    </dgm:pt>
    <dgm:pt modelId="{B95CBFA1-AF16-40E1-9070-A8A486445B50}" type="pres">
      <dgm:prSet presAssocID="{4B7C19FB-736C-42BD-9C9D-951C01C45ABE}" presName="imageaccent5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3197DF8F-67B1-4506-92AA-BC8EEC17329D}" type="pres">
      <dgm:prSet presAssocID="{4B7C19FB-736C-42BD-9C9D-951C01C45ABE}" presName="accentRepeatNode" presStyleLbl="solidAlignAcc1" presStyleIdx="9" presStyleCnt="1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</dgm:ptLst>
  <dgm:cxnLst>
    <dgm:cxn modelId="{9CC856DE-9F8F-4439-B553-3367AD203F84}" srcId="{DB1F7B57-CF1E-42FE-8548-240DD41DE612}" destId="{33B7D8CE-DCB5-4560-A559-BB63CD8002FB}" srcOrd="3" destOrd="0" parTransId="{69074A40-E82A-4EF4-8E74-1F95AFDBECE2}" sibTransId="{0579569B-8F17-4A63-A9BB-4BBE76264E18}"/>
    <dgm:cxn modelId="{AA3CA76F-0C9A-4DC6-A94F-5677AED74425}" srcId="{DB1F7B57-CF1E-42FE-8548-240DD41DE612}" destId="{083EF4DC-AB2D-4E8A-B229-A3072152C0EF}" srcOrd="1" destOrd="0" parTransId="{189831ED-F82B-4308-B7F1-28875DD474AE}" sibTransId="{2A84DC76-5B35-46DE-82D4-4E90B9AB989B}"/>
    <dgm:cxn modelId="{32F5E93D-7FC5-4541-9AB9-CA295B74CAC5}" type="presOf" srcId="{DB1F7B57-CF1E-42FE-8548-240DD41DE612}" destId="{6EEE31E4-2874-4A8E-BB1B-A49C21913EF0}" srcOrd="0" destOrd="0" presId="urn:microsoft.com/office/officeart/2008/layout/HexagonCluster"/>
    <dgm:cxn modelId="{789531E9-B3A3-4A9C-99CE-F6F74DFFEF6D}" type="presOf" srcId="{07BD16AD-9597-4860-9C2A-726246347927}" destId="{28953162-C3C3-4033-BAAC-713D948EEAD3}" srcOrd="0" destOrd="0" presId="urn:microsoft.com/office/officeart/2008/layout/HexagonCluster"/>
    <dgm:cxn modelId="{FE27F72E-3A79-4B3F-A5C3-3F2E4B876472}" type="presOf" srcId="{4C31B425-9B68-4A0E-B622-976F9CF58F8E}" destId="{38C49663-B6FB-4F3A-B545-784E8847ABFB}" srcOrd="0" destOrd="0" presId="urn:microsoft.com/office/officeart/2008/layout/HexagonCluster"/>
    <dgm:cxn modelId="{6C5F26E6-E7D0-4938-91CD-F29B75A46065}" srcId="{DB1F7B57-CF1E-42FE-8548-240DD41DE612}" destId="{A2A2AA78-73B7-4085-9772-1B690FBD605B}" srcOrd="0" destOrd="0" parTransId="{D4937075-4D64-45A9-800C-C34B95D6B9B5}" sibTransId="{4C31B425-9B68-4A0E-B622-976F9CF58F8E}"/>
    <dgm:cxn modelId="{F869C28C-B3FE-42C1-8A06-944D774ECA1E}" type="presOf" srcId="{33B7D8CE-DCB5-4560-A559-BB63CD8002FB}" destId="{ABCF97AA-C8B1-4351-980B-D0B631E6739A}" srcOrd="0" destOrd="0" presId="urn:microsoft.com/office/officeart/2008/layout/HexagonCluster"/>
    <dgm:cxn modelId="{8F0A826E-A2EA-448F-93CE-A78BAA2A6262}" type="presOf" srcId="{A2A2AA78-73B7-4085-9772-1B690FBD605B}" destId="{7A6B9FEA-9AB5-4294-84E8-274C11D29AFB}" srcOrd="0" destOrd="0" presId="urn:microsoft.com/office/officeart/2008/layout/HexagonCluster"/>
    <dgm:cxn modelId="{134E04EA-5CF9-4EFE-AE4A-364612FC00A1}" type="presOf" srcId="{54C7302B-B9D0-4D84-ACF2-9DC13CBFFE1F}" destId="{E87DD7B6-59E3-4B80-B49E-7D35254ED9A7}" srcOrd="0" destOrd="0" presId="urn:microsoft.com/office/officeart/2008/layout/HexagonCluster"/>
    <dgm:cxn modelId="{0658C078-4DAE-4E5A-AF67-035E64926093}" srcId="{DB1F7B57-CF1E-42FE-8548-240DD41DE612}" destId="{54C7302B-B9D0-4D84-ACF2-9DC13CBFFE1F}" srcOrd="4" destOrd="0" parTransId="{04ACE034-2F52-4E49-ABEE-A9046BE2450E}" sibTransId="{4B7C19FB-736C-42BD-9C9D-951C01C45ABE}"/>
    <dgm:cxn modelId="{A451EA6F-80C2-49C6-8AE0-A88291FFDDE3}" type="presOf" srcId="{2A84DC76-5B35-46DE-82D4-4E90B9AB989B}" destId="{EC8759F2-6C52-4B96-A33F-D8AFA4634FA9}" srcOrd="0" destOrd="0" presId="urn:microsoft.com/office/officeart/2008/layout/HexagonCluster"/>
    <dgm:cxn modelId="{0D91AE2D-7DDF-41C6-87E7-119AFCFA30C4}" type="presOf" srcId="{112DB95E-AF9D-4178-ADFF-E5539BA20844}" destId="{C90AE166-267C-4358-B91A-09C14FB00DB6}" srcOrd="0" destOrd="0" presId="urn:microsoft.com/office/officeart/2008/layout/HexagonCluster"/>
    <dgm:cxn modelId="{716676C5-C1C0-4E4C-ABAE-4DF0AA190852}" type="presOf" srcId="{4B7C19FB-736C-42BD-9C9D-951C01C45ABE}" destId="{A608DB6F-3D9F-4745-BC21-07C0185950E3}" srcOrd="0" destOrd="0" presId="urn:microsoft.com/office/officeart/2008/layout/HexagonCluster"/>
    <dgm:cxn modelId="{814F7D67-8524-481C-9F79-910CA1F1F19D}" srcId="{DB1F7B57-CF1E-42FE-8548-240DD41DE612}" destId="{07BD16AD-9597-4860-9C2A-726246347927}" srcOrd="2" destOrd="0" parTransId="{2A800FC2-D95C-47C8-ABC9-88B20F28E618}" sibTransId="{112DB95E-AF9D-4178-ADFF-E5539BA20844}"/>
    <dgm:cxn modelId="{828AE292-8EFC-40A8-B534-DF893D4AAF5B}" type="presOf" srcId="{0579569B-8F17-4A63-A9BB-4BBE76264E18}" destId="{438A3716-E42F-46DC-9306-C54936927616}" srcOrd="0" destOrd="0" presId="urn:microsoft.com/office/officeart/2008/layout/HexagonCluster"/>
    <dgm:cxn modelId="{25B699F2-1A13-43F0-92C4-96D424E0EC92}" type="presOf" srcId="{083EF4DC-AB2D-4E8A-B229-A3072152C0EF}" destId="{1A13EF5D-A065-4767-9092-9C3FF378482E}" srcOrd="0" destOrd="0" presId="urn:microsoft.com/office/officeart/2008/layout/HexagonCluster"/>
    <dgm:cxn modelId="{C63594CF-1102-4734-8F8C-73B4E6C5C07A}" type="presParOf" srcId="{6EEE31E4-2874-4A8E-BB1B-A49C21913EF0}" destId="{D7C8C2E3-BCD9-4253-96FE-CABA8E405CB4}" srcOrd="0" destOrd="0" presId="urn:microsoft.com/office/officeart/2008/layout/HexagonCluster"/>
    <dgm:cxn modelId="{D490A232-AE08-41F6-837C-2294B4E63D17}" type="presParOf" srcId="{D7C8C2E3-BCD9-4253-96FE-CABA8E405CB4}" destId="{7A6B9FEA-9AB5-4294-84E8-274C11D29AFB}" srcOrd="0" destOrd="0" presId="urn:microsoft.com/office/officeart/2008/layout/HexagonCluster"/>
    <dgm:cxn modelId="{A3E3628E-3439-40E8-BC5D-CB34858468EB}" type="presParOf" srcId="{6EEE31E4-2874-4A8E-BB1B-A49C21913EF0}" destId="{0C619159-6597-467C-A3BD-D024AECBD37C}" srcOrd="1" destOrd="0" presId="urn:microsoft.com/office/officeart/2008/layout/HexagonCluster"/>
    <dgm:cxn modelId="{6D014F71-B630-47B0-A5BA-0E4798FFF5D0}" type="presParOf" srcId="{0C619159-6597-467C-A3BD-D024AECBD37C}" destId="{019792E8-C915-427B-92C2-C52C11679522}" srcOrd="0" destOrd="0" presId="urn:microsoft.com/office/officeart/2008/layout/HexagonCluster"/>
    <dgm:cxn modelId="{39AA38F6-639F-48F4-BF52-C557031A873A}" type="presParOf" srcId="{6EEE31E4-2874-4A8E-BB1B-A49C21913EF0}" destId="{54259F7F-DBD0-4638-A723-0787A073BF78}" srcOrd="2" destOrd="0" presId="urn:microsoft.com/office/officeart/2008/layout/HexagonCluster"/>
    <dgm:cxn modelId="{6778CE7D-5A3F-429D-8903-89360476478B}" type="presParOf" srcId="{54259F7F-DBD0-4638-A723-0787A073BF78}" destId="{38C49663-B6FB-4F3A-B545-784E8847ABFB}" srcOrd="0" destOrd="0" presId="urn:microsoft.com/office/officeart/2008/layout/HexagonCluster"/>
    <dgm:cxn modelId="{01C8B1B4-BA3B-4E65-95EE-987F21D79A41}" type="presParOf" srcId="{6EEE31E4-2874-4A8E-BB1B-A49C21913EF0}" destId="{9D958378-E495-4553-9A48-5396F82C0F97}" srcOrd="3" destOrd="0" presId="urn:microsoft.com/office/officeart/2008/layout/HexagonCluster"/>
    <dgm:cxn modelId="{9FE486BA-E851-4C48-BE3F-48A3BFEDB89A}" type="presParOf" srcId="{9D958378-E495-4553-9A48-5396F82C0F97}" destId="{84DB4ED8-38E0-44BD-89AC-A6DE11258140}" srcOrd="0" destOrd="0" presId="urn:microsoft.com/office/officeart/2008/layout/HexagonCluster"/>
    <dgm:cxn modelId="{7CBA996C-AD9E-4FD3-BA43-F4D754169CEB}" type="presParOf" srcId="{6EEE31E4-2874-4A8E-BB1B-A49C21913EF0}" destId="{1F75449E-8F9F-44B4-9423-4EAB892053AD}" srcOrd="4" destOrd="0" presId="urn:microsoft.com/office/officeart/2008/layout/HexagonCluster"/>
    <dgm:cxn modelId="{CFF515B7-75DB-45C8-B220-201C7079CE56}" type="presParOf" srcId="{1F75449E-8F9F-44B4-9423-4EAB892053AD}" destId="{1A13EF5D-A065-4767-9092-9C3FF378482E}" srcOrd="0" destOrd="0" presId="urn:microsoft.com/office/officeart/2008/layout/HexagonCluster"/>
    <dgm:cxn modelId="{FC10006E-D2C7-45F9-ABFF-26ABBF86240B}" type="presParOf" srcId="{6EEE31E4-2874-4A8E-BB1B-A49C21913EF0}" destId="{A6C0A301-829A-43D7-B5ED-4EAE4BBD1F38}" srcOrd="5" destOrd="0" presId="urn:microsoft.com/office/officeart/2008/layout/HexagonCluster"/>
    <dgm:cxn modelId="{32DC3B8A-F882-4676-BE0D-3E3FA74A1362}" type="presParOf" srcId="{A6C0A301-829A-43D7-B5ED-4EAE4BBD1F38}" destId="{47F269B4-1E44-4D9D-BE87-2241E8AC2E9B}" srcOrd="0" destOrd="0" presId="urn:microsoft.com/office/officeart/2008/layout/HexagonCluster"/>
    <dgm:cxn modelId="{57540B10-62EE-466F-A45B-7FC71252AA78}" type="presParOf" srcId="{6EEE31E4-2874-4A8E-BB1B-A49C21913EF0}" destId="{1DE34B57-6E19-47EB-BE96-B3D029DAB3B3}" srcOrd="6" destOrd="0" presId="urn:microsoft.com/office/officeart/2008/layout/HexagonCluster"/>
    <dgm:cxn modelId="{3E2713E9-B06A-4122-9F56-7601F53EFBEF}" type="presParOf" srcId="{1DE34B57-6E19-47EB-BE96-B3D029DAB3B3}" destId="{EC8759F2-6C52-4B96-A33F-D8AFA4634FA9}" srcOrd="0" destOrd="0" presId="urn:microsoft.com/office/officeart/2008/layout/HexagonCluster"/>
    <dgm:cxn modelId="{3755974C-57BF-443C-B8A4-822B7195128C}" type="presParOf" srcId="{6EEE31E4-2874-4A8E-BB1B-A49C21913EF0}" destId="{D64FB635-1B4A-41DD-97F8-08ED0FCFDBA5}" srcOrd="7" destOrd="0" presId="urn:microsoft.com/office/officeart/2008/layout/HexagonCluster"/>
    <dgm:cxn modelId="{CD568B6A-5C22-46CA-9B00-8999B8A342EF}" type="presParOf" srcId="{D64FB635-1B4A-41DD-97F8-08ED0FCFDBA5}" destId="{2CF31DE8-02D9-4E90-8B5B-F8E75E2AA4B9}" srcOrd="0" destOrd="0" presId="urn:microsoft.com/office/officeart/2008/layout/HexagonCluster"/>
    <dgm:cxn modelId="{11C583FC-D791-4A37-B868-2759CEE5E691}" type="presParOf" srcId="{6EEE31E4-2874-4A8E-BB1B-A49C21913EF0}" destId="{041A76F2-A973-4B1A-8F69-C217F30431F5}" srcOrd="8" destOrd="0" presId="urn:microsoft.com/office/officeart/2008/layout/HexagonCluster"/>
    <dgm:cxn modelId="{89A5B0A5-4AC7-410F-9F33-3B9127885461}" type="presParOf" srcId="{041A76F2-A973-4B1A-8F69-C217F30431F5}" destId="{28953162-C3C3-4033-BAAC-713D948EEAD3}" srcOrd="0" destOrd="0" presId="urn:microsoft.com/office/officeart/2008/layout/HexagonCluster"/>
    <dgm:cxn modelId="{86F16F44-179A-4FA3-957E-12EBD75CD3E8}" type="presParOf" srcId="{6EEE31E4-2874-4A8E-BB1B-A49C21913EF0}" destId="{938B0A7A-30FE-4264-8C00-5C47BE5F342C}" srcOrd="9" destOrd="0" presId="urn:microsoft.com/office/officeart/2008/layout/HexagonCluster"/>
    <dgm:cxn modelId="{4CD97D74-CCF2-420A-8DB6-A4F4F824F7F5}" type="presParOf" srcId="{938B0A7A-30FE-4264-8C00-5C47BE5F342C}" destId="{1BFF9DD7-071D-40EB-91B6-ABB822491E32}" srcOrd="0" destOrd="0" presId="urn:microsoft.com/office/officeart/2008/layout/HexagonCluster"/>
    <dgm:cxn modelId="{D9BFCA73-DD87-4D65-870F-3B1C44FE4D30}" type="presParOf" srcId="{6EEE31E4-2874-4A8E-BB1B-A49C21913EF0}" destId="{F7764371-22D8-47D7-A0FE-F9ABB88F9E20}" srcOrd="10" destOrd="0" presId="urn:microsoft.com/office/officeart/2008/layout/HexagonCluster"/>
    <dgm:cxn modelId="{F5D62E9D-6837-473B-8320-3A0513216A45}" type="presParOf" srcId="{F7764371-22D8-47D7-A0FE-F9ABB88F9E20}" destId="{C90AE166-267C-4358-B91A-09C14FB00DB6}" srcOrd="0" destOrd="0" presId="urn:microsoft.com/office/officeart/2008/layout/HexagonCluster"/>
    <dgm:cxn modelId="{429529C0-4FD4-4E19-B5F6-CF0C88111068}" type="presParOf" srcId="{6EEE31E4-2874-4A8E-BB1B-A49C21913EF0}" destId="{81887832-C871-47C6-A2DA-3EA8443B762B}" srcOrd="11" destOrd="0" presId="urn:microsoft.com/office/officeart/2008/layout/HexagonCluster"/>
    <dgm:cxn modelId="{32C2748A-6FEA-4D85-B882-14F4DD8A1ACA}" type="presParOf" srcId="{81887832-C871-47C6-A2DA-3EA8443B762B}" destId="{C9408828-E0B0-4A17-89CF-70ECBAE1C12C}" srcOrd="0" destOrd="0" presId="urn:microsoft.com/office/officeart/2008/layout/HexagonCluster"/>
    <dgm:cxn modelId="{7CBBAE08-1C76-44C5-A218-DFD7D2A7D802}" type="presParOf" srcId="{6EEE31E4-2874-4A8E-BB1B-A49C21913EF0}" destId="{5CC43FC7-6B30-4658-B092-406A2505B44F}" srcOrd="12" destOrd="0" presId="urn:microsoft.com/office/officeart/2008/layout/HexagonCluster"/>
    <dgm:cxn modelId="{55CD69A7-6E7A-45DD-AA31-AFB290178041}" type="presParOf" srcId="{5CC43FC7-6B30-4658-B092-406A2505B44F}" destId="{ABCF97AA-C8B1-4351-980B-D0B631E6739A}" srcOrd="0" destOrd="0" presId="urn:microsoft.com/office/officeart/2008/layout/HexagonCluster"/>
    <dgm:cxn modelId="{4931CC44-B51C-4323-9328-0D6E06F7C841}" type="presParOf" srcId="{6EEE31E4-2874-4A8E-BB1B-A49C21913EF0}" destId="{9ACDD8E4-0340-4BBA-B97C-1944AE6DE61C}" srcOrd="13" destOrd="0" presId="urn:microsoft.com/office/officeart/2008/layout/HexagonCluster"/>
    <dgm:cxn modelId="{58732682-D462-4C2D-8092-3985FF5376A4}" type="presParOf" srcId="{9ACDD8E4-0340-4BBA-B97C-1944AE6DE61C}" destId="{E7861A99-155E-4F91-8DAF-36B0722BAEC6}" srcOrd="0" destOrd="0" presId="urn:microsoft.com/office/officeart/2008/layout/HexagonCluster"/>
    <dgm:cxn modelId="{D4DA9FC8-2FC2-4EC5-96BD-0EC1C32AE2BD}" type="presParOf" srcId="{6EEE31E4-2874-4A8E-BB1B-A49C21913EF0}" destId="{3B7D51F2-956F-48F3-A9A5-392CCFAF6A3C}" srcOrd="14" destOrd="0" presId="urn:microsoft.com/office/officeart/2008/layout/HexagonCluster"/>
    <dgm:cxn modelId="{1B1E0171-74A0-4879-84DB-807131AE094D}" type="presParOf" srcId="{3B7D51F2-956F-48F3-A9A5-392CCFAF6A3C}" destId="{438A3716-E42F-46DC-9306-C54936927616}" srcOrd="0" destOrd="0" presId="urn:microsoft.com/office/officeart/2008/layout/HexagonCluster"/>
    <dgm:cxn modelId="{D819DCC6-3AD8-4034-B633-2CE035C64B33}" type="presParOf" srcId="{6EEE31E4-2874-4A8E-BB1B-A49C21913EF0}" destId="{C44FCC17-ECE8-4ECD-BD61-6D2F737AC9CD}" srcOrd="15" destOrd="0" presId="urn:microsoft.com/office/officeart/2008/layout/HexagonCluster"/>
    <dgm:cxn modelId="{B5F09530-950B-4BEA-803B-2D3B07406E1F}" type="presParOf" srcId="{C44FCC17-ECE8-4ECD-BD61-6D2F737AC9CD}" destId="{802D1F3F-913E-439F-B7FD-A3C2D6764A72}" srcOrd="0" destOrd="0" presId="urn:microsoft.com/office/officeart/2008/layout/HexagonCluster"/>
    <dgm:cxn modelId="{16860A74-FBFB-441A-B194-E9A2B4AC1414}" type="presParOf" srcId="{6EEE31E4-2874-4A8E-BB1B-A49C21913EF0}" destId="{A9E720B6-E92E-4892-973F-44DED3E258D9}" srcOrd="16" destOrd="0" presId="urn:microsoft.com/office/officeart/2008/layout/HexagonCluster"/>
    <dgm:cxn modelId="{F60A4E76-5AEF-4C62-9A32-9C4025720E0D}" type="presParOf" srcId="{A9E720B6-E92E-4892-973F-44DED3E258D9}" destId="{E87DD7B6-59E3-4B80-B49E-7D35254ED9A7}" srcOrd="0" destOrd="0" presId="urn:microsoft.com/office/officeart/2008/layout/HexagonCluster"/>
    <dgm:cxn modelId="{ED574D83-4B9B-4BE7-9162-E7FCDE5CC1FA}" type="presParOf" srcId="{6EEE31E4-2874-4A8E-BB1B-A49C21913EF0}" destId="{11D705EF-223B-4C96-82FB-859010160BC2}" srcOrd="17" destOrd="0" presId="urn:microsoft.com/office/officeart/2008/layout/HexagonCluster"/>
    <dgm:cxn modelId="{847E624E-431B-4A0A-8B51-7E268E51B25B}" type="presParOf" srcId="{11D705EF-223B-4C96-82FB-859010160BC2}" destId="{F802E5E3-E5CE-4034-BF8D-CF79FDBA3BB0}" srcOrd="0" destOrd="0" presId="urn:microsoft.com/office/officeart/2008/layout/HexagonCluster"/>
    <dgm:cxn modelId="{73099F01-9813-4576-9250-D65336F4C8F8}" type="presParOf" srcId="{6EEE31E4-2874-4A8E-BB1B-A49C21913EF0}" destId="{7E04619D-3546-4BAA-BD1C-5D5F405593F7}" srcOrd="18" destOrd="0" presId="urn:microsoft.com/office/officeart/2008/layout/HexagonCluster"/>
    <dgm:cxn modelId="{916C7B24-2D66-4763-97D9-0B1E7AEF997D}" type="presParOf" srcId="{7E04619D-3546-4BAA-BD1C-5D5F405593F7}" destId="{A608DB6F-3D9F-4745-BC21-07C0185950E3}" srcOrd="0" destOrd="0" presId="urn:microsoft.com/office/officeart/2008/layout/HexagonCluster"/>
    <dgm:cxn modelId="{CC1D29F3-C632-47ED-91D7-34E3F7B04348}" type="presParOf" srcId="{6EEE31E4-2874-4A8E-BB1B-A49C21913EF0}" destId="{B95CBFA1-AF16-40E1-9070-A8A486445B50}" srcOrd="19" destOrd="0" presId="urn:microsoft.com/office/officeart/2008/layout/HexagonCluster"/>
    <dgm:cxn modelId="{FEA0A8DC-02B7-4859-A645-726207B954CD}" type="presParOf" srcId="{B95CBFA1-AF16-40E1-9070-A8A486445B50}" destId="{3197DF8F-67B1-4506-92AA-BC8EEC17329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5D940C-4CB5-4C90-AD33-B0BBE21752AA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B7474-A847-4153-814F-66DFE58E3276}">
      <dgm:prSet phldrT="[Текст]"/>
      <dgm:spPr/>
      <dgm:t>
        <a:bodyPr/>
        <a:lstStyle/>
        <a:p>
          <a:r>
            <a:rPr lang="uk-UA" dirty="0" smtClean="0"/>
            <a:t>кінець</a:t>
          </a:r>
          <a:endParaRPr lang="ru-RU" dirty="0"/>
        </a:p>
      </dgm:t>
    </dgm:pt>
    <dgm:pt modelId="{0E8705B4-4F8E-4E93-BE96-626206D8F8F6}" type="parTrans" cxnId="{62490BD4-61B6-4B11-B9C1-6E215A3632EE}">
      <dgm:prSet/>
      <dgm:spPr/>
      <dgm:t>
        <a:bodyPr/>
        <a:lstStyle/>
        <a:p>
          <a:endParaRPr lang="ru-RU"/>
        </a:p>
      </dgm:t>
    </dgm:pt>
    <dgm:pt modelId="{4F330C53-CF8D-4301-9F38-E25222D57A4A}" type="sibTrans" cxnId="{62490BD4-61B6-4B11-B9C1-6E215A3632EE}">
      <dgm:prSet/>
      <dgm:spPr/>
      <dgm:t>
        <a:bodyPr/>
        <a:lstStyle/>
        <a:p>
          <a:endParaRPr lang="ru-RU"/>
        </a:p>
      </dgm:t>
    </dgm:pt>
    <dgm:pt modelId="{235F000C-B144-4161-BBC1-3938EBB3FF6A}">
      <dgm:prSet phldrT="[Текст]"/>
      <dgm:spPr/>
      <dgm:t>
        <a:bodyPr/>
        <a:lstStyle/>
        <a:p>
          <a:r>
            <a:rPr lang="uk-UA" dirty="0" smtClean="0"/>
            <a:t>коштом</a:t>
          </a:r>
          <a:endParaRPr lang="ru-RU" dirty="0"/>
        </a:p>
      </dgm:t>
    </dgm:pt>
    <dgm:pt modelId="{8B8A324D-5152-457C-9C9D-B8EC7A771AA8}" type="parTrans" cxnId="{AE697E18-27F8-4818-870D-E1362B29E9D5}">
      <dgm:prSet/>
      <dgm:spPr/>
      <dgm:t>
        <a:bodyPr/>
        <a:lstStyle/>
        <a:p>
          <a:endParaRPr lang="ru-RU"/>
        </a:p>
      </dgm:t>
    </dgm:pt>
    <dgm:pt modelId="{A11E8B75-D8D9-4226-88B8-6FA7B380A5AF}" type="sibTrans" cxnId="{AE697E18-27F8-4818-870D-E1362B29E9D5}">
      <dgm:prSet/>
      <dgm:spPr/>
      <dgm:t>
        <a:bodyPr/>
        <a:lstStyle/>
        <a:p>
          <a:endParaRPr lang="ru-RU"/>
        </a:p>
      </dgm:t>
    </dgm:pt>
    <dgm:pt modelId="{6C633343-3D40-4003-ACFC-DBB5B85E24E1}">
      <dgm:prSet phldrT="[Текст]"/>
      <dgm:spPr/>
      <dgm:t>
        <a:bodyPr/>
        <a:lstStyle/>
        <a:p>
          <a:r>
            <a:rPr lang="uk-UA" dirty="0" smtClean="0"/>
            <a:t>круг</a:t>
          </a:r>
          <a:endParaRPr lang="ru-RU" dirty="0"/>
        </a:p>
      </dgm:t>
    </dgm:pt>
    <dgm:pt modelId="{70C5F704-296B-4167-9DAA-B01006A1FD24}" type="parTrans" cxnId="{2BA4D13E-1224-4337-974C-627660AAD013}">
      <dgm:prSet/>
      <dgm:spPr/>
      <dgm:t>
        <a:bodyPr/>
        <a:lstStyle/>
        <a:p>
          <a:endParaRPr lang="ru-RU"/>
        </a:p>
      </dgm:t>
    </dgm:pt>
    <dgm:pt modelId="{9A05C773-017A-4F7B-BD73-D3CD5DE158FA}" type="sibTrans" cxnId="{2BA4D13E-1224-4337-974C-627660AAD013}">
      <dgm:prSet/>
      <dgm:spPr/>
      <dgm:t>
        <a:bodyPr/>
        <a:lstStyle/>
        <a:p>
          <a:endParaRPr lang="ru-RU"/>
        </a:p>
      </dgm:t>
    </dgm:pt>
    <dgm:pt modelId="{7DF4BF9B-92E8-453B-BD6F-24C41EE008C2}">
      <dgm:prSet phldrT="[Текст]"/>
      <dgm:spPr/>
      <dgm:t>
        <a:bodyPr/>
        <a:lstStyle/>
        <a:p>
          <a:r>
            <a:rPr lang="uk-UA" dirty="0" smtClean="0"/>
            <a:t>край</a:t>
          </a:r>
          <a:endParaRPr lang="ru-RU" dirty="0"/>
        </a:p>
      </dgm:t>
    </dgm:pt>
    <dgm:pt modelId="{1694C042-F7A0-47E5-998B-8BF6A9964143}" type="parTrans" cxnId="{24677497-FFFF-44AD-BD70-01664D5B66BB}">
      <dgm:prSet/>
      <dgm:spPr/>
      <dgm:t>
        <a:bodyPr/>
        <a:lstStyle/>
        <a:p>
          <a:endParaRPr lang="ru-RU"/>
        </a:p>
      </dgm:t>
    </dgm:pt>
    <dgm:pt modelId="{C7956DEA-512E-4C32-A84D-8B2B6BAA73F7}" type="sibTrans" cxnId="{24677497-FFFF-44AD-BD70-01664D5B66BB}">
      <dgm:prSet/>
      <dgm:spPr/>
      <dgm:t>
        <a:bodyPr/>
        <a:lstStyle/>
        <a:p>
          <a:endParaRPr lang="ru-RU"/>
        </a:p>
      </dgm:t>
    </dgm:pt>
    <dgm:pt modelId="{FB0D38F9-3D88-45AD-893D-194B2D73418B}" type="pres">
      <dgm:prSet presAssocID="{4E5D940C-4CB5-4C90-AD33-B0BBE21752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4C7ADC-8995-423A-8F47-77AB32313941}" type="pres">
      <dgm:prSet presAssocID="{3F2B7474-A847-4153-814F-66DFE58E327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BBBF7-E3C4-4216-9ABA-B62BE6176082}" type="pres">
      <dgm:prSet presAssocID="{4F330C53-CF8D-4301-9F38-E25222D57A4A}" presName="space" presStyleCnt="0"/>
      <dgm:spPr/>
    </dgm:pt>
    <dgm:pt modelId="{4107AC25-F5BA-44EA-B383-167CDDFF492F}" type="pres">
      <dgm:prSet presAssocID="{235F000C-B144-4161-BBC1-3938EBB3FF6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14C24-F72B-461E-931B-BB596A284A94}" type="pres">
      <dgm:prSet presAssocID="{A11E8B75-D8D9-4226-88B8-6FA7B380A5AF}" presName="space" presStyleCnt="0"/>
      <dgm:spPr/>
    </dgm:pt>
    <dgm:pt modelId="{6430BCE4-C826-4FD5-86AD-C79E90FA76F9}" type="pres">
      <dgm:prSet presAssocID="{6C633343-3D40-4003-ACFC-DBB5B85E24E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80BEC-E762-4C2B-8A9B-8A9DE2B2948D}" type="pres">
      <dgm:prSet presAssocID="{9A05C773-017A-4F7B-BD73-D3CD5DE158FA}" presName="space" presStyleCnt="0"/>
      <dgm:spPr/>
    </dgm:pt>
    <dgm:pt modelId="{C95CD92E-9A74-4A0C-90AC-299649D7DE39}" type="pres">
      <dgm:prSet presAssocID="{7DF4BF9B-92E8-453B-BD6F-24C41EE008C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A4D13E-1224-4337-974C-627660AAD013}" srcId="{4E5D940C-4CB5-4C90-AD33-B0BBE21752AA}" destId="{6C633343-3D40-4003-ACFC-DBB5B85E24E1}" srcOrd="2" destOrd="0" parTransId="{70C5F704-296B-4167-9DAA-B01006A1FD24}" sibTransId="{9A05C773-017A-4F7B-BD73-D3CD5DE158FA}"/>
    <dgm:cxn modelId="{5FB30184-0D48-44AA-8DF5-60D5821B9B94}" type="presOf" srcId="{6C633343-3D40-4003-ACFC-DBB5B85E24E1}" destId="{6430BCE4-C826-4FD5-86AD-C79E90FA76F9}" srcOrd="0" destOrd="0" presId="urn:microsoft.com/office/officeart/2005/8/layout/venn3"/>
    <dgm:cxn modelId="{D7DC6329-5F7D-4115-9EFB-F1248ABB5556}" type="presOf" srcId="{3F2B7474-A847-4153-814F-66DFE58E3276}" destId="{B94C7ADC-8995-423A-8F47-77AB32313941}" srcOrd="0" destOrd="0" presId="urn:microsoft.com/office/officeart/2005/8/layout/venn3"/>
    <dgm:cxn modelId="{27D5AD13-F754-49C8-A590-1AFA4D5CCAC5}" type="presOf" srcId="{7DF4BF9B-92E8-453B-BD6F-24C41EE008C2}" destId="{C95CD92E-9A74-4A0C-90AC-299649D7DE39}" srcOrd="0" destOrd="0" presId="urn:microsoft.com/office/officeart/2005/8/layout/venn3"/>
    <dgm:cxn modelId="{AE697E18-27F8-4818-870D-E1362B29E9D5}" srcId="{4E5D940C-4CB5-4C90-AD33-B0BBE21752AA}" destId="{235F000C-B144-4161-BBC1-3938EBB3FF6A}" srcOrd="1" destOrd="0" parTransId="{8B8A324D-5152-457C-9C9D-B8EC7A771AA8}" sibTransId="{A11E8B75-D8D9-4226-88B8-6FA7B380A5AF}"/>
    <dgm:cxn modelId="{04FF2F7D-AEDF-4533-8FB9-528A1C864DA1}" type="presOf" srcId="{4E5D940C-4CB5-4C90-AD33-B0BBE21752AA}" destId="{FB0D38F9-3D88-45AD-893D-194B2D73418B}" srcOrd="0" destOrd="0" presId="urn:microsoft.com/office/officeart/2005/8/layout/venn3"/>
    <dgm:cxn modelId="{1CBB7408-67B0-4055-9814-45EFCC74B969}" type="presOf" srcId="{235F000C-B144-4161-BBC1-3938EBB3FF6A}" destId="{4107AC25-F5BA-44EA-B383-167CDDFF492F}" srcOrd="0" destOrd="0" presId="urn:microsoft.com/office/officeart/2005/8/layout/venn3"/>
    <dgm:cxn modelId="{24677497-FFFF-44AD-BD70-01664D5B66BB}" srcId="{4E5D940C-4CB5-4C90-AD33-B0BBE21752AA}" destId="{7DF4BF9B-92E8-453B-BD6F-24C41EE008C2}" srcOrd="3" destOrd="0" parTransId="{1694C042-F7A0-47E5-998B-8BF6A9964143}" sibTransId="{C7956DEA-512E-4C32-A84D-8B2B6BAA73F7}"/>
    <dgm:cxn modelId="{62490BD4-61B6-4B11-B9C1-6E215A3632EE}" srcId="{4E5D940C-4CB5-4C90-AD33-B0BBE21752AA}" destId="{3F2B7474-A847-4153-814F-66DFE58E3276}" srcOrd="0" destOrd="0" parTransId="{0E8705B4-4F8E-4E93-BE96-626206D8F8F6}" sibTransId="{4F330C53-CF8D-4301-9F38-E25222D57A4A}"/>
    <dgm:cxn modelId="{10A8E553-9A1F-4E1B-91FF-FA3239519137}" type="presParOf" srcId="{FB0D38F9-3D88-45AD-893D-194B2D73418B}" destId="{B94C7ADC-8995-423A-8F47-77AB32313941}" srcOrd="0" destOrd="0" presId="urn:microsoft.com/office/officeart/2005/8/layout/venn3"/>
    <dgm:cxn modelId="{13D80068-513A-4C80-8C75-CC5DE90AE910}" type="presParOf" srcId="{FB0D38F9-3D88-45AD-893D-194B2D73418B}" destId="{99ABBBF7-E3C4-4216-9ABA-B62BE6176082}" srcOrd="1" destOrd="0" presId="urn:microsoft.com/office/officeart/2005/8/layout/venn3"/>
    <dgm:cxn modelId="{DFBEFD2A-1DBD-4561-AA26-6843BE2EDA79}" type="presParOf" srcId="{FB0D38F9-3D88-45AD-893D-194B2D73418B}" destId="{4107AC25-F5BA-44EA-B383-167CDDFF492F}" srcOrd="2" destOrd="0" presId="urn:microsoft.com/office/officeart/2005/8/layout/venn3"/>
    <dgm:cxn modelId="{9A18422B-14D6-41C1-A542-217EEEAB012F}" type="presParOf" srcId="{FB0D38F9-3D88-45AD-893D-194B2D73418B}" destId="{97014C24-F72B-461E-931B-BB596A284A94}" srcOrd="3" destOrd="0" presId="urn:microsoft.com/office/officeart/2005/8/layout/venn3"/>
    <dgm:cxn modelId="{C3A3F40D-247A-4D79-AF39-F54F45F63884}" type="presParOf" srcId="{FB0D38F9-3D88-45AD-893D-194B2D73418B}" destId="{6430BCE4-C826-4FD5-86AD-C79E90FA76F9}" srcOrd="4" destOrd="0" presId="urn:microsoft.com/office/officeart/2005/8/layout/venn3"/>
    <dgm:cxn modelId="{25CABADE-071D-4C58-BFBB-6CA6E4C70374}" type="presParOf" srcId="{FB0D38F9-3D88-45AD-893D-194B2D73418B}" destId="{F2B80BEC-E762-4C2B-8A9B-8A9DE2B2948D}" srcOrd="5" destOrd="0" presId="urn:microsoft.com/office/officeart/2005/8/layout/venn3"/>
    <dgm:cxn modelId="{ADED8B2C-79A7-4D6F-AB41-530A41897E63}" type="presParOf" srcId="{FB0D38F9-3D88-45AD-893D-194B2D73418B}" destId="{C95CD92E-9A74-4A0C-90AC-299649D7DE3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5D940C-4CB5-4C90-AD33-B0BBE21752AA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B7474-A847-4153-814F-66DFE58E3276}">
      <dgm:prSet phldrT="[Текст]"/>
      <dgm:spPr/>
      <dgm:t>
        <a:bodyPr/>
        <a:lstStyle/>
        <a:p>
          <a:r>
            <a:rPr lang="uk-UA" dirty="0" smtClean="0"/>
            <a:t>в ім'я </a:t>
          </a:r>
          <a:endParaRPr lang="ru-RU" dirty="0"/>
        </a:p>
      </dgm:t>
    </dgm:pt>
    <dgm:pt modelId="{0E8705B4-4F8E-4E93-BE96-626206D8F8F6}" type="parTrans" cxnId="{62490BD4-61B6-4B11-B9C1-6E215A3632EE}">
      <dgm:prSet/>
      <dgm:spPr/>
      <dgm:t>
        <a:bodyPr/>
        <a:lstStyle/>
        <a:p>
          <a:endParaRPr lang="ru-RU"/>
        </a:p>
      </dgm:t>
    </dgm:pt>
    <dgm:pt modelId="{4F330C53-CF8D-4301-9F38-E25222D57A4A}" type="sibTrans" cxnId="{62490BD4-61B6-4B11-B9C1-6E215A3632EE}">
      <dgm:prSet/>
      <dgm:spPr/>
      <dgm:t>
        <a:bodyPr/>
        <a:lstStyle/>
        <a:p>
          <a:endParaRPr lang="ru-RU"/>
        </a:p>
      </dgm:t>
    </dgm:pt>
    <dgm:pt modelId="{235F000C-B144-4161-BBC1-3938EBB3FF6A}">
      <dgm:prSet phldrT="[Текст]"/>
      <dgm:spPr/>
      <dgm:t>
        <a:bodyPr/>
        <a:lstStyle/>
        <a:p>
          <a:r>
            <a:rPr lang="uk-UA" dirty="0" smtClean="0"/>
            <a:t>з метою</a:t>
          </a:r>
          <a:endParaRPr lang="ru-RU" dirty="0"/>
        </a:p>
      </dgm:t>
    </dgm:pt>
    <dgm:pt modelId="{8B8A324D-5152-457C-9C9D-B8EC7A771AA8}" type="parTrans" cxnId="{AE697E18-27F8-4818-870D-E1362B29E9D5}">
      <dgm:prSet/>
      <dgm:spPr/>
      <dgm:t>
        <a:bodyPr/>
        <a:lstStyle/>
        <a:p>
          <a:endParaRPr lang="ru-RU"/>
        </a:p>
      </dgm:t>
    </dgm:pt>
    <dgm:pt modelId="{A11E8B75-D8D9-4226-88B8-6FA7B380A5AF}" type="sibTrans" cxnId="{AE697E18-27F8-4818-870D-E1362B29E9D5}">
      <dgm:prSet/>
      <dgm:spPr/>
      <dgm:t>
        <a:bodyPr/>
        <a:lstStyle/>
        <a:p>
          <a:endParaRPr lang="ru-RU"/>
        </a:p>
      </dgm:t>
    </dgm:pt>
    <dgm:pt modelId="{6C633343-3D40-4003-ACFC-DBB5B85E24E1}">
      <dgm:prSet phldrT="[Текст]"/>
      <dgm:spPr/>
      <dgm:t>
        <a:bodyPr/>
        <a:lstStyle/>
        <a:p>
          <a:r>
            <a:rPr lang="uk-UA" dirty="0" smtClean="0"/>
            <a:t>у бік</a:t>
          </a:r>
          <a:endParaRPr lang="ru-RU" dirty="0"/>
        </a:p>
      </dgm:t>
    </dgm:pt>
    <dgm:pt modelId="{70C5F704-296B-4167-9DAA-B01006A1FD24}" type="parTrans" cxnId="{2BA4D13E-1224-4337-974C-627660AAD013}">
      <dgm:prSet/>
      <dgm:spPr/>
      <dgm:t>
        <a:bodyPr/>
        <a:lstStyle/>
        <a:p>
          <a:endParaRPr lang="ru-RU"/>
        </a:p>
      </dgm:t>
    </dgm:pt>
    <dgm:pt modelId="{9A05C773-017A-4F7B-BD73-D3CD5DE158FA}" type="sibTrans" cxnId="{2BA4D13E-1224-4337-974C-627660AAD013}">
      <dgm:prSet/>
      <dgm:spPr/>
      <dgm:t>
        <a:bodyPr/>
        <a:lstStyle/>
        <a:p>
          <a:endParaRPr lang="ru-RU"/>
        </a:p>
      </dgm:t>
    </dgm:pt>
    <dgm:pt modelId="{7DF4BF9B-92E8-453B-BD6F-24C41EE008C2}">
      <dgm:prSet phldrT="[Текст]"/>
      <dgm:spPr/>
      <dgm:t>
        <a:bodyPr/>
        <a:lstStyle/>
        <a:p>
          <a:r>
            <a:rPr lang="uk-UA" dirty="0" smtClean="0"/>
            <a:t>під час </a:t>
          </a:r>
          <a:endParaRPr lang="ru-RU" dirty="0"/>
        </a:p>
      </dgm:t>
    </dgm:pt>
    <dgm:pt modelId="{C7956DEA-512E-4C32-A84D-8B2B6BAA73F7}" type="sibTrans" cxnId="{24677497-FFFF-44AD-BD70-01664D5B66BB}">
      <dgm:prSet/>
      <dgm:spPr/>
      <dgm:t>
        <a:bodyPr/>
        <a:lstStyle/>
        <a:p>
          <a:endParaRPr lang="ru-RU"/>
        </a:p>
      </dgm:t>
    </dgm:pt>
    <dgm:pt modelId="{1694C042-F7A0-47E5-998B-8BF6A9964143}" type="parTrans" cxnId="{24677497-FFFF-44AD-BD70-01664D5B66BB}">
      <dgm:prSet/>
      <dgm:spPr/>
      <dgm:t>
        <a:bodyPr/>
        <a:lstStyle/>
        <a:p>
          <a:endParaRPr lang="ru-RU"/>
        </a:p>
      </dgm:t>
    </dgm:pt>
    <dgm:pt modelId="{4C30CA13-D45E-4B48-9905-CDEDA4B4205A}">
      <dgm:prSet phldrT="[Текст]"/>
      <dgm:spPr/>
      <dgm:t>
        <a:bodyPr/>
        <a:lstStyle/>
        <a:p>
          <a:r>
            <a:rPr lang="uk-UA" dirty="0" smtClean="0"/>
            <a:t>на честь</a:t>
          </a:r>
          <a:endParaRPr lang="ru-RU" dirty="0"/>
        </a:p>
      </dgm:t>
    </dgm:pt>
    <dgm:pt modelId="{B657C53A-6607-4F29-8A7A-3A61A8FD526E}" type="parTrans" cxnId="{E0632F35-0832-4ACA-A682-0496C8C5F910}">
      <dgm:prSet/>
      <dgm:spPr/>
      <dgm:t>
        <a:bodyPr/>
        <a:lstStyle/>
        <a:p>
          <a:endParaRPr lang="ru-RU"/>
        </a:p>
      </dgm:t>
    </dgm:pt>
    <dgm:pt modelId="{74A72BA3-BE35-46EA-962C-67FCB25A7618}" type="sibTrans" cxnId="{E0632F35-0832-4ACA-A682-0496C8C5F910}">
      <dgm:prSet/>
      <dgm:spPr/>
      <dgm:t>
        <a:bodyPr/>
        <a:lstStyle/>
        <a:p>
          <a:endParaRPr lang="ru-RU"/>
        </a:p>
      </dgm:t>
    </dgm:pt>
    <dgm:pt modelId="{FB0D38F9-3D88-45AD-893D-194B2D73418B}" type="pres">
      <dgm:prSet presAssocID="{4E5D940C-4CB5-4C90-AD33-B0BBE21752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4C7ADC-8995-423A-8F47-77AB32313941}" type="pres">
      <dgm:prSet presAssocID="{3F2B7474-A847-4153-814F-66DFE58E327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BBBF7-E3C4-4216-9ABA-B62BE6176082}" type="pres">
      <dgm:prSet presAssocID="{4F330C53-CF8D-4301-9F38-E25222D57A4A}" presName="space" presStyleCnt="0"/>
      <dgm:spPr/>
    </dgm:pt>
    <dgm:pt modelId="{4107AC25-F5BA-44EA-B383-167CDDFF492F}" type="pres">
      <dgm:prSet presAssocID="{235F000C-B144-4161-BBC1-3938EBB3FF6A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14C24-F72B-461E-931B-BB596A284A94}" type="pres">
      <dgm:prSet presAssocID="{A11E8B75-D8D9-4226-88B8-6FA7B380A5AF}" presName="space" presStyleCnt="0"/>
      <dgm:spPr/>
    </dgm:pt>
    <dgm:pt modelId="{6430BCE4-C826-4FD5-86AD-C79E90FA76F9}" type="pres">
      <dgm:prSet presAssocID="{6C633343-3D40-4003-ACFC-DBB5B85E24E1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80BEC-E762-4C2B-8A9B-8A9DE2B2948D}" type="pres">
      <dgm:prSet presAssocID="{9A05C773-017A-4F7B-BD73-D3CD5DE158FA}" presName="space" presStyleCnt="0"/>
      <dgm:spPr/>
    </dgm:pt>
    <dgm:pt modelId="{C95CD92E-9A74-4A0C-90AC-299649D7DE39}" type="pres">
      <dgm:prSet presAssocID="{7DF4BF9B-92E8-453B-BD6F-24C41EE008C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D7999-8FD5-4566-925F-08C5500BFBCE}" type="pres">
      <dgm:prSet presAssocID="{C7956DEA-512E-4C32-A84D-8B2B6BAA73F7}" presName="space" presStyleCnt="0"/>
      <dgm:spPr/>
    </dgm:pt>
    <dgm:pt modelId="{FF05ED44-BFD4-42D7-BED7-83DAAC7B28C8}" type="pres">
      <dgm:prSet presAssocID="{4C30CA13-D45E-4B48-9905-CDEDA4B4205A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BA6BE-85AB-4F83-852C-902DC533D32E}" type="presOf" srcId="{235F000C-B144-4161-BBC1-3938EBB3FF6A}" destId="{4107AC25-F5BA-44EA-B383-167CDDFF492F}" srcOrd="0" destOrd="0" presId="urn:microsoft.com/office/officeart/2005/8/layout/venn3"/>
    <dgm:cxn modelId="{2BA4D13E-1224-4337-974C-627660AAD013}" srcId="{4E5D940C-4CB5-4C90-AD33-B0BBE21752AA}" destId="{6C633343-3D40-4003-ACFC-DBB5B85E24E1}" srcOrd="2" destOrd="0" parTransId="{70C5F704-296B-4167-9DAA-B01006A1FD24}" sibTransId="{9A05C773-017A-4F7B-BD73-D3CD5DE158FA}"/>
    <dgm:cxn modelId="{BCDDC248-0672-4EEF-93F9-C17BBD44A731}" type="presOf" srcId="{4C30CA13-D45E-4B48-9905-CDEDA4B4205A}" destId="{FF05ED44-BFD4-42D7-BED7-83DAAC7B28C8}" srcOrd="0" destOrd="0" presId="urn:microsoft.com/office/officeart/2005/8/layout/venn3"/>
    <dgm:cxn modelId="{2E316BC2-1A97-4E9C-A165-9853A6B8E9EF}" type="presOf" srcId="{3F2B7474-A847-4153-814F-66DFE58E3276}" destId="{B94C7ADC-8995-423A-8F47-77AB32313941}" srcOrd="0" destOrd="0" presId="urn:microsoft.com/office/officeart/2005/8/layout/venn3"/>
    <dgm:cxn modelId="{46292D9D-B29A-4782-90B3-C485B07A6E8A}" type="presOf" srcId="{6C633343-3D40-4003-ACFC-DBB5B85E24E1}" destId="{6430BCE4-C826-4FD5-86AD-C79E90FA76F9}" srcOrd="0" destOrd="0" presId="urn:microsoft.com/office/officeart/2005/8/layout/venn3"/>
    <dgm:cxn modelId="{E0632F35-0832-4ACA-A682-0496C8C5F910}" srcId="{4E5D940C-4CB5-4C90-AD33-B0BBE21752AA}" destId="{4C30CA13-D45E-4B48-9905-CDEDA4B4205A}" srcOrd="4" destOrd="0" parTransId="{B657C53A-6607-4F29-8A7A-3A61A8FD526E}" sibTransId="{74A72BA3-BE35-46EA-962C-67FCB25A7618}"/>
    <dgm:cxn modelId="{AE697E18-27F8-4818-870D-E1362B29E9D5}" srcId="{4E5D940C-4CB5-4C90-AD33-B0BBE21752AA}" destId="{235F000C-B144-4161-BBC1-3938EBB3FF6A}" srcOrd="1" destOrd="0" parTransId="{8B8A324D-5152-457C-9C9D-B8EC7A771AA8}" sibTransId="{A11E8B75-D8D9-4226-88B8-6FA7B380A5AF}"/>
    <dgm:cxn modelId="{2B3A1CC6-B7B4-4F88-8F16-A5B58A7FB38C}" type="presOf" srcId="{4E5D940C-4CB5-4C90-AD33-B0BBE21752AA}" destId="{FB0D38F9-3D88-45AD-893D-194B2D73418B}" srcOrd="0" destOrd="0" presId="urn:microsoft.com/office/officeart/2005/8/layout/venn3"/>
    <dgm:cxn modelId="{9ED4C80F-8645-4FAA-AB5D-A58CF3865081}" type="presOf" srcId="{7DF4BF9B-92E8-453B-BD6F-24C41EE008C2}" destId="{C95CD92E-9A74-4A0C-90AC-299649D7DE39}" srcOrd="0" destOrd="0" presId="urn:microsoft.com/office/officeart/2005/8/layout/venn3"/>
    <dgm:cxn modelId="{24677497-FFFF-44AD-BD70-01664D5B66BB}" srcId="{4E5D940C-4CB5-4C90-AD33-B0BBE21752AA}" destId="{7DF4BF9B-92E8-453B-BD6F-24C41EE008C2}" srcOrd="3" destOrd="0" parTransId="{1694C042-F7A0-47E5-998B-8BF6A9964143}" sibTransId="{C7956DEA-512E-4C32-A84D-8B2B6BAA73F7}"/>
    <dgm:cxn modelId="{62490BD4-61B6-4B11-B9C1-6E215A3632EE}" srcId="{4E5D940C-4CB5-4C90-AD33-B0BBE21752AA}" destId="{3F2B7474-A847-4153-814F-66DFE58E3276}" srcOrd="0" destOrd="0" parTransId="{0E8705B4-4F8E-4E93-BE96-626206D8F8F6}" sibTransId="{4F330C53-CF8D-4301-9F38-E25222D57A4A}"/>
    <dgm:cxn modelId="{36ED6F4F-F420-4F87-A892-6FED21946FDD}" type="presParOf" srcId="{FB0D38F9-3D88-45AD-893D-194B2D73418B}" destId="{B94C7ADC-8995-423A-8F47-77AB32313941}" srcOrd="0" destOrd="0" presId="urn:microsoft.com/office/officeart/2005/8/layout/venn3"/>
    <dgm:cxn modelId="{6238E17B-B0C6-4C40-8DB2-C375A14154DB}" type="presParOf" srcId="{FB0D38F9-3D88-45AD-893D-194B2D73418B}" destId="{99ABBBF7-E3C4-4216-9ABA-B62BE6176082}" srcOrd="1" destOrd="0" presId="urn:microsoft.com/office/officeart/2005/8/layout/venn3"/>
    <dgm:cxn modelId="{69E31DF1-EAA2-49AB-BD3A-E812E8932D8D}" type="presParOf" srcId="{FB0D38F9-3D88-45AD-893D-194B2D73418B}" destId="{4107AC25-F5BA-44EA-B383-167CDDFF492F}" srcOrd="2" destOrd="0" presId="urn:microsoft.com/office/officeart/2005/8/layout/venn3"/>
    <dgm:cxn modelId="{48CCD31D-9409-4493-8F58-C976C1DCC668}" type="presParOf" srcId="{FB0D38F9-3D88-45AD-893D-194B2D73418B}" destId="{97014C24-F72B-461E-931B-BB596A284A94}" srcOrd="3" destOrd="0" presId="urn:microsoft.com/office/officeart/2005/8/layout/venn3"/>
    <dgm:cxn modelId="{866DBCD6-9AE2-473F-8571-4C1A1F56BACD}" type="presParOf" srcId="{FB0D38F9-3D88-45AD-893D-194B2D73418B}" destId="{6430BCE4-C826-4FD5-86AD-C79E90FA76F9}" srcOrd="4" destOrd="0" presId="urn:microsoft.com/office/officeart/2005/8/layout/venn3"/>
    <dgm:cxn modelId="{6D3E9CF1-B424-48E9-8F75-2BDF3019CE4A}" type="presParOf" srcId="{FB0D38F9-3D88-45AD-893D-194B2D73418B}" destId="{F2B80BEC-E762-4C2B-8A9B-8A9DE2B2948D}" srcOrd="5" destOrd="0" presId="urn:microsoft.com/office/officeart/2005/8/layout/venn3"/>
    <dgm:cxn modelId="{D2A41DDE-4DF0-4D1C-9A74-E8449EDEA14A}" type="presParOf" srcId="{FB0D38F9-3D88-45AD-893D-194B2D73418B}" destId="{C95CD92E-9A74-4A0C-90AC-299649D7DE39}" srcOrd="6" destOrd="0" presId="urn:microsoft.com/office/officeart/2005/8/layout/venn3"/>
    <dgm:cxn modelId="{CEEA839F-9A3D-4C66-B57F-4A590B2FD39C}" type="presParOf" srcId="{FB0D38F9-3D88-45AD-893D-194B2D73418B}" destId="{5B8D7999-8FD5-4566-925F-08C5500BFBCE}" srcOrd="7" destOrd="0" presId="urn:microsoft.com/office/officeart/2005/8/layout/venn3"/>
    <dgm:cxn modelId="{D3097AE8-704A-4396-9E6E-291871CE5E2A}" type="presParOf" srcId="{FB0D38F9-3D88-45AD-893D-194B2D73418B}" destId="{FF05ED44-BFD4-42D7-BED7-83DAAC7B28C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5D940C-4CB5-4C90-AD33-B0BBE21752AA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B7474-A847-4153-814F-66DFE58E3276}">
      <dgm:prSet phldrT="[Текст]"/>
      <dgm:spPr/>
      <dgm:t>
        <a:bodyPr/>
        <a:lstStyle/>
        <a:p>
          <a:r>
            <a:rPr lang="uk-UA" dirty="0" smtClean="0"/>
            <a:t>включаючи</a:t>
          </a:r>
          <a:endParaRPr lang="ru-RU" dirty="0"/>
        </a:p>
      </dgm:t>
    </dgm:pt>
    <dgm:pt modelId="{0E8705B4-4F8E-4E93-BE96-626206D8F8F6}" type="parTrans" cxnId="{62490BD4-61B6-4B11-B9C1-6E215A3632EE}">
      <dgm:prSet/>
      <dgm:spPr/>
      <dgm:t>
        <a:bodyPr/>
        <a:lstStyle/>
        <a:p>
          <a:endParaRPr lang="ru-RU"/>
        </a:p>
      </dgm:t>
    </dgm:pt>
    <dgm:pt modelId="{4F330C53-CF8D-4301-9F38-E25222D57A4A}" type="sibTrans" cxnId="{62490BD4-61B6-4B11-B9C1-6E215A3632EE}">
      <dgm:prSet/>
      <dgm:spPr/>
      <dgm:t>
        <a:bodyPr/>
        <a:lstStyle/>
        <a:p>
          <a:endParaRPr lang="ru-RU"/>
        </a:p>
      </dgm:t>
    </dgm:pt>
    <dgm:pt modelId="{235F000C-B144-4161-BBC1-3938EBB3FF6A}">
      <dgm:prSet phldrT="[Текст]"/>
      <dgm:spPr/>
      <dgm:t>
        <a:bodyPr/>
        <a:lstStyle/>
        <a:p>
          <a:r>
            <a:rPr lang="uk-UA" dirty="0" smtClean="0"/>
            <a:t>виходячи з</a:t>
          </a:r>
          <a:endParaRPr lang="ru-RU" dirty="0"/>
        </a:p>
      </dgm:t>
    </dgm:pt>
    <dgm:pt modelId="{8B8A324D-5152-457C-9C9D-B8EC7A771AA8}" type="parTrans" cxnId="{AE697E18-27F8-4818-870D-E1362B29E9D5}">
      <dgm:prSet/>
      <dgm:spPr/>
      <dgm:t>
        <a:bodyPr/>
        <a:lstStyle/>
        <a:p>
          <a:endParaRPr lang="ru-RU"/>
        </a:p>
      </dgm:t>
    </dgm:pt>
    <dgm:pt modelId="{A11E8B75-D8D9-4226-88B8-6FA7B380A5AF}" type="sibTrans" cxnId="{AE697E18-27F8-4818-870D-E1362B29E9D5}">
      <dgm:prSet/>
      <dgm:spPr/>
      <dgm:t>
        <a:bodyPr/>
        <a:lstStyle/>
        <a:p>
          <a:endParaRPr lang="ru-RU"/>
        </a:p>
      </dgm:t>
    </dgm:pt>
    <dgm:pt modelId="{6C633343-3D40-4003-ACFC-DBB5B85E24E1}">
      <dgm:prSet phldrT="[Текст]"/>
      <dgm:spPr/>
      <dgm:t>
        <a:bodyPr/>
        <a:lstStyle/>
        <a:p>
          <a:r>
            <a:rPr lang="uk-UA" dirty="0" smtClean="0"/>
            <a:t>зважаючи на </a:t>
          </a:r>
          <a:endParaRPr lang="ru-RU" dirty="0"/>
        </a:p>
      </dgm:t>
    </dgm:pt>
    <dgm:pt modelId="{70C5F704-296B-4167-9DAA-B01006A1FD24}" type="parTrans" cxnId="{2BA4D13E-1224-4337-974C-627660AAD013}">
      <dgm:prSet/>
      <dgm:spPr/>
      <dgm:t>
        <a:bodyPr/>
        <a:lstStyle/>
        <a:p>
          <a:endParaRPr lang="ru-RU"/>
        </a:p>
      </dgm:t>
    </dgm:pt>
    <dgm:pt modelId="{9A05C773-017A-4F7B-BD73-D3CD5DE158FA}" type="sibTrans" cxnId="{2BA4D13E-1224-4337-974C-627660AAD013}">
      <dgm:prSet/>
      <dgm:spPr/>
      <dgm:t>
        <a:bodyPr/>
        <a:lstStyle/>
        <a:p>
          <a:endParaRPr lang="ru-RU"/>
        </a:p>
      </dgm:t>
    </dgm:pt>
    <dgm:pt modelId="{7DF4BF9B-92E8-453B-BD6F-24C41EE008C2}">
      <dgm:prSet phldrT="[Текст]"/>
      <dgm:spPr/>
      <dgm:t>
        <a:bodyPr/>
        <a:lstStyle/>
        <a:p>
          <a:r>
            <a:rPr lang="uk-UA" dirty="0" smtClean="0"/>
            <a:t>незважаючи на </a:t>
          </a:r>
          <a:endParaRPr lang="ru-RU" dirty="0"/>
        </a:p>
      </dgm:t>
    </dgm:pt>
    <dgm:pt modelId="{C7956DEA-512E-4C32-A84D-8B2B6BAA73F7}" type="sibTrans" cxnId="{24677497-FFFF-44AD-BD70-01664D5B66BB}">
      <dgm:prSet/>
      <dgm:spPr/>
      <dgm:t>
        <a:bodyPr/>
        <a:lstStyle/>
        <a:p>
          <a:endParaRPr lang="ru-RU"/>
        </a:p>
      </dgm:t>
    </dgm:pt>
    <dgm:pt modelId="{1694C042-F7A0-47E5-998B-8BF6A9964143}" type="parTrans" cxnId="{24677497-FFFF-44AD-BD70-01664D5B66BB}">
      <dgm:prSet/>
      <dgm:spPr/>
      <dgm:t>
        <a:bodyPr/>
        <a:lstStyle/>
        <a:p>
          <a:endParaRPr lang="ru-RU"/>
        </a:p>
      </dgm:t>
    </dgm:pt>
    <dgm:pt modelId="{FB0D38F9-3D88-45AD-893D-194B2D73418B}" type="pres">
      <dgm:prSet presAssocID="{4E5D940C-4CB5-4C90-AD33-B0BBE21752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4C7ADC-8995-423A-8F47-77AB32313941}" type="pres">
      <dgm:prSet presAssocID="{3F2B7474-A847-4153-814F-66DFE58E327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BBBF7-E3C4-4216-9ABA-B62BE6176082}" type="pres">
      <dgm:prSet presAssocID="{4F330C53-CF8D-4301-9F38-E25222D57A4A}" presName="space" presStyleCnt="0"/>
      <dgm:spPr/>
    </dgm:pt>
    <dgm:pt modelId="{4107AC25-F5BA-44EA-B383-167CDDFF492F}" type="pres">
      <dgm:prSet presAssocID="{235F000C-B144-4161-BBC1-3938EBB3FF6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14C24-F72B-461E-931B-BB596A284A94}" type="pres">
      <dgm:prSet presAssocID="{A11E8B75-D8D9-4226-88B8-6FA7B380A5AF}" presName="space" presStyleCnt="0"/>
      <dgm:spPr/>
    </dgm:pt>
    <dgm:pt modelId="{6430BCE4-C826-4FD5-86AD-C79E90FA76F9}" type="pres">
      <dgm:prSet presAssocID="{6C633343-3D40-4003-ACFC-DBB5B85E24E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80BEC-E762-4C2B-8A9B-8A9DE2B2948D}" type="pres">
      <dgm:prSet presAssocID="{9A05C773-017A-4F7B-BD73-D3CD5DE158FA}" presName="space" presStyleCnt="0"/>
      <dgm:spPr/>
    </dgm:pt>
    <dgm:pt modelId="{C95CD92E-9A74-4A0C-90AC-299649D7DE39}" type="pres">
      <dgm:prSet presAssocID="{7DF4BF9B-92E8-453B-BD6F-24C41EE008C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A4D13E-1224-4337-974C-627660AAD013}" srcId="{4E5D940C-4CB5-4C90-AD33-B0BBE21752AA}" destId="{6C633343-3D40-4003-ACFC-DBB5B85E24E1}" srcOrd="2" destOrd="0" parTransId="{70C5F704-296B-4167-9DAA-B01006A1FD24}" sibTransId="{9A05C773-017A-4F7B-BD73-D3CD5DE158FA}"/>
    <dgm:cxn modelId="{1DBACFA4-12DB-41A3-8D76-D26663FCA11D}" type="presOf" srcId="{235F000C-B144-4161-BBC1-3938EBB3FF6A}" destId="{4107AC25-F5BA-44EA-B383-167CDDFF492F}" srcOrd="0" destOrd="0" presId="urn:microsoft.com/office/officeart/2005/8/layout/venn3"/>
    <dgm:cxn modelId="{C1C2937D-EE46-420C-B4BF-C6E9C59E4A56}" type="presOf" srcId="{3F2B7474-A847-4153-814F-66DFE58E3276}" destId="{B94C7ADC-8995-423A-8F47-77AB32313941}" srcOrd="0" destOrd="0" presId="urn:microsoft.com/office/officeart/2005/8/layout/venn3"/>
    <dgm:cxn modelId="{3842FB5E-3C43-436C-BB50-D4CF72A23D4C}" type="presOf" srcId="{4E5D940C-4CB5-4C90-AD33-B0BBE21752AA}" destId="{FB0D38F9-3D88-45AD-893D-194B2D73418B}" srcOrd="0" destOrd="0" presId="urn:microsoft.com/office/officeart/2005/8/layout/venn3"/>
    <dgm:cxn modelId="{AE697E18-27F8-4818-870D-E1362B29E9D5}" srcId="{4E5D940C-4CB5-4C90-AD33-B0BBE21752AA}" destId="{235F000C-B144-4161-BBC1-3938EBB3FF6A}" srcOrd="1" destOrd="0" parTransId="{8B8A324D-5152-457C-9C9D-B8EC7A771AA8}" sibTransId="{A11E8B75-D8D9-4226-88B8-6FA7B380A5AF}"/>
    <dgm:cxn modelId="{24677497-FFFF-44AD-BD70-01664D5B66BB}" srcId="{4E5D940C-4CB5-4C90-AD33-B0BBE21752AA}" destId="{7DF4BF9B-92E8-453B-BD6F-24C41EE008C2}" srcOrd="3" destOrd="0" parTransId="{1694C042-F7A0-47E5-998B-8BF6A9964143}" sibTransId="{C7956DEA-512E-4C32-A84D-8B2B6BAA73F7}"/>
    <dgm:cxn modelId="{8B30E0EE-DB05-4F45-BA44-0DD0AEACF503}" type="presOf" srcId="{7DF4BF9B-92E8-453B-BD6F-24C41EE008C2}" destId="{C95CD92E-9A74-4A0C-90AC-299649D7DE39}" srcOrd="0" destOrd="0" presId="urn:microsoft.com/office/officeart/2005/8/layout/venn3"/>
    <dgm:cxn modelId="{14AA8630-2D11-48C4-A63B-473C813CB62B}" type="presOf" srcId="{6C633343-3D40-4003-ACFC-DBB5B85E24E1}" destId="{6430BCE4-C826-4FD5-86AD-C79E90FA76F9}" srcOrd="0" destOrd="0" presId="urn:microsoft.com/office/officeart/2005/8/layout/venn3"/>
    <dgm:cxn modelId="{62490BD4-61B6-4B11-B9C1-6E215A3632EE}" srcId="{4E5D940C-4CB5-4C90-AD33-B0BBE21752AA}" destId="{3F2B7474-A847-4153-814F-66DFE58E3276}" srcOrd="0" destOrd="0" parTransId="{0E8705B4-4F8E-4E93-BE96-626206D8F8F6}" sibTransId="{4F330C53-CF8D-4301-9F38-E25222D57A4A}"/>
    <dgm:cxn modelId="{58D12F4B-50CF-4B61-BC49-4045534A97DE}" type="presParOf" srcId="{FB0D38F9-3D88-45AD-893D-194B2D73418B}" destId="{B94C7ADC-8995-423A-8F47-77AB32313941}" srcOrd="0" destOrd="0" presId="urn:microsoft.com/office/officeart/2005/8/layout/venn3"/>
    <dgm:cxn modelId="{D21BD7B5-B991-4226-90E1-7676794A2894}" type="presParOf" srcId="{FB0D38F9-3D88-45AD-893D-194B2D73418B}" destId="{99ABBBF7-E3C4-4216-9ABA-B62BE6176082}" srcOrd="1" destOrd="0" presId="urn:microsoft.com/office/officeart/2005/8/layout/venn3"/>
    <dgm:cxn modelId="{0209BA69-E4D8-436A-9B9A-C404AAE4D0F4}" type="presParOf" srcId="{FB0D38F9-3D88-45AD-893D-194B2D73418B}" destId="{4107AC25-F5BA-44EA-B383-167CDDFF492F}" srcOrd="2" destOrd="0" presId="urn:microsoft.com/office/officeart/2005/8/layout/venn3"/>
    <dgm:cxn modelId="{E8F786BF-DD19-4668-9F3F-D4097799740F}" type="presParOf" srcId="{FB0D38F9-3D88-45AD-893D-194B2D73418B}" destId="{97014C24-F72B-461E-931B-BB596A284A94}" srcOrd="3" destOrd="0" presId="urn:microsoft.com/office/officeart/2005/8/layout/venn3"/>
    <dgm:cxn modelId="{BFD2CD9D-375B-4B5B-A522-33A9DEF34C99}" type="presParOf" srcId="{FB0D38F9-3D88-45AD-893D-194B2D73418B}" destId="{6430BCE4-C826-4FD5-86AD-C79E90FA76F9}" srcOrd="4" destOrd="0" presId="urn:microsoft.com/office/officeart/2005/8/layout/venn3"/>
    <dgm:cxn modelId="{505BCCCB-09CE-45B2-B633-2535F0DB267C}" type="presParOf" srcId="{FB0D38F9-3D88-45AD-893D-194B2D73418B}" destId="{F2B80BEC-E762-4C2B-8A9B-8A9DE2B2948D}" srcOrd="5" destOrd="0" presId="urn:microsoft.com/office/officeart/2005/8/layout/venn3"/>
    <dgm:cxn modelId="{8F98D372-3BBE-4741-9872-5D76CBA871EB}" type="presParOf" srcId="{FB0D38F9-3D88-45AD-893D-194B2D73418B}" destId="{C95CD92E-9A74-4A0C-90AC-299649D7DE3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91132-16AA-436F-A13D-82C305BA4B90}">
      <dsp:nvSpPr>
        <dsp:cNvPr id="0" name=""/>
        <dsp:cNvSpPr/>
      </dsp:nvSpPr>
      <dsp:spPr>
        <a:xfrm>
          <a:off x="0" y="581767"/>
          <a:ext cx="8128000" cy="10891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первинні</a:t>
          </a:r>
          <a:endParaRPr lang="ru-RU" sz="4400" kern="1200" dirty="0"/>
        </a:p>
      </dsp:txBody>
      <dsp:txXfrm>
        <a:off x="53167" y="634934"/>
        <a:ext cx="8021666" cy="982792"/>
      </dsp:txXfrm>
    </dsp:sp>
    <dsp:sp modelId="{5054DFC0-EFC2-4BE3-B58A-36D1E694EF3B}">
      <dsp:nvSpPr>
        <dsp:cNvPr id="0" name=""/>
        <dsp:cNvSpPr/>
      </dsp:nvSpPr>
      <dsp:spPr>
        <a:xfrm>
          <a:off x="0" y="1857864"/>
          <a:ext cx="8128000" cy="10682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вторинні</a:t>
          </a:r>
          <a:endParaRPr lang="ru-RU" sz="4400" kern="1200" dirty="0"/>
        </a:p>
      </dsp:txBody>
      <dsp:txXfrm>
        <a:off x="52146" y="1910010"/>
        <a:ext cx="8023708" cy="9639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7ADC-8995-423A-8F47-77AB32313941}">
      <dsp:nvSpPr>
        <dsp:cNvPr id="0" name=""/>
        <dsp:cNvSpPr/>
      </dsp:nvSpPr>
      <dsp:spPr>
        <a:xfrm>
          <a:off x="1219" y="319653"/>
          <a:ext cx="2378213" cy="2378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881" tIns="34290" rIns="130881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близько від </a:t>
          </a:r>
          <a:endParaRPr lang="ru-RU" sz="2700" kern="1200" dirty="0"/>
        </a:p>
      </dsp:txBody>
      <dsp:txXfrm>
        <a:off x="349500" y="667934"/>
        <a:ext cx="1681651" cy="1681651"/>
      </dsp:txXfrm>
    </dsp:sp>
    <dsp:sp modelId="{4107AC25-F5BA-44EA-B383-167CDDFF492F}">
      <dsp:nvSpPr>
        <dsp:cNvPr id="0" name=""/>
        <dsp:cNvSpPr/>
      </dsp:nvSpPr>
      <dsp:spPr>
        <a:xfrm>
          <a:off x="1903790" y="319653"/>
          <a:ext cx="2378213" cy="2378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881" tIns="34290" rIns="130881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baseline="0" dirty="0" smtClean="0"/>
            <a:t>у відповідь на </a:t>
          </a:r>
          <a:endParaRPr lang="ru-RU" sz="2700" kern="1200" dirty="0"/>
        </a:p>
      </dsp:txBody>
      <dsp:txXfrm>
        <a:off x="2252071" y="667934"/>
        <a:ext cx="1681651" cy="1681651"/>
      </dsp:txXfrm>
    </dsp:sp>
    <dsp:sp modelId="{6430BCE4-C826-4FD5-86AD-C79E90FA76F9}">
      <dsp:nvSpPr>
        <dsp:cNvPr id="0" name=""/>
        <dsp:cNvSpPr/>
      </dsp:nvSpPr>
      <dsp:spPr>
        <a:xfrm>
          <a:off x="3806360" y="319653"/>
          <a:ext cx="2378213" cy="2378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881" tIns="34290" rIns="130881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потрібно до</a:t>
          </a:r>
          <a:endParaRPr lang="ru-RU" sz="2700" kern="1200" dirty="0"/>
        </a:p>
      </dsp:txBody>
      <dsp:txXfrm>
        <a:off x="4154641" y="667934"/>
        <a:ext cx="1681651" cy="1681651"/>
      </dsp:txXfrm>
    </dsp:sp>
    <dsp:sp modelId="{C95CD92E-9A74-4A0C-90AC-299649D7DE39}">
      <dsp:nvSpPr>
        <dsp:cNvPr id="0" name=""/>
        <dsp:cNvSpPr/>
      </dsp:nvSpPr>
      <dsp:spPr>
        <a:xfrm>
          <a:off x="5708930" y="319653"/>
          <a:ext cx="2378213" cy="2378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881" tIns="34290" rIns="130881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вслід за</a:t>
          </a:r>
          <a:endParaRPr lang="ru-RU" sz="2700" kern="1200" dirty="0"/>
        </a:p>
      </dsp:txBody>
      <dsp:txXfrm>
        <a:off x="6057211" y="667934"/>
        <a:ext cx="1681651" cy="1681651"/>
      </dsp:txXfrm>
    </dsp:sp>
    <dsp:sp modelId="{FF05ED44-BFD4-42D7-BED7-83DAAC7B28C8}">
      <dsp:nvSpPr>
        <dsp:cNvPr id="0" name=""/>
        <dsp:cNvSpPr/>
      </dsp:nvSpPr>
      <dsp:spPr>
        <a:xfrm>
          <a:off x="7611501" y="319653"/>
          <a:ext cx="2378213" cy="2378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881" tIns="34290" rIns="130881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з огляду на </a:t>
          </a:r>
          <a:endParaRPr lang="ru-RU" sz="2700" kern="1200" dirty="0"/>
        </a:p>
      </dsp:txBody>
      <dsp:txXfrm>
        <a:off x="7959782" y="667934"/>
        <a:ext cx="1681651" cy="1681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3513B-65E2-4670-963B-4768E481E4B0}">
      <dsp:nvSpPr>
        <dsp:cNvPr id="0" name=""/>
        <dsp:cNvSpPr/>
      </dsp:nvSpPr>
      <dsp:spPr>
        <a:xfrm rot="5400000">
          <a:off x="3849125" y="117505"/>
          <a:ext cx="1726852" cy="15023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uk-UA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- 68 значень</a:t>
          </a:r>
          <a:endParaRPr lang="ru-RU" sz="2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195488" y="274361"/>
        <a:ext cx="1034125" cy="1188650"/>
      </dsp:txXfrm>
    </dsp:sp>
    <dsp:sp modelId="{57ABDF46-94A7-4BCB-9162-0978BAF23F52}">
      <dsp:nvSpPr>
        <dsp:cNvPr id="0" name=""/>
        <dsp:cNvSpPr/>
      </dsp:nvSpPr>
      <dsp:spPr>
        <a:xfrm>
          <a:off x="5494087" y="346555"/>
          <a:ext cx="1927167" cy="103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C3F37-F668-47DE-98BB-9BB853AFF42D}">
      <dsp:nvSpPr>
        <dsp:cNvPr id="0" name=""/>
        <dsp:cNvSpPr/>
      </dsp:nvSpPr>
      <dsp:spPr>
        <a:xfrm rot="5400000">
          <a:off x="2211340" y="113430"/>
          <a:ext cx="1726852" cy="15023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</a:t>
          </a:r>
          <a:r>
            <a:rPr lang="uk-UA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-34 значень</a:t>
          </a:r>
          <a:endParaRPr lang="ru-RU" sz="23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57703" y="270286"/>
        <a:ext cx="1034125" cy="1188650"/>
      </dsp:txXfrm>
    </dsp:sp>
    <dsp:sp modelId="{8F2A29E0-7D5F-4BB3-92FB-A6469F7D4DF0}">
      <dsp:nvSpPr>
        <dsp:cNvPr id="0" name=""/>
        <dsp:cNvSpPr/>
      </dsp:nvSpPr>
      <dsp:spPr>
        <a:xfrm rot="5400000">
          <a:off x="3019507" y="1579182"/>
          <a:ext cx="1726852" cy="15023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</a:t>
          </a:r>
          <a:r>
            <a:rPr lang="uk-UA" sz="2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- 40</a:t>
          </a:r>
          <a:endParaRPr lang="ru-RU" sz="2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365870" y="1736038"/>
        <a:ext cx="1034125" cy="1188650"/>
      </dsp:txXfrm>
    </dsp:sp>
    <dsp:sp modelId="{846F960C-BF1A-4B95-95CB-161731B829B6}">
      <dsp:nvSpPr>
        <dsp:cNvPr id="0" name=""/>
        <dsp:cNvSpPr/>
      </dsp:nvSpPr>
      <dsp:spPr>
        <a:xfrm>
          <a:off x="1204585" y="1812307"/>
          <a:ext cx="1865000" cy="103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2B05A-3962-4A02-B913-1F3417EF4F97}">
      <dsp:nvSpPr>
        <dsp:cNvPr id="0" name=""/>
        <dsp:cNvSpPr/>
      </dsp:nvSpPr>
      <dsp:spPr>
        <a:xfrm rot="5400000">
          <a:off x="4642058" y="1579182"/>
          <a:ext cx="1726852" cy="15023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F3A557"/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</a:t>
          </a:r>
          <a:r>
            <a:rPr lang="uk-UA" sz="36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-16</a:t>
          </a:r>
          <a:endParaRPr lang="ru-RU" sz="36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988421" y="1736038"/>
        <a:ext cx="1034125" cy="1188650"/>
      </dsp:txXfrm>
    </dsp:sp>
    <dsp:sp modelId="{45BF65B1-9E02-4A25-B420-4B088E47AA3E}">
      <dsp:nvSpPr>
        <dsp:cNvPr id="0" name=""/>
        <dsp:cNvSpPr/>
      </dsp:nvSpPr>
      <dsp:spPr>
        <a:xfrm rot="5400000">
          <a:off x="3833891" y="3044935"/>
          <a:ext cx="1726852" cy="15023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</a:t>
          </a:r>
          <a:r>
            <a:rPr lang="uk-UA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-34 значень</a:t>
          </a:r>
          <a:endParaRPr lang="ru-RU" sz="2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180254" y="3201791"/>
        <a:ext cx="1034125" cy="1188650"/>
      </dsp:txXfrm>
    </dsp:sp>
    <dsp:sp modelId="{A2BAD266-BAAF-4853-A8BB-ECCDCBCA2F05}">
      <dsp:nvSpPr>
        <dsp:cNvPr id="0" name=""/>
        <dsp:cNvSpPr/>
      </dsp:nvSpPr>
      <dsp:spPr>
        <a:xfrm>
          <a:off x="5494087" y="3278060"/>
          <a:ext cx="1927167" cy="103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18D4D-D7F4-4D54-96B7-8435E59120D9}">
      <dsp:nvSpPr>
        <dsp:cNvPr id="0" name=""/>
        <dsp:cNvSpPr/>
      </dsp:nvSpPr>
      <dsp:spPr>
        <a:xfrm rot="5400000">
          <a:off x="2211340" y="3044935"/>
          <a:ext cx="1726852" cy="15023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</a:t>
          </a:r>
          <a:r>
            <a:rPr lang="uk-UA" sz="36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-19</a:t>
          </a:r>
          <a:endParaRPr lang="ru-RU" sz="36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57703" y="3201791"/>
        <a:ext cx="1034125" cy="1188650"/>
      </dsp:txXfrm>
    </dsp:sp>
    <dsp:sp modelId="{31D35EF0-88CF-4B13-90AB-859E19EAFBD1}">
      <dsp:nvSpPr>
        <dsp:cNvPr id="0" name=""/>
        <dsp:cNvSpPr/>
      </dsp:nvSpPr>
      <dsp:spPr>
        <a:xfrm rot="5400000">
          <a:off x="3019507" y="4510687"/>
          <a:ext cx="1726852" cy="15023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</a:t>
          </a:r>
          <a:r>
            <a:rPr lang="uk-UA" sz="3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-19</a:t>
          </a:r>
          <a:endParaRPr lang="ru-RU" sz="3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365870" y="4667543"/>
        <a:ext cx="1034125" cy="1188650"/>
      </dsp:txXfrm>
    </dsp:sp>
    <dsp:sp modelId="{19F1C179-8D80-4DC4-AEA0-31E48230CFE3}">
      <dsp:nvSpPr>
        <dsp:cNvPr id="0" name=""/>
        <dsp:cNvSpPr/>
      </dsp:nvSpPr>
      <dsp:spPr>
        <a:xfrm>
          <a:off x="1204585" y="4743813"/>
          <a:ext cx="1865000" cy="103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FC67F-9ACA-49D5-8ECB-42B1F3E009C9}">
      <dsp:nvSpPr>
        <dsp:cNvPr id="0" name=""/>
        <dsp:cNvSpPr/>
      </dsp:nvSpPr>
      <dsp:spPr>
        <a:xfrm rot="16200000" flipH="1">
          <a:off x="4244638" y="5501860"/>
          <a:ext cx="235698" cy="1600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4304843" y="5497039"/>
        <a:ext cx="115287" cy="169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B662B-302F-4390-BA23-08D84BCD03D7}">
      <dsp:nvSpPr>
        <dsp:cNvPr id="0" name=""/>
        <dsp:cNvSpPr/>
      </dsp:nvSpPr>
      <dsp:spPr>
        <a:xfrm>
          <a:off x="2373" y="435042"/>
          <a:ext cx="2892090" cy="11568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близько,</a:t>
          </a:r>
          <a:endParaRPr lang="ru-RU" sz="3200" kern="1200" dirty="0"/>
        </a:p>
      </dsp:txBody>
      <dsp:txXfrm>
        <a:off x="580791" y="435042"/>
        <a:ext cx="1735254" cy="1156836"/>
      </dsp:txXfrm>
    </dsp:sp>
    <dsp:sp modelId="{76BADD7E-8B57-4AF4-AA0A-5E78E0E89D6D}">
      <dsp:nvSpPr>
        <dsp:cNvPr id="0" name=""/>
        <dsp:cNvSpPr/>
      </dsp:nvSpPr>
      <dsp:spPr>
        <a:xfrm>
          <a:off x="2605254" y="435042"/>
          <a:ext cx="2892090" cy="11568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довкола,</a:t>
          </a:r>
          <a:endParaRPr lang="ru-RU" sz="3200" kern="1200" dirty="0"/>
        </a:p>
      </dsp:txBody>
      <dsp:txXfrm>
        <a:off x="3183672" y="435042"/>
        <a:ext cx="1735254" cy="1156836"/>
      </dsp:txXfrm>
    </dsp:sp>
    <dsp:sp modelId="{3EF854AC-D4A7-49E4-87F2-B72C4C27E61B}">
      <dsp:nvSpPr>
        <dsp:cNvPr id="0" name=""/>
        <dsp:cNvSpPr/>
      </dsp:nvSpPr>
      <dsp:spPr>
        <a:xfrm>
          <a:off x="5208136" y="435042"/>
          <a:ext cx="2892090" cy="11568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вглиб.</a:t>
          </a:r>
          <a:endParaRPr lang="ru-RU" sz="3200" kern="1200" dirty="0"/>
        </a:p>
      </dsp:txBody>
      <dsp:txXfrm>
        <a:off x="5786554" y="435042"/>
        <a:ext cx="1735254" cy="1156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67675-A23D-47DB-AB05-B975D40CE7AF}">
      <dsp:nvSpPr>
        <dsp:cNvPr id="0" name=""/>
        <dsp:cNvSpPr/>
      </dsp:nvSpPr>
      <dsp:spPr>
        <a:xfrm>
          <a:off x="3571" y="1147630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1891" tIns="55880" rIns="171891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обабіч</a:t>
          </a:r>
          <a:endParaRPr lang="ru-RU" sz="4400" kern="1200" dirty="0"/>
        </a:p>
      </dsp:txBody>
      <dsp:txXfrm>
        <a:off x="460983" y="1605042"/>
        <a:ext cx="2208582" cy="2208582"/>
      </dsp:txXfrm>
    </dsp:sp>
    <dsp:sp modelId="{9263C6DD-F7A7-4B39-9B8F-4F8EA99C109E}">
      <dsp:nvSpPr>
        <dsp:cNvPr id="0" name=""/>
        <dsp:cNvSpPr/>
      </dsp:nvSpPr>
      <dsp:spPr>
        <a:xfrm>
          <a:off x="2502296" y="1147630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1891" tIns="55880" rIns="171891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подовж</a:t>
          </a:r>
          <a:endParaRPr lang="ru-RU" sz="4400" kern="1200" dirty="0"/>
        </a:p>
      </dsp:txBody>
      <dsp:txXfrm>
        <a:off x="2959708" y="1605042"/>
        <a:ext cx="2208582" cy="2208582"/>
      </dsp:txXfrm>
    </dsp:sp>
    <dsp:sp modelId="{BD7DD6A1-B096-4A98-8687-22D02E285F3C}">
      <dsp:nvSpPr>
        <dsp:cNvPr id="0" name=""/>
        <dsp:cNvSpPr/>
      </dsp:nvSpPr>
      <dsp:spPr>
        <a:xfrm>
          <a:off x="5004593" y="1101903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1891" tIns="55880" rIns="171891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поряд</a:t>
          </a:r>
          <a:endParaRPr lang="ru-RU" sz="4400" kern="1200" dirty="0"/>
        </a:p>
      </dsp:txBody>
      <dsp:txXfrm>
        <a:off x="5462005" y="1559315"/>
        <a:ext cx="2208582" cy="2208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88C2E-87BA-47E0-ADAA-B08EB46C4A3B}">
      <dsp:nvSpPr>
        <dsp:cNvPr id="0" name=""/>
        <dsp:cNvSpPr/>
      </dsp:nvSpPr>
      <dsp:spPr>
        <a:xfrm>
          <a:off x="3571" y="1147630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1891" tIns="45720" rIns="171891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на шляху до </a:t>
          </a:r>
          <a:endParaRPr lang="ru-RU" sz="3600" kern="1200" dirty="0"/>
        </a:p>
      </dsp:txBody>
      <dsp:txXfrm>
        <a:off x="460983" y="1605042"/>
        <a:ext cx="2208582" cy="2208582"/>
      </dsp:txXfrm>
    </dsp:sp>
    <dsp:sp modelId="{A96ADB77-18FB-4C8F-94BD-36B36EC80A1D}">
      <dsp:nvSpPr>
        <dsp:cNvPr id="0" name=""/>
        <dsp:cNvSpPr/>
      </dsp:nvSpPr>
      <dsp:spPr>
        <a:xfrm>
          <a:off x="2502296" y="1147630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1891" tIns="45720" rIns="171891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праворуч від</a:t>
          </a:r>
          <a:endParaRPr lang="ru-RU" sz="3600" kern="1200" dirty="0"/>
        </a:p>
      </dsp:txBody>
      <dsp:txXfrm>
        <a:off x="2959708" y="1605042"/>
        <a:ext cx="2208582" cy="2208582"/>
      </dsp:txXfrm>
    </dsp:sp>
    <dsp:sp modelId="{5B0F7F10-C19F-4313-AFA0-D0D3BCA3CECC}">
      <dsp:nvSpPr>
        <dsp:cNvPr id="0" name=""/>
        <dsp:cNvSpPr/>
      </dsp:nvSpPr>
      <dsp:spPr>
        <a:xfrm>
          <a:off x="5001021" y="1147630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1891" tIns="45720" rIns="171891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в галузі</a:t>
          </a:r>
          <a:endParaRPr lang="ru-RU" sz="3600" kern="1200" dirty="0"/>
        </a:p>
      </dsp:txBody>
      <dsp:txXfrm>
        <a:off x="5458433" y="1605042"/>
        <a:ext cx="2208582" cy="22085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B9FEA-9AB5-4294-84E8-274C11D29AFB}">
      <dsp:nvSpPr>
        <dsp:cNvPr id="0" name=""/>
        <dsp:cNvSpPr/>
      </dsp:nvSpPr>
      <dsp:spPr>
        <a:xfrm>
          <a:off x="1319174" y="3144755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близько</a:t>
          </a:r>
          <a:endParaRPr lang="ru-RU" sz="2300" kern="1200" dirty="0"/>
        </a:p>
      </dsp:txBody>
      <dsp:txXfrm>
        <a:off x="1556592" y="3348585"/>
        <a:ext cx="1058104" cy="908415"/>
      </dsp:txXfrm>
    </dsp:sp>
    <dsp:sp modelId="{019792E8-C915-427B-92C2-C52C11679522}">
      <dsp:nvSpPr>
        <dsp:cNvPr id="0" name=""/>
        <dsp:cNvSpPr/>
      </dsp:nvSpPr>
      <dsp:spPr>
        <a:xfrm>
          <a:off x="1355750" y="3733259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49663-B6FB-4F3A-B545-784E8847ABFB}">
      <dsp:nvSpPr>
        <dsp:cNvPr id="0" name=""/>
        <dsp:cNvSpPr/>
      </dsp:nvSpPr>
      <dsp:spPr>
        <a:xfrm>
          <a:off x="0" y="2417183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B4ED8-38E0-44BD-89AC-A6DE11258140}">
      <dsp:nvSpPr>
        <dsp:cNvPr id="0" name=""/>
        <dsp:cNvSpPr/>
      </dsp:nvSpPr>
      <dsp:spPr>
        <a:xfrm>
          <a:off x="1050137" y="3558459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3EF5D-A065-4767-9092-9C3FF378482E}">
      <dsp:nvSpPr>
        <dsp:cNvPr id="0" name=""/>
        <dsp:cNvSpPr/>
      </dsp:nvSpPr>
      <dsp:spPr>
        <a:xfrm>
          <a:off x="2638348" y="2412980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уздовж</a:t>
          </a:r>
          <a:endParaRPr lang="ru-RU" sz="2300" kern="1200" dirty="0"/>
        </a:p>
      </dsp:txBody>
      <dsp:txXfrm>
        <a:off x="2875766" y="2616810"/>
        <a:ext cx="1058104" cy="908415"/>
      </dsp:txXfrm>
    </dsp:sp>
    <dsp:sp modelId="{47F269B4-1E44-4D9D-BE87-2241E8AC2E9B}">
      <dsp:nvSpPr>
        <dsp:cNvPr id="0" name=""/>
        <dsp:cNvSpPr/>
      </dsp:nvSpPr>
      <dsp:spPr>
        <a:xfrm>
          <a:off x="3693363" y="3551453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759F2-6C52-4B96-A33F-D8AFA4634FA9}">
      <dsp:nvSpPr>
        <dsp:cNvPr id="0" name=""/>
        <dsp:cNvSpPr/>
      </dsp:nvSpPr>
      <dsp:spPr>
        <a:xfrm>
          <a:off x="3956710" y="3141953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31DE8-02D9-4E90-8B5B-F8E75E2AA4B9}">
      <dsp:nvSpPr>
        <dsp:cNvPr id="0" name=""/>
        <dsp:cNvSpPr/>
      </dsp:nvSpPr>
      <dsp:spPr>
        <a:xfrm>
          <a:off x="3994099" y="3727654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53162-C3C3-4033-BAAC-713D948EEAD3}">
      <dsp:nvSpPr>
        <dsp:cNvPr id="0" name=""/>
        <dsp:cNvSpPr/>
      </dsp:nvSpPr>
      <dsp:spPr>
        <a:xfrm>
          <a:off x="1319174" y="1689611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обік</a:t>
          </a:r>
          <a:endParaRPr lang="ru-RU" sz="2300" kern="1200" dirty="0"/>
        </a:p>
      </dsp:txBody>
      <dsp:txXfrm>
        <a:off x="1556592" y="1893441"/>
        <a:ext cx="1058104" cy="908415"/>
      </dsp:txXfrm>
    </dsp:sp>
    <dsp:sp modelId="{1BFF9DD7-071D-40EB-91B6-ABB822491E32}">
      <dsp:nvSpPr>
        <dsp:cNvPr id="0" name=""/>
        <dsp:cNvSpPr/>
      </dsp:nvSpPr>
      <dsp:spPr>
        <a:xfrm>
          <a:off x="2369312" y="1714482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AE166-267C-4358-B91A-09C14FB00DB6}">
      <dsp:nvSpPr>
        <dsp:cNvPr id="0" name=""/>
        <dsp:cNvSpPr/>
      </dsp:nvSpPr>
      <dsp:spPr>
        <a:xfrm>
          <a:off x="2638348" y="957835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08828-E0B0-4A17-89CF-70ECBAE1C12C}">
      <dsp:nvSpPr>
        <dsp:cNvPr id="0" name=""/>
        <dsp:cNvSpPr/>
      </dsp:nvSpPr>
      <dsp:spPr>
        <a:xfrm>
          <a:off x="2681427" y="1541084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F97AA-C8B1-4351-980B-D0B631E6739A}">
      <dsp:nvSpPr>
        <dsp:cNvPr id="0" name=""/>
        <dsp:cNvSpPr/>
      </dsp:nvSpPr>
      <dsp:spPr>
        <a:xfrm>
          <a:off x="3956710" y="1686809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зверху</a:t>
          </a:r>
          <a:endParaRPr lang="ru-RU" sz="2300" kern="1200" dirty="0" smtClean="0"/>
        </a:p>
      </dsp:txBody>
      <dsp:txXfrm>
        <a:off x="4194128" y="1890639"/>
        <a:ext cx="1058104" cy="908415"/>
      </dsp:txXfrm>
    </dsp:sp>
    <dsp:sp modelId="{E7861A99-155E-4F91-8DAF-36B0722BAEC6}">
      <dsp:nvSpPr>
        <dsp:cNvPr id="0" name=""/>
        <dsp:cNvSpPr/>
      </dsp:nvSpPr>
      <dsp:spPr>
        <a:xfrm>
          <a:off x="5283200" y="2270057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A3716-E42F-46DC-9306-C54936927616}">
      <dsp:nvSpPr>
        <dsp:cNvPr id="0" name=""/>
        <dsp:cNvSpPr/>
      </dsp:nvSpPr>
      <dsp:spPr>
        <a:xfrm>
          <a:off x="5275884" y="2426641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D1F3F-913E-439F-B7FD-A3C2D6764A72}">
      <dsp:nvSpPr>
        <dsp:cNvPr id="0" name=""/>
        <dsp:cNvSpPr/>
      </dsp:nvSpPr>
      <dsp:spPr>
        <a:xfrm>
          <a:off x="5574995" y="2450462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DD7B6-59E3-4B80-B49E-7D35254ED9A7}">
      <dsp:nvSpPr>
        <dsp:cNvPr id="0" name=""/>
        <dsp:cNvSpPr/>
      </dsp:nvSpPr>
      <dsp:spPr>
        <a:xfrm>
          <a:off x="5275884" y="971847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вглиб</a:t>
          </a:r>
          <a:endParaRPr lang="ru-RU" sz="2300" kern="1200" dirty="0" smtClean="0"/>
        </a:p>
      </dsp:txBody>
      <dsp:txXfrm>
        <a:off x="5513302" y="1175677"/>
        <a:ext cx="1058104" cy="908415"/>
      </dsp:txXfrm>
    </dsp:sp>
    <dsp:sp modelId="{F802E5E3-E5CE-4034-BF8D-CF79FDBA3BB0}">
      <dsp:nvSpPr>
        <dsp:cNvPr id="0" name=""/>
        <dsp:cNvSpPr/>
      </dsp:nvSpPr>
      <dsp:spPr>
        <a:xfrm>
          <a:off x="6602374" y="1561752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8DB6F-3D9F-4745-BC21-07C0185950E3}">
      <dsp:nvSpPr>
        <dsp:cNvPr id="0" name=""/>
        <dsp:cNvSpPr/>
      </dsp:nvSpPr>
      <dsp:spPr>
        <a:xfrm>
          <a:off x="6595059" y="1706075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7DF8F-67B1-4506-92AA-BC8EEC17329D}">
      <dsp:nvSpPr>
        <dsp:cNvPr id="0" name=""/>
        <dsp:cNvSpPr/>
      </dsp:nvSpPr>
      <dsp:spPr>
        <a:xfrm>
          <a:off x="6900672" y="1735500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7ADC-8995-423A-8F47-77AB32313941}">
      <dsp:nvSpPr>
        <dsp:cNvPr id="0" name=""/>
        <dsp:cNvSpPr/>
      </dsp:nvSpPr>
      <dsp:spPr>
        <a:xfrm>
          <a:off x="2381" y="314166"/>
          <a:ext cx="2389187" cy="2389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41910" rIns="13148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кінець</a:t>
          </a:r>
          <a:endParaRPr lang="ru-RU" sz="3300" kern="1200" dirty="0"/>
        </a:p>
      </dsp:txBody>
      <dsp:txXfrm>
        <a:off x="352269" y="664054"/>
        <a:ext cx="1689411" cy="1689411"/>
      </dsp:txXfrm>
    </dsp:sp>
    <dsp:sp modelId="{4107AC25-F5BA-44EA-B383-167CDDFF492F}">
      <dsp:nvSpPr>
        <dsp:cNvPr id="0" name=""/>
        <dsp:cNvSpPr/>
      </dsp:nvSpPr>
      <dsp:spPr>
        <a:xfrm>
          <a:off x="1913731" y="314166"/>
          <a:ext cx="2389187" cy="2389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41910" rIns="13148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коштом</a:t>
          </a:r>
          <a:endParaRPr lang="ru-RU" sz="3300" kern="1200" dirty="0"/>
        </a:p>
      </dsp:txBody>
      <dsp:txXfrm>
        <a:off x="2263619" y="664054"/>
        <a:ext cx="1689411" cy="1689411"/>
      </dsp:txXfrm>
    </dsp:sp>
    <dsp:sp modelId="{6430BCE4-C826-4FD5-86AD-C79E90FA76F9}">
      <dsp:nvSpPr>
        <dsp:cNvPr id="0" name=""/>
        <dsp:cNvSpPr/>
      </dsp:nvSpPr>
      <dsp:spPr>
        <a:xfrm>
          <a:off x="3825081" y="314166"/>
          <a:ext cx="2389187" cy="2389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41910" rIns="13148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круг</a:t>
          </a:r>
          <a:endParaRPr lang="ru-RU" sz="3300" kern="1200" dirty="0"/>
        </a:p>
      </dsp:txBody>
      <dsp:txXfrm>
        <a:off x="4174969" y="664054"/>
        <a:ext cx="1689411" cy="1689411"/>
      </dsp:txXfrm>
    </dsp:sp>
    <dsp:sp modelId="{C95CD92E-9A74-4A0C-90AC-299649D7DE39}">
      <dsp:nvSpPr>
        <dsp:cNvPr id="0" name=""/>
        <dsp:cNvSpPr/>
      </dsp:nvSpPr>
      <dsp:spPr>
        <a:xfrm>
          <a:off x="5736431" y="314166"/>
          <a:ext cx="2389187" cy="2389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41910" rIns="13148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край</a:t>
          </a:r>
          <a:endParaRPr lang="ru-RU" sz="3300" kern="1200" dirty="0"/>
        </a:p>
      </dsp:txBody>
      <dsp:txXfrm>
        <a:off x="6086319" y="664054"/>
        <a:ext cx="1689411" cy="16894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7ADC-8995-423A-8F47-77AB32313941}">
      <dsp:nvSpPr>
        <dsp:cNvPr id="0" name=""/>
        <dsp:cNvSpPr/>
      </dsp:nvSpPr>
      <dsp:spPr>
        <a:xfrm>
          <a:off x="1219" y="319653"/>
          <a:ext cx="2378213" cy="2378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881" tIns="49530" rIns="130881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в ім'я </a:t>
          </a:r>
          <a:endParaRPr lang="ru-RU" sz="3900" kern="1200" dirty="0"/>
        </a:p>
      </dsp:txBody>
      <dsp:txXfrm>
        <a:off x="349500" y="667934"/>
        <a:ext cx="1681651" cy="1681651"/>
      </dsp:txXfrm>
    </dsp:sp>
    <dsp:sp modelId="{4107AC25-F5BA-44EA-B383-167CDDFF492F}">
      <dsp:nvSpPr>
        <dsp:cNvPr id="0" name=""/>
        <dsp:cNvSpPr/>
      </dsp:nvSpPr>
      <dsp:spPr>
        <a:xfrm>
          <a:off x="1903790" y="319653"/>
          <a:ext cx="2378213" cy="2378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881" tIns="49530" rIns="130881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з метою</a:t>
          </a:r>
          <a:endParaRPr lang="ru-RU" sz="3900" kern="1200" dirty="0"/>
        </a:p>
      </dsp:txBody>
      <dsp:txXfrm>
        <a:off x="2252071" y="667934"/>
        <a:ext cx="1681651" cy="1681651"/>
      </dsp:txXfrm>
    </dsp:sp>
    <dsp:sp modelId="{6430BCE4-C826-4FD5-86AD-C79E90FA76F9}">
      <dsp:nvSpPr>
        <dsp:cNvPr id="0" name=""/>
        <dsp:cNvSpPr/>
      </dsp:nvSpPr>
      <dsp:spPr>
        <a:xfrm>
          <a:off x="3806360" y="319653"/>
          <a:ext cx="2378213" cy="2378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881" tIns="49530" rIns="130881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у бік</a:t>
          </a:r>
          <a:endParaRPr lang="ru-RU" sz="3900" kern="1200" dirty="0"/>
        </a:p>
      </dsp:txBody>
      <dsp:txXfrm>
        <a:off x="4154641" y="667934"/>
        <a:ext cx="1681651" cy="1681651"/>
      </dsp:txXfrm>
    </dsp:sp>
    <dsp:sp modelId="{C95CD92E-9A74-4A0C-90AC-299649D7DE39}">
      <dsp:nvSpPr>
        <dsp:cNvPr id="0" name=""/>
        <dsp:cNvSpPr/>
      </dsp:nvSpPr>
      <dsp:spPr>
        <a:xfrm>
          <a:off x="5708930" y="319653"/>
          <a:ext cx="2378213" cy="2378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881" tIns="49530" rIns="130881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під час </a:t>
          </a:r>
          <a:endParaRPr lang="ru-RU" sz="3900" kern="1200" dirty="0"/>
        </a:p>
      </dsp:txBody>
      <dsp:txXfrm>
        <a:off x="6057211" y="667934"/>
        <a:ext cx="1681651" cy="1681651"/>
      </dsp:txXfrm>
    </dsp:sp>
    <dsp:sp modelId="{FF05ED44-BFD4-42D7-BED7-83DAAC7B28C8}">
      <dsp:nvSpPr>
        <dsp:cNvPr id="0" name=""/>
        <dsp:cNvSpPr/>
      </dsp:nvSpPr>
      <dsp:spPr>
        <a:xfrm>
          <a:off x="7611501" y="319653"/>
          <a:ext cx="2378213" cy="2378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881" tIns="49530" rIns="130881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на честь</a:t>
          </a:r>
          <a:endParaRPr lang="ru-RU" sz="3900" kern="1200" dirty="0"/>
        </a:p>
      </dsp:txBody>
      <dsp:txXfrm>
        <a:off x="7959782" y="667934"/>
        <a:ext cx="1681651" cy="16816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7ADC-8995-423A-8F47-77AB32313941}">
      <dsp:nvSpPr>
        <dsp:cNvPr id="0" name=""/>
        <dsp:cNvSpPr/>
      </dsp:nvSpPr>
      <dsp:spPr>
        <a:xfrm>
          <a:off x="2927" y="40366"/>
          <a:ext cx="2936788" cy="29367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621" tIns="31750" rIns="161621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включаючи</a:t>
          </a:r>
          <a:endParaRPr lang="ru-RU" sz="2500" kern="1200" dirty="0"/>
        </a:p>
      </dsp:txBody>
      <dsp:txXfrm>
        <a:off x="433010" y="470449"/>
        <a:ext cx="2076622" cy="2076622"/>
      </dsp:txXfrm>
    </dsp:sp>
    <dsp:sp modelId="{4107AC25-F5BA-44EA-B383-167CDDFF492F}">
      <dsp:nvSpPr>
        <dsp:cNvPr id="0" name=""/>
        <dsp:cNvSpPr/>
      </dsp:nvSpPr>
      <dsp:spPr>
        <a:xfrm>
          <a:off x="2352357" y="40366"/>
          <a:ext cx="2936788" cy="29367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621" tIns="31750" rIns="161621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виходячи з</a:t>
          </a:r>
          <a:endParaRPr lang="ru-RU" sz="2500" kern="1200" dirty="0"/>
        </a:p>
      </dsp:txBody>
      <dsp:txXfrm>
        <a:off x="2782440" y="470449"/>
        <a:ext cx="2076622" cy="2076622"/>
      </dsp:txXfrm>
    </dsp:sp>
    <dsp:sp modelId="{6430BCE4-C826-4FD5-86AD-C79E90FA76F9}">
      <dsp:nvSpPr>
        <dsp:cNvPr id="0" name=""/>
        <dsp:cNvSpPr/>
      </dsp:nvSpPr>
      <dsp:spPr>
        <a:xfrm>
          <a:off x="4701788" y="40366"/>
          <a:ext cx="2936788" cy="29367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621" tIns="31750" rIns="161621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зважаючи на </a:t>
          </a:r>
          <a:endParaRPr lang="ru-RU" sz="2500" kern="1200" dirty="0"/>
        </a:p>
      </dsp:txBody>
      <dsp:txXfrm>
        <a:off x="5131871" y="470449"/>
        <a:ext cx="2076622" cy="2076622"/>
      </dsp:txXfrm>
    </dsp:sp>
    <dsp:sp modelId="{C95CD92E-9A74-4A0C-90AC-299649D7DE39}">
      <dsp:nvSpPr>
        <dsp:cNvPr id="0" name=""/>
        <dsp:cNvSpPr/>
      </dsp:nvSpPr>
      <dsp:spPr>
        <a:xfrm>
          <a:off x="7051218" y="40366"/>
          <a:ext cx="2936788" cy="29367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621" tIns="31750" rIns="161621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незважаючи на </a:t>
          </a:r>
          <a:endParaRPr lang="ru-RU" sz="2500" kern="1200" dirty="0"/>
        </a:p>
      </dsp:txBody>
      <dsp:txXfrm>
        <a:off x="7481301" y="470449"/>
        <a:ext cx="2076622" cy="2076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C63A7-C51D-4842-931F-96A92059A49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20612-2336-496C-BADF-BF5707306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0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20612-2336-496C-BADF-BF5707306D3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1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7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6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3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8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30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54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37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69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5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9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8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5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0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6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1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6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2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6FBB70-9269-4FD6-B9B5-5536FC998D7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362B84-3350-4ADC-9688-D1E8D15B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6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  <p:sldLayoutId id="2147484253" r:id="rId14"/>
    <p:sldLayoutId id="2147484254" r:id="rId15"/>
    <p:sldLayoutId id="2147484255" r:id="rId16"/>
    <p:sldLayoutId id="21474842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../media/media11.wma"/><Relationship Id="rId7" Type="http://schemas.openxmlformats.org/officeDocument/2006/relationships/image" Target="../media/image9.jpg"/><Relationship Id="rId2" Type="http://schemas.microsoft.com/office/2007/relationships/media" Target="../media/media11.wma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2" Type="http://schemas.microsoft.com/office/2007/relationships/media" Target="../media/media13.wma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2" Type="http://schemas.microsoft.com/office/2007/relationships/media" Target="../media/media18.wma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ma"/><Relationship Id="rId2" Type="http://schemas.microsoft.com/office/2007/relationships/media" Target="../media/media19.wma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ma"/><Relationship Id="rId2" Type="http://schemas.microsoft.com/office/2007/relationships/media" Target="../media/media20.wma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wma"/><Relationship Id="rId2" Type="http://schemas.microsoft.com/office/2007/relationships/media" Target="../media/media21.wma"/><Relationship Id="rId1" Type="http://schemas.openxmlformats.org/officeDocument/2006/relationships/tags" Target="../tags/tag2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wma"/><Relationship Id="rId2" Type="http://schemas.microsoft.com/office/2007/relationships/media" Target="../media/media22.wma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media23.wma"/><Relationship Id="rId7" Type="http://schemas.openxmlformats.org/officeDocument/2006/relationships/diagramQuickStyle" Target="../diagrams/quickStyle1.xml"/><Relationship Id="rId2" Type="http://schemas.microsoft.com/office/2007/relationships/media" Target="../media/media23.wma"/><Relationship Id="rId1" Type="http://schemas.openxmlformats.org/officeDocument/2006/relationships/tags" Target="../tags/tag2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4.wma"/><Relationship Id="rId2" Type="http://schemas.microsoft.com/office/2007/relationships/media" Target="../media/media24.wma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audio" Target="../media/media25.wma"/><Relationship Id="rId7" Type="http://schemas.openxmlformats.org/officeDocument/2006/relationships/diagramQuickStyle" Target="../diagrams/quickStyle3.xml"/><Relationship Id="rId2" Type="http://schemas.microsoft.com/office/2007/relationships/media" Target="../media/media25.wma"/><Relationship Id="rId1" Type="http://schemas.openxmlformats.org/officeDocument/2006/relationships/tags" Target="../tags/tag2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6.wma"/><Relationship Id="rId2" Type="http://schemas.microsoft.com/office/2007/relationships/media" Target="../media/media26.wma"/><Relationship Id="rId1" Type="http://schemas.openxmlformats.org/officeDocument/2006/relationships/tags" Target="../tags/tag2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6.xml"/><Relationship Id="rId7" Type="http://schemas.openxmlformats.org/officeDocument/2006/relationships/diagramColors" Target="../diagrams/colors7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audio" Target="../media/media28.wma"/><Relationship Id="rId7" Type="http://schemas.openxmlformats.org/officeDocument/2006/relationships/diagramQuickStyle" Target="../diagrams/quickStyle8.xml"/><Relationship Id="rId2" Type="http://schemas.microsoft.com/office/2007/relationships/media" Target="../media/media28.wma"/><Relationship Id="rId1" Type="http://schemas.openxmlformats.org/officeDocument/2006/relationships/tags" Target="../tags/tag3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8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slideLayout" Target="../slideLayouts/slideLayout6.xml"/><Relationship Id="rId7" Type="http://schemas.openxmlformats.org/officeDocument/2006/relationships/diagramColors" Target="../diagrams/colors9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audio" Target="../media/media30.wma"/><Relationship Id="rId7" Type="http://schemas.openxmlformats.org/officeDocument/2006/relationships/diagramQuickStyle" Target="../diagrams/quickStyle10.xml"/><Relationship Id="rId2" Type="http://schemas.microsoft.com/office/2007/relationships/media" Target="../media/media30.wma"/><Relationship Id="rId1" Type="http://schemas.openxmlformats.org/officeDocument/2006/relationships/tags" Target="../tags/tag3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wma"/><Relationship Id="rId1" Type="http://schemas.microsoft.com/office/2007/relationships/media" Target="../media/media31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9000">
              <a:schemeClr val="accent5">
                <a:lumMod val="40000"/>
                <a:lumOff val="60000"/>
              </a:schemeClr>
            </a:gs>
            <a:gs pos="54000">
              <a:schemeClr val="accent4">
                <a:lumMod val="60000"/>
                <a:lumOff val="40000"/>
              </a:schemeClr>
            </a:gs>
            <a:gs pos="77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351" y="1706880"/>
            <a:ext cx="10524809" cy="31546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uk-UA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 службових слів в сучасному мовознавстві</a:t>
            </a:r>
            <a:endParaRPr lang="ru-RU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9800163"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6269198"/>
      </p:ext>
    </p:extLst>
  </p:cSld>
  <p:clrMapOvr>
    <a:masterClrMapping/>
  </p:clrMapOvr>
  <p:transition spd="slow" advTm="3567">
    <p:randomBa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60" y="948957"/>
            <a:ext cx="3825240" cy="4960085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631" y="670560"/>
            <a:ext cx="6074729" cy="551688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 прийменник уперше подав у своїй граматиці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Омелян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Партицький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70-х роках ХІХ ст.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65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938">
        <p14:gallery dir="l"/>
      </p:transition>
    </mc:Choice>
    <mc:Fallback xmlns="">
      <p:transition spd="slow" advTm="6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441960"/>
            <a:ext cx="10018713" cy="23317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Термін прийменник закріпився у працях Омеляна Огоновського, Степана </a:t>
            </a:r>
            <a:r>
              <a:rPr lang="uk-UA" dirty="0" err="1" smtClean="0"/>
              <a:t>Смаль-Стоцького</a:t>
            </a:r>
            <a:r>
              <a:rPr lang="uk-UA" dirty="0" smtClean="0"/>
              <a:t> і Федора (Теодора) </a:t>
            </a:r>
            <a:r>
              <a:rPr lang="uk-UA" dirty="0" err="1" smtClean="0"/>
              <a:t>Гантера</a:t>
            </a:r>
            <a:r>
              <a:rPr lang="uk-UA" dirty="0" smtClean="0"/>
              <a:t>,  </a:t>
            </a:r>
            <a:r>
              <a:rPr lang="uk-UA" dirty="0" err="1" smtClean="0"/>
              <a:t>Агантангела</a:t>
            </a:r>
            <a:r>
              <a:rPr lang="uk-UA" dirty="0" smtClean="0"/>
              <a:t> Кримського та інших.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1" y="2978073"/>
            <a:ext cx="2464541" cy="861471"/>
          </a:xfrm>
        </p:spPr>
        <p:txBody>
          <a:bodyPr/>
          <a:lstStyle/>
          <a:p>
            <a:pPr algn="ctr"/>
            <a:r>
              <a:rPr lang="uk-UA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Омелян</a:t>
            </a:r>
            <a:r>
              <a:rPr lang="uk-UA" sz="2000" dirty="0"/>
              <a:t> </a:t>
            </a:r>
            <a:r>
              <a:rPr lang="uk-UA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Огоновський</a:t>
            </a: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3900032"/>
            <a:ext cx="1890298" cy="2226448"/>
          </a:xfrm>
          <a:prstGeom prst="ellipse">
            <a:avLst/>
          </a:prstGeom>
          <a:solidFill>
            <a:srgbClr val="BFA278"/>
          </a:solidFill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6466" y="3017519"/>
            <a:ext cx="2009112" cy="882512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Степан </a:t>
            </a:r>
            <a:r>
              <a:rPr lang="ru-RU" sz="20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Смаль-Стоцький</a:t>
            </a: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22" y="3886699"/>
            <a:ext cx="1855855" cy="2239781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67" y="3873368"/>
            <a:ext cx="1776982" cy="2253112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" name="TextBox 13"/>
          <p:cNvSpPr txBox="1"/>
          <p:nvPr/>
        </p:nvSpPr>
        <p:spPr>
          <a:xfrm>
            <a:off x="3769872" y="3131658"/>
            <a:ext cx="2356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Федір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(Теодор)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Ґартнер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50" y="3900031"/>
            <a:ext cx="1848994" cy="2226449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6" name="TextBox 15"/>
          <p:cNvSpPr txBox="1"/>
          <p:nvPr/>
        </p:nvSpPr>
        <p:spPr>
          <a:xfrm>
            <a:off x="9000522" y="3131658"/>
            <a:ext cx="279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Кримський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Агатангел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Юхимович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Звук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76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361">
        <p14:prism/>
      </p:transition>
    </mc:Choice>
    <mc:Fallback xmlns="">
      <p:transition spd="slow" advTm="113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 build="p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/>
            </a:gs>
            <a:gs pos="34000">
              <a:schemeClr val="accent5">
                <a:lumMod val="40000"/>
                <a:lumOff val="60000"/>
              </a:schemeClr>
            </a:gs>
            <a:gs pos="63000">
              <a:schemeClr val="accent4">
                <a:lumMod val="60000"/>
                <a:lumOff val="40000"/>
              </a:schemeClr>
            </a:gs>
            <a:gs pos="80000">
              <a:schemeClr val="accent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991" y="944880"/>
            <a:ext cx="10018713" cy="4876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uk-UA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 три погляди на прийменник </a:t>
            </a:r>
            <a:endParaRPr lang="ru-RU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03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485">
        <p14:prism isContent="1" isInverted="1"/>
      </p:transition>
    </mc:Choice>
    <mc:Fallback xmlns="">
      <p:transition spd="slow" advTm="54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5271" y="1005840"/>
            <a:ext cx="10018713" cy="46177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</a:t>
            </a:r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найпоширеніший у сучасному мовознавстві, </a:t>
            </a:r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прийменник</a:t>
            </a:r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службовим словом, що має статус службової частини мови.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81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66">
        <p14:flythrough/>
      </p:transition>
    </mc:Choice>
    <mc:Fallback xmlns="">
      <p:transition spd="slow" advTm="80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96240"/>
            <a:ext cx="10018713" cy="6096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 </a:t>
            </a:r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другого</a:t>
            </a:r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погляду, </a:t>
            </a:r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прийменник</a:t>
            </a:r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аналітичною синтаксичною морфемою, а не словом, і тому не належать навіть до службових частин мови.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7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84">
        <p14:window dir="vert"/>
      </p:transition>
    </mc:Choice>
    <mc:Fallback xmlns="">
      <p:transition spd="slow" advTm="117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96240"/>
            <a:ext cx="10018713" cy="6096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Згідно з </a:t>
            </a:r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третім</a:t>
            </a:r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підходом, </a:t>
            </a:r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прийменник</a:t>
            </a:r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це самостійне слово із статусом частини мови, що належить до прислівників узагальненого значення. 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0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7">
        <p14:prism isContent="1"/>
      </p:transition>
    </mc:Choice>
    <mc:Fallback xmlns="">
      <p:transition spd="slow" advTm="91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9000">
              <a:schemeClr val="accent5">
                <a:lumMod val="40000"/>
                <a:lumOff val="60000"/>
              </a:schemeClr>
            </a:gs>
            <a:gs pos="43000">
              <a:schemeClr val="accent4">
                <a:lumMod val="60000"/>
                <a:lumOff val="40000"/>
              </a:schemeClr>
            </a:gs>
            <a:gs pos="65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111" y="121920"/>
            <a:ext cx="10018713" cy="66141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Прийменники означають синтаксичні відношення між формами непрямих відмінків іменників, числівників, займенників, прийменників, дієслів і, зрідка,- прислівників. Для вираження цих відношень непрямий відмінок вибирає собі з поміж низки прийменників той, який своїм лексичним значенням відповідає значенню відмінка. Отже, лексичне значення непрямих відмінків зумовлює лексичне значення в прийменнику. Воно знаходиться в ньому як натяк, який пояснюється лише при відмінку.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5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443">
        <p14:conveyor dir="l"/>
      </p:transition>
    </mc:Choice>
    <mc:Fallback xmlns="">
      <p:transition spd="slow" advTm="124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9000">
              <a:schemeClr val="accent5">
                <a:lumMod val="40000"/>
                <a:lumOff val="60000"/>
              </a:schemeClr>
            </a:gs>
            <a:gs pos="43000">
              <a:schemeClr val="accent4">
                <a:lumMod val="60000"/>
                <a:lumOff val="40000"/>
              </a:schemeClr>
            </a:gs>
            <a:gs pos="65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57784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sz="5000" dirty="0" smtClean="0"/>
              <a:t>Крім того, прийменник містить лексичне значення в самому собі: </a:t>
            </a:r>
            <a:r>
              <a:rPr lang="uk-UA" sz="5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над, під, через (</a:t>
            </a:r>
            <a:r>
              <a:rPr lang="uk-UA" sz="5000" i="1" dirty="0" smtClean="0"/>
              <a:t>простір</a:t>
            </a:r>
            <a:r>
              <a:rPr lang="uk-UA" sz="5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після, протягом, раніше (</a:t>
            </a:r>
            <a:r>
              <a:rPr lang="uk-UA" sz="5000" i="1" dirty="0" smtClean="0"/>
              <a:t>час</a:t>
            </a:r>
            <a:r>
              <a:rPr lang="uk-UA" sz="5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завдяки, внаслідок (</a:t>
            </a:r>
            <a:r>
              <a:rPr lang="uk-UA" sz="5000" i="1" dirty="0" smtClean="0"/>
              <a:t>причина</a:t>
            </a:r>
            <a:r>
              <a:rPr lang="uk-UA" sz="5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5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551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6">
        <p14:ferris dir="l"/>
      </p:transition>
    </mc:Choice>
    <mc:Fallback xmlns="">
      <p:transition spd="slow" advTm="65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853440"/>
            <a:ext cx="9235440" cy="4876800"/>
          </a:xfrm>
          <a:solidFill>
            <a:schemeClr val="accent3">
              <a:lumMod val="75000"/>
              <a:alpha val="73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sz="9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прийменника </a:t>
            </a:r>
            <a:endParaRPr lang="ru-RU" sz="9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0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779">
        <p14:pan dir="u"/>
      </p:transition>
    </mc:Choice>
    <mc:Fallback xmlns="">
      <p:transition spd="slow" advTm="37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5561" y="137160"/>
            <a:ext cx="8574622" cy="6370320"/>
          </a:xfrm>
          <a:solidFill>
            <a:schemeClr val="accent3">
              <a:lumMod val="75000"/>
              <a:alpha val="2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Прийменники виконують </a:t>
            </a:r>
            <a:r>
              <a:rPr lang="uk-UA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релятивну функцію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вони виражають підрядні відношення між словоформами в словосполученнях і реченнях.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311">
        <p:random/>
      </p:transition>
    </mc:Choice>
    <mc:Fallback xmlns="">
      <p:transition spd="slow" advTm="731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9000">
              <a:schemeClr val="accent5">
                <a:lumMod val="40000"/>
                <a:lumOff val="60000"/>
              </a:schemeClr>
            </a:gs>
            <a:gs pos="43000">
              <a:schemeClr val="accent4">
                <a:lumMod val="60000"/>
                <a:lumOff val="40000"/>
              </a:schemeClr>
            </a:gs>
            <a:gs pos="65000">
              <a:schemeClr val="accent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1493520"/>
            <a:ext cx="11551920" cy="304799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uk-UA" sz="9600" i="1" dirty="0" smtClean="0"/>
              <a:t>  </a:t>
            </a:r>
            <a:r>
              <a:rPr lang="uk-UA" sz="9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Службові слова. Прийменник.</a:t>
            </a:r>
            <a:endParaRPr lang="ru-RU" sz="9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4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48">
        <p15:prstTrans prst="curtains"/>
      </p:transition>
    </mc:Choice>
    <mc:Fallback xmlns="">
      <p:transition spd="slow" advTm="9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871" y="441960"/>
            <a:ext cx="10128569" cy="5989320"/>
          </a:xfr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sz="4400" u="sng" dirty="0" smtClean="0"/>
              <a:t>Категорійне значення прийменника </a:t>
            </a:r>
            <a:r>
              <a:rPr lang="uk-UA" sz="4400" dirty="0" smtClean="0"/>
              <a:t>– підрядний зв’язок іменника, займенника, числівника як залежних компонентів з головними у словосполученнях з синтаксичним керуванням: </a:t>
            </a:r>
            <a:r>
              <a:rPr lang="uk-UA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стояти біля вікна, поділити на два, запросити до себе, підійти до неї. 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31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8551">
        <p14:warp dir="in"/>
      </p:transition>
    </mc:Choice>
    <mc:Fallback xmlns="">
      <p:transition spd="slow" advTm="8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85553F"/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2120" y="213360"/>
            <a:ext cx="10332720" cy="37829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Прийменник зв'язує тільки неоднорідні, різнозначні, різнозначні слова в словосполученнях.  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6817" y="4651586"/>
            <a:ext cx="6987645" cy="248073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Однорідних слів прийменник не може зв'язувати. Це функція </a:t>
            </a:r>
            <a:r>
              <a:rPr lang="uk-UA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сполучника.  </a:t>
            </a:r>
            <a:endParaRPr lang="ru-RU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53069"/>
      </p:ext>
    </p:extLst>
  </p:cSld>
  <p:clrMapOvr>
    <a:masterClrMapping/>
  </p:clrMapOvr>
  <p:transition spd="slow" advTm="672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8440" y="0"/>
            <a:ext cx="9296400" cy="62026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Прийменник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це така службова частина мови, яка виражає різноманітні підрядні відношення керованого іменника, займенника, числівника до інших слів у словосполученні та реченні.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1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526">
        <p14:prism isInverted="1"/>
      </p:transition>
    </mc:Choice>
    <mc:Fallback xmlns="">
      <p:transition spd="slow" advTm="95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151" y="731520"/>
            <a:ext cx="10018713" cy="53644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 прийменників за походженням і будовою</a:t>
            </a:r>
            <a:endParaRPr lang="ru-RU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788">
        <p14:prism/>
      </p:transition>
    </mc:Choice>
    <mc:Fallback xmlns="">
      <p:transition spd="slow" advTm="37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551" y="472440"/>
            <a:ext cx="10018713" cy="23164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uk-UA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послідовністю виникнення прийменники поділяються на:</a:t>
            </a:r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2125052"/>
              </p:ext>
            </p:extLst>
          </p:nvPr>
        </p:nvGraphicFramePr>
        <p:xfrm>
          <a:off x="2611120" y="2971799"/>
          <a:ext cx="8128000" cy="350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05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359">
        <p14:gallery dir="l"/>
      </p:transition>
    </mc:Choice>
    <mc:Fallback xmlns="">
      <p:transition spd="slow" advTm="63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2">
                <a:lumMod val="1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6858000"/>
          </a:xfrm>
          <a:gradFill flip="none" rotWithShape="1">
            <a:gsLst>
              <a:gs pos="24000">
                <a:schemeClr val="bg2">
                  <a:lumMod val="2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первинних належать ті найдавніші прийменники, що в сучасній мові не мають співвідносних повнозначних слів, виступають лише в позиції прийменника, становлять одну морфему, здебільшого односкладову. Мають високий рівень абстракції і дуже розвинуту багатозначність.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24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367">
        <p14:gallery dir="l"/>
      </p:transition>
    </mc:Choice>
    <mc:Fallback xmlns="">
      <p:transition spd="slow" advTm="83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2">
                <a:lumMod val="1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401" y="1"/>
            <a:ext cx="5484079" cy="12954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Наприклад: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47828477"/>
              </p:ext>
            </p:extLst>
          </p:nvPr>
        </p:nvGraphicFramePr>
        <p:xfrm>
          <a:off x="4358640" y="426720"/>
          <a:ext cx="8625840" cy="612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964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464">
        <p14:flip dir="r"/>
      </p:transition>
    </mc:Choice>
    <mc:Fallback xmlns="">
      <p:transition spd="slow" advTm="3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2">
                <a:lumMod val="25000"/>
              </a:schemeClr>
            </a:gs>
            <a:gs pos="87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831" y="213360"/>
            <a:ext cx="10018713" cy="22402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вторинних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належать ті прийменники, що виникли в нові часи і співвідносяться в сучасній мові з відповідними омонімічними повнозначними словами: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54759291"/>
              </p:ext>
            </p:extLst>
          </p:nvPr>
        </p:nvGraphicFramePr>
        <p:xfrm>
          <a:off x="1894840" y="2087879"/>
          <a:ext cx="8102600" cy="2026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66542" y="4343400"/>
            <a:ext cx="10341929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метою  і под. усі вторинні, як правило, багатоскладові. Вони поділяються на </a:t>
            </a:r>
            <a:r>
              <a:rPr lang="uk-UA" sz="36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монолексемні</a:t>
            </a:r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uk-UA" sz="36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полілексемні</a:t>
            </a:r>
            <a:r>
              <a:rPr lang="uk-UA" sz="3600" dirty="0" smtClean="0"/>
              <a:t>.</a:t>
            </a:r>
            <a:endParaRPr lang="ru-RU" sz="3600" dirty="0" smtClean="0"/>
          </a:p>
          <a:p>
            <a:endParaRPr lang="ru-RU" sz="3600" dirty="0"/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1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320">
        <p14:switch dir="r"/>
      </p:transition>
    </mc:Choice>
    <mc:Fallback xmlns="">
      <p:transition spd="slow" advTm="153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F32B662B-302F-4390-BA23-08D84BCD0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F32B662B-302F-4390-BA23-08D84BCD0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graphicEl>
                                              <a:dgm id="{F32B662B-302F-4390-BA23-08D84BCD0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76BADD7E-8B57-4AF4-AA0A-5E78E0E89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76BADD7E-8B57-4AF4-AA0A-5E78E0E89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76BADD7E-8B57-4AF4-AA0A-5E78E0E89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graphicEl>
                                              <a:dgm id="{3EF854AC-D4A7-49E4-87F2-B72C4C27E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3EF854AC-D4A7-49E4-87F2-B72C4C27E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3EF854AC-D4A7-49E4-87F2-B72C4C27E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Graphic spid="3" grpId="0" uiExpand="1">
        <p:bldSub>
          <a:bldDgm/>
        </p:bldSub>
      </p:bldGraphic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bg2">
                <a:lumMod val="25000"/>
              </a:schemeClr>
            </a:gs>
            <a:gs pos="57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243840"/>
            <a:ext cx="10210800" cy="311234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Монолексемні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називаються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простими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хоча етимологічно вони складаються з кількох коренів різного походження: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2854333"/>
              </p:ext>
            </p:extLst>
          </p:nvPr>
        </p:nvGraphicFramePr>
        <p:xfrm>
          <a:off x="3759200" y="18169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2145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639">
        <p14:shred/>
      </p:transition>
    </mc:Choice>
    <mc:Fallback xmlns="">
      <p:transition spd="slow" advTm="66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A9867675-A23D-47DB-AB05-B975D40CE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A9867675-A23D-47DB-AB05-B975D40CE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9263C6DD-F7A7-4B39-9B8F-4F8EA99C1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9263C6DD-F7A7-4B39-9B8F-4F8EA99C1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BD7DD6A1-B096-4A98-8687-22D02E285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BD7DD6A1-B096-4A98-8687-22D02E285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2">
                <a:lumMod val="25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13360"/>
            <a:ext cx="10387649" cy="222503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Полілексемні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складаються відповідно з кількох лексем, серед яких є прості первинні прийменники: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82778361"/>
              </p:ext>
            </p:extLst>
          </p:nvPr>
        </p:nvGraphicFramePr>
        <p:xfrm>
          <a:off x="2915920" y="685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53640" y="5334000"/>
            <a:ext cx="920496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вони називаються 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складеними.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4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966">
        <p14:vortex dir="r"/>
      </p:transition>
    </mc:Choice>
    <mc:Fallback xmlns="">
      <p:transition spd="slow" advTm="109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/>
            </a:gs>
            <a:gs pos="34000">
              <a:schemeClr val="accent5">
                <a:lumMod val="40000"/>
                <a:lumOff val="60000"/>
              </a:schemeClr>
            </a:gs>
            <a:gs pos="63000">
              <a:schemeClr val="accent4">
                <a:lumMod val="60000"/>
                <a:lumOff val="40000"/>
              </a:schemeClr>
            </a:gs>
            <a:gs pos="80000">
              <a:schemeClr val="accent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60" y="-777240"/>
            <a:ext cx="11140440" cy="748284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Враховуючи   несамостійний характер функцій службових слів, особливість їхньої семантики, </a:t>
            </a:r>
            <a:r>
              <a:rPr lang="uk-UA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 Виноградов </a:t>
            </a:r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відніс їх до 	часток мовлення. Цим він поставив слова між частинами мови і не частинами мови (вигуками).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9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5721">
        <p14:honeycomb/>
      </p:transition>
    </mc:Choice>
    <mc:Fallback xmlns="">
      <p:transition spd="slow" advTm="157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5E0C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8880" y="511388"/>
            <a:ext cx="8699719" cy="4944532"/>
          </a:xfrm>
          <a:solidFill>
            <a:srgbClr val="F25E0C">
              <a:alpha val="85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частиною мови етимонів вторинні прийменники поділяються на такі групи: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4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177">
        <p14:glitter pattern="hexagon"/>
      </p:transition>
    </mc:Choice>
    <mc:Fallback xmlns="">
      <p:transition spd="slow" advTm="51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2000">
              <a:srgbClr val="F2EA44"/>
            </a:gs>
            <a:gs pos="64000">
              <a:srgbClr val="F5510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32000">
                <a:srgbClr val="F25E0C">
                  <a:alpha val="23000"/>
                </a:srgbClr>
              </a:gs>
              <a:gs pos="73000">
                <a:srgbClr val="F5510F">
                  <a:alpha val="52000"/>
                </a:srgb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прийменники, співвідносні з морфологізованими прислівниками: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7317348"/>
              </p:ext>
            </p:extLst>
          </p:nvPr>
        </p:nvGraphicFramePr>
        <p:xfrm>
          <a:off x="2641600" y="17712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799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229">
        <p:blinds dir="vert"/>
      </p:transition>
    </mc:Choice>
    <mc:Fallback xmlns="">
      <p:transition spd="slow" advTm="1222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>
                                            <p:graphicEl>
                                              <a:dgm id="{019792E8-C915-427B-92C2-C52C11679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>
                                            <p:graphicEl>
                                              <a:dgm id="{019792E8-C915-427B-92C2-C52C11679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graphicEl>
                                              <a:dgm id="{019792E8-C915-427B-92C2-C52C11679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graphicEl>
                                              <a:dgm id="{019792E8-C915-427B-92C2-C52C11679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">
                                            <p:graphicEl>
                                              <a:dgm id="{7A6B9FEA-9AB5-4294-84E8-274C11D29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graphicEl>
                                              <a:dgm id="{7A6B9FEA-9AB5-4294-84E8-274C11D29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graphicEl>
                                              <a:dgm id="{7A6B9FEA-9AB5-4294-84E8-274C11D29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graphicEl>
                                              <a:dgm id="{7A6B9FEA-9AB5-4294-84E8-274C11D29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graphicEl>
                                              <a:dgm id="{84DB4ED8-38E0-44BD-89AC-A6DE11258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graphicEl>
                                              <a:dgm id="{84DB4ED8-38E0-44BD-89AC-A6DE11258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graphicEl>
                                              <a:dgm id="{84DB4ED8-38E0-44BD-89AC-A6DE11258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graphicEl>
                                              <a:dgm id="{84DB4ED8-38E0-44BD-89AC-A6DE11258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>
                                            <p:graphicEl>
                                              <a:dgm id="{38C49663-B6FB-4F3A-B545-784E8847A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graphicEl>
                                              <a:dgm id="{38C49663-B6FB-4F3A-B545-784E8847A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graphicEl>
                                              <a:dgm id="{38C49663-B6FB-4F3A-B545-784E8847A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graphicEl>
                                              <a:dgm id="{38C49663-B6FB-4F3A-B545-784E8847A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>
                                            <p:graphicEl>
                                              <a:dgm id="{47F269B4-1E44-4D9D-BE87-2241E8AC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graphicEl>
                                              <a:dgm id="{47F269B4-1E44-4D9D-BE87-2241E8AC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graphicEl>
                                              <a:dgm id="{47F269B4-1E44-4D9D-BE87-2241E8AC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graphicEl>
                                              <a:dgm id="{47F269B4-1E44-4D9D-BE87-2241E8AC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3">
                                            <p:graphicEl>
                                              <a:dgm id="{1A13EF5D-A065-4767-9092-9C3FF3784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graphicEl>
                                              <a:dgm id="{1A13EF5D-A065-4767-9092-9C3FF3784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graphicEl>
                                              <a:dgm id="{1A13EF5D-A065-4767-9092-9C3FF3784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">
                                            <p:graphicEl>
                                              <a:dgm id="{1A13EF5D-A065-4767-9092-9C3FF3784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3">
                                            <p:graphicEl>
                                              <a:dgm id="{2CF31DE8-02D9-4E90-8B5B-F8E75E2AA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3">
                                            <p:graphicEl>
                                              <a:dgm id="{2CF31DE8-02D9-4E90-8B5B-F8E75E2AA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graphicEl>
                                              <a:dgm id="{2CF31DE8-02D9-4E90-8B5B-F8E75E2AA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graphicEl>
                                              <a:dgm id="{2CF31DE8-02D9-4E90-8B5B-F8E75E2AA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3">
                                            <p:graphicEl>
                                              <a:dgm id="{EC8759F2-6C52-4B96-A33F-D8AFA4634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3">
                                            <p:graphicEl>
                                              <a:dgm id="{EC8759F2-6C52-4B96-A33F-D8AFA4634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">
                                            <p:graphicEl>
                                              <a:dgm id="{EC8759F2-6C52-4B96-A33F-D8AFA4634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">
                                            <p:graphicEl>
                                              <a:dgm id="{EC8759F2-6C52-4B96-A33F-D8AFA4634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3">
                                            <p:graphicEl>
                                              <a:dgm id="{1BFF9DD7-071D-40EB-91B6-ABB822491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3">
                                            <p:graphicEl>
                                              <a:dgm id="{1BFF9DD7-071D-40EB-91B6-ABB822491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3">
                                            <p:graphicEl>
                                              <a:dgm id="{1BFF9DD7-071D-40EB-91B6-ABB822491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3">
                                            <p:graphicEl>
                                              <a:dgm id="{1BFF9DD7-071D-40EB-91B6-ABB822491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3">
                                            <p:graphicEl>
                                              <a:dgm id="{28953162-C3C3-4033-BAAC-713D948EE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3">
                                            <p:graphicEl>
                                              <a:dgm id="{28953162-C3C3-4033-BAAC-713D948EE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>
                                            <p:graphicEl>
                                              <a:dgm id="{28953162-C3C3-4033-BAAC-713D948EE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">
                                            <p:graphicEl>
                                              <a:dgm id="{28953162-C3C3-4033-BAAC-713D948EE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3">
                                            <p:graphicEl>
                                              <a:dgm id="{C9408828-E0B0-4A17-89CF-70ECBAE1C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3">
                                            <p:graphicEl>
                                              <a:dgm id="{C9408828-E0B0-4A17-89CF-70ECBAE1C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3">
                                            <p:graphicEl>
                                              <a:dgm id="{C9408828-E0B0-4A17-89CF-70ECBAE1C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3">
                                            <p:graphicEl>
                                              <a:dgm id="{C9408828-E0B0-4A17-89CF-70ECBAE1C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3">
                                            <p:graphicEl>
                                              <a:dgm id="{C90AE166-267C-4358-B91A-09C14FB00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3">
                                            <p:graphicEl>
                                              <a:dgm id="{C90AE166-267C-4358-B91A-09C14FB00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3">
                                            <p:graphicEl>
                                              <a:dgm id="{C90AE166-267C-4358-B91A-09C14FB00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3">
                                            <p:graphicEl>
                                              <a:dgm id="{C90AE166-267C-4358-B91A-09C14FB00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3">
                                            <p:graphicEl>
                                              <a:dgm id="{E7861A99-155E-4F91-8DAF-36B0722BA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3">
                                            <p:graphicEl>
                                              <a:dgm id="{E7861A99-155E-4F91-8DAF-36B0722BA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3">
                                            <p:graphicEl>
                                              <a:dgm id="{E7861A99-155E-4F91-8DAF-36B0722BA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">
                                            <p:graphicEl>
                                              <a:dgm id="{E7861A99-155E-4F91-8DAF-36B0722BA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3">
                                            <p:graphicEl>
                                              <a:dgm id="{ABCF97AA-C8B1-4351-980B-D0B631E67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3">
                                            <p:graphicEl>
                                              <a:dgm id="{ABCF97AA-C8B1-4351-980B-D0B631E67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3">
                                            <p:graphicEl>
                                              <a:dgm id="{ABCF97AA-C8B1-4351-980B-D0B631E67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3">
                                            <p:graphicEl>
                                              <a:dgm id="{ABCF97AA-C8B1-4351-980B-D0B631E67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3">
                                            <p:graphicEl>
                                              <a:dgm id="{802D1F3F-913E-439F-B7FD-A3C2D6764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3">
                                            <p:graphicEl>
                                              <a:dgm id="{802D1F3F-913E-439F-B7FD-A3C2D6764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3">
                                            <p:graphicEl>
                                              <a:dgm id="{802D1F3F-913E-439F-B7FD-A3C2D6764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3">
                                            <p:graphicEl>
                                              <a:dgm id="{802D1F3F-913E-439F-B7FD-A3C2D6764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50" autoRev="1" fill="remove"/>
                                        <p:tgtEl>
                                          <p:spTgt spid="3">
                                            <p:graphicEl>
                                              <a:dgm id="{438A3716-E42F-46DC-9306-C54936927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" dur="250" autoRev="1" fill="remove"/>
                                        <p:tgtEl>
                                          <p:spTgt spid="3">
                                            <p:graphicEl>
                                              <a:dgm id="{438A3716-E42F-46DC-9306-C54936927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3">
                                            <p:graphicEl>
                                              <a:dgm id="{438A3716-E42F-46DC-9306-C54936927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3">
                                            <p:graphicEl>
                                              <a:dgm id="{438A3716-E42F-46DC-9306-C54936927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3">
                                            <p:graphicEl>
                                              <a:dgm id="{F802E5E3-E5CE-4034-BF8D-CF79FDBA3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3">
                                            <p:graphicEl>
                                              <a:dgm id="{F802E5E3-E5CE-4034-BF8D-CF79FDBA3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3">
                                            <p:graphicEl>
                                              <a:dgm id="{F802E5E3-E5CE-4034-BF8D-CF79FDBA3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3">
                                            <p:graphicEl>
                                              <a:dgm id="{F802E5E3-E5CE-4034-BF8D-CF79FDBA3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3">
                                            <p:graphicEl>
                                              <a:dgm id="{E87DD7B6-59E3-4B80-B49E-7D35254ED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3">
                                            <p:graphicEl>
                                              <a:dgm id="{E87DD7B6-59E3-4B80-B49E-7D35254ED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3">
                                            <p:graphicEl>
                                              <a:dgm id="{E87DD7B6-59E3-4B80-B49E-7D35254ED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3">
                                            <p:graphicEl>
                                              <a:dgm id="{E87DD7B6-59E3-4B80-B49E-7D35254ED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50" autoRev="1" fill="remove"/>
                                        <p:tgtEl>
                                          <p:spTgt spid="3">
                                            <p:graphicEl>
                                              <a:dgm id="{3197DF8F-67B1-4506-92AA-BC8EEC17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" dur="250" autoRev="1" fill="remove"/>
                                        <p:tgtEl>
                                          <p:spTgt spid="3">
                                            <p:graphicEl>
                                              <a:dgm id="{3197DF8F-67B1-4506-92AA-BC8EEC17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3">
                                            <p:graphicEl>
                                              <a:dgm id="{3197DF8F-67B1-4506-92AA-BC8EEC17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3">
                                            <p:graphicEl>
                                              <a:dgm id="{3197DF8F-67B1-4506-92AA-BC8EEC17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remove"/>
                                        <p:tgtEl>
                                          <p:spTgt spid="3">
                                            <p:graphicEl>
                                              <a:dgm id="{A608DB6F-3D9F-4745-BC21-07C01859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remove"/>
                                        <p:tgtEl>
                                          <p:spTgt spid="3">
                                            <p:graphicEl>
                                              <a:dgm id="{A608DB6F-3D9F-4745-BC21-07C01859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3">
                                            <p:graphicEl>
                                              <a:dgm id="{A608DB6F-3D9F-4745-BC21-07C01859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3">
                                            <p:graphicEl>
                                              <a:dgm id="{A608DB6F-3D9F-4745-BC21-07C01859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1000">
              <a:srgbClr val="F2EA44"/>
            </a:gs>
            <a:gs pos="64000">
              <a:srgbClr val="F5510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594360"/>
            <a:ext cx="10161904" cy="2286000"/>
          </a:xfrm>
          <a:solidFill>
            <a:srgbClr val="EB943D">
              <a:alpha val="54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uk-UA" sz="5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прийменники, співвідносні з безприйменниковими- відмінковими формами</a:t>
            </a:r>
            <a:endParaRPr lang="ru-RU" sz="5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26485047"/>
              </p:ext>
            </p:extLst>
          </p:nvPr>
        </p:nvGraphicFramePr>
        <p:xfrm>
          <a:off x="2612547" y="3108959"/>
          <a:ext cx="8128000" cy="301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9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404">
        <p15:prstTrans prst="fallOver"/>
      </p:transition>
    </mc:Choice>
    <mc:Fallback xmlns="">
      <p:transition spd="slow" advTm="4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1000">
              <a:srgbClr val="F2EA44"/>
            </a:gs>
            <a:gs pos="64000">
              <a:srgbClr val="F5510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441960"/>
            <a:ext cx="10161904" cy="2956560"/>
          </a:xfrm>
          <a:solidFill>
            <a:srgbClr val="F2EA44">
              <a:alpha val="7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uk-UA" sz="5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5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прийменники, співвідносні з прийменниково-відмінковими формами іменників, що перейшли в прислівники: </a:t>
            </a:r>
            <a:endParaRPr lang="ru-RU" sz="5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17532985"/>
              </p:ext>
            </p:extLst>
          </p:nvPr>
        </p:nvGraphicFramePr>
        <p:xfrm>
          <a:off x="1524001" y="3398520"/>
          <a:ext cx="9990934" cy="301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9941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251">
        <p15:prstTrans prst="wind"/>
      </p:transition>
    </mc:Choice>
    <mc:Fallback xmlns="">
      <p:transition spd="slow" advTm="122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1000">
              <a:srgbClr val="F2EA44"/>
            </a:gs>
            <a:gs pos="64000">
              <a:srgbClr val="F5510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441960"/>
            <a:ext cx="10161904" cy="2956560"/>
          </a:xfrm>
          <a:solidFill>
            <a:srgbClr val="E48312">
              <a:alpha val="7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uk-UA" sz="5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прийменники, співвідносні з адвербіалізованими дієприслівниками формами:</a:t>
            </a:r>
            <a:endParaRPr lang="ru-RU" sz="5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9118143"/>
              </p:ext>
            </p:extLst>
          </p:nvPr>
        </p:nvGraphicFramePr>
        <p:xfrm>
          <a:off x="1524001" y="3398520"/>
          <a:ext cx="9990934" cy="301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0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">
        <p15:prstTrans prst="fracture"/>
      </p:transition>
    </mc:Choice>
    <mc:Fallback xmlns="">
      <p:transition spd="slow" advTm="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1000">
              <a:srgbClr val="F2EA44"/>
            </a:gs>
            <a:gs pos="64000">
              <a:srgbClr val="F5510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441960"/>
            <a:ext cx="10161904" cy="2956560"/>
          </a:xfrm>
          <a:solidFill>
            <a:srgbClr val="E48312">
              <a:alpha val="7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uk-UA" sz="5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5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5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Прийменники</a:t>
            </a:r>
            <a:r>
              <a:rPr lang="uk-UA" sz="5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утворені з морфологізованих прислівників і первинних прийменників:</a:t>
            </a:r>
            <a:endParaRPr lang="ru-RU" sz="5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69468037"/>
              </p:ext>
            </p:extLst>
          </p:nvPr>
        </p:nvGraphicFramePr>
        <p:xfrm>
          <a:off x="1524001" y="3398520"/>
          <a:ext cx="9990934" cy="301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07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672">
        <p:circle/>
      </p:transition>
    </mc:Choice>
    <mc:Fallback xmlns="">
      <p:transition spd="slow" advTm="86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5000">
              <a:srgbClr val="F2EA44"/>
            </a:gs>
            <a:gs pos="56000">
              <a:srgbClr val="F5510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3160" y="868680"/>
            <a:ext cx="9342119" cy="49834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 вторинних прийменників не належать до праслов'янських. Первинні прийменники, як правило, багатозначні, а вторинні-зазвичай однозначні.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13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91">
        <p15:prstTrans prst="curtains"/>
      </p:transition>
    </mc:Choice>
    <mc:Fallback xmlns="">
      <p:transition spd="slow" advTm="8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/>
            </a:gs>
            <a:gs pos="29000">
              <a:schemeClr val="accent5">
                <a:lumMod val="40000"/>
                <a:lumOff val="60000"/>
              </a:schemeClr>
            </a:gs>
            <a:gs pos="53000">
              <a:schemeClr val="accent4">
                <a:lumMod val="60000"/>
                <a:lumOff val="40000"/>
              </a:schemeClr>
            </a:gs>
            <a:gs pos="8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40080"/>
            <a:ext cx="5617528" cy="23317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4000" dirty="0"/>
              <a:t>Виноградов </a:t>
            </a:r>
            <a:r>
              <a:rPr lang="ru-RU" sz="4000" dirty="0" err="1"/>
              <a:t>Віктор</a:t>
            </a:r>
            <a:r>
              <a:rPr lang="ru-RU" sz="4000" dirty="0"/>
              <a:t> </a:t>
            </a:r>
            <a:r>
              <a:rPr lang="ru-RU" sz="4000" dirty="0" err="1" smtClean="0"/>
              <a:t>Володимирович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(1895–1969)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94" y="685800"/>
            <a:ext cx="3403600" cy="510540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1560" y="2971800"/>
            <a:ext cx="5897880" cy="268224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000" dirty="0"/>
              <a:t> </a:t>
            </a:r>
            <a:r>
              <a:rPr lang="ru-RU" sz="2800" dirty="0" err="1"/>
              <a:t>російський</a:t>
            </a:r>
            <a:r>
              <a:rPr lang="ru-RU" sz="2800" dirty="0"/>
              <a:t> </a:t>
            </a:r>
            <a:r>
              <a:rPr lang="ru-RU" sz="2800" dirty="0" err="1"/>
              <a:t>філолог</a:t>
            </a:r>
            <a:r>
              <a:rPr lang="ru-RU" sz="2800" dirty="0"/>
              <a:t>, </a:t>
            </a:r>
            <a:r>
              <a:rPr lang="ru-RU" sz="2800" dirty="0" err="1"/>
              <a:t>академік</a:t>
            </a:r>
            <a:r>
              <a:rPr lang="ru-RU" sz="2800" dirty="0"/>
              <a:t> АН СРСР з 1946, </a:t>
            </a:r>
            <a:r>
              <a:rPr lang="ru-RU" sz="2800" dirty="0" err="1"/>
              <a:t>іноземний</a:t>
            </a:r>
            <a:r>
              <a:rPr lang="ru-RU" sz="2800" dirty="0"/>
              <a:t> член </a:t>
            </a:r>
            <a:r>
              <a:rPr lang="ru-RU" sz="2800" dirty="0" err="1"/>
              <a:t>багатьох</a:t>
            </a:r>
            <a:r>
              <a:rPr lang="ru-RU" sz="2800" dirty="0"/>
              <a:t> </a:t>
            </a:r>
            <a:r>
              <a:rPr lang="ru-RU" sz="2800" dirty="0" err="1"/>
              <a:t>зарубіжних</a:t>
            </a:r>
            <a:r>
              <a:rPr lang="ru-RU" sz="2800" dirty="0"/>
              <a:t> </a:t>
            </a:r>
            <a:r>
              <a:rPr lang="ru-RU" sz="2800" dirty="0" err="1"/>
              <a:t>академій</a:t>
            </a:r>
            <a:r>
              <a:rPr lang="ru-RU" sz="2800" dirty="0"/>
              <a:t>.</a:t>
            </a: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9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8246">
        <p14:honeycomb/>
      </p:transition>
    </mc:Choice>
    <mc:Fallback xmlns="">
      <p:transition spd="slow" advTm="82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3">
                <a:lumMod val="20000"/>
                <a:lumOff val="80000"/>
              </a:schemeClr>
            </a:gs>
            <a:gs pos="43000">
              <a:schemeClr val="accent5">
                <a:lumMod val="40000"/>
                <a:lumOff val="60000"/>
              </a:schemeClr>
            </a:gs>
            <a:gs pos="73000">
              <a:schemeClr val="accent4">
                <a:lumMod val="60000"/>
                <a:lumOff val="40000"/>
              </a:schemeClr>
            </a:gs>
            <a:gs pos="95000">
              <a:schemeClr val="accent4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1" y="640080"/>
            <a:ext cx="10018713" cy="50901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uk-UA" sz="6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Катерина </a:t>
            </a:r>
            <a:r>
              <a:rPr lang="uk-UA" sz="60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Городенська</a:t>
            </a:r>
            <a:r>
              <a:rPr lang="uk-UA" sz="6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службовим словам надає статус </a:t>
            </a:r>
            <a:r>
              <a:rPr lang="uk-UA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морфем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4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7"/>
    </mc:Choice>
    <mc:Fallback xmlns="">
      <p:transition spd="slow" advTm="6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4" y="628338"/>
            <a:ext cx="6167756" cy="2495861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5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Катерина </a:t>
            </a:r>
            <a:r>
              <a:rPr lang="ru-RU" sz="5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Григорівна</a:t>
            </a:r>
            <a:r>
              <a:rPr lang="ru-RU" sz="5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Городенська</a:t>
            </a:r>
            <a:r>
              <a:rPr lang="ru-RU" sz="5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1948</a:t>
            </a:r>
            <a:endParaRPr lang="ru-RU" sz="5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r="587"/>
          <a:stretch>
            <a:fillRect/>
          </a:stretch>
        </p:blipFill>
        <p:spPr>
          <a:xfrm>
            <a:off x="7869002" y="838199"/>
            <a:ext cx="3280974" cy="457200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25880" y="3398520"/>
            <a:ext cx="6324600" cy="2971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мовознавець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фахівець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граматики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доктор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філологічних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 (1991),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професор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(1993).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премії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імені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 О.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Потебні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НАН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(2005).</a:t>
            </a: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2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7"/>
    </mc:Choice>
    <mc:Fallback xmlns="">
      <p:transition spd="slow" advTm="5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1040" y="259080"/>
            <a:ext cx="11490959" cy="21793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 слів на повнозначні та службові в східнослов'янських граматиках почався з Х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 ст. </a:t>
            </a:r>
            <a:r>
              <a:rPr lang="uk-UA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 Потебня</a:t>
            </a: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називав їх «лексичними і формальними словами», </a:t>
            </a:r>
            <a:r>
              <a:rPr lang="uk-UA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Пилип </a:t>
            </a:r>
            <a:r>
              <a:rPr lang="uk-UA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Фортунов</a:t>
            </a:r>
            <a:r>
              <a:rPr lang="uk-UA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«Повними і частковими словами».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07720" y="2438400"/>
            <a:ext cx="6141720" cy="101652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Опанасович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Потебня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1835 — 1891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80" y="3594418"/>
            <a:ext cx="2280200" cy="2455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607967" y="2666999"/>
            <a:ext cx="5385913" cy="78792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Пилип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Федорович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Фортуна́тов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(1848–1914)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3594418"/>
            <a:ext cx="2159586" cy="2455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Звук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94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62"/>
    </mc:Choice>
    <mc:Fallback xmlns="">
      <p:transition spd="slow" advTm="15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6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311449" cy="5852160"/>
          </a:xfrm>
        </p:spPr>
        <p:txBody>
          <a:bodyPr>
            <a:normAutofit/>
          </a:bodyPr>
          <a:lstStyle/>
          <a:p>
            <a:r>
              <a:rPr lang="uk-UA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Отже, за особливостями семантичних і синтаксичних ознак усі службові слова поділяються на </a:t>
            </a:r>
            <a:r>
              <a:rPr lang="uk-UA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прийменники, сполучники і частки.</a:t>
            </a:r>
            <a:endParaRPr lang="ru-RU" sz="54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24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6">
        <p14:prism isContent="1"/>
      </p:transition>
    </mc:Choice>
    <mc:Fallback xmlns="">
      <p:transition spd="slow" advTm="6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671" y="609600"/>
            <a:ext cx="10018713" cy="49377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sz="6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Прийменники як категорія службових </a:t>
            </a:r>
            <a:r>
              <a:rPr lang="uk-UA" sz="6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</a:t>
            </a:r>
            <a:endParaRPr lang="ru-RU" sz="6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5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4"/>
    </mc:Choice>
    <mc:Fallback xmlns="">
      <p:transition spd="slow" advTm="3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1|1.3|1|1.1|1.6|0.8|0.3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0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8|11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1|1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8|1.6|0.9|1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491</TotalTime>
  <Words>774</Words>
  <Application>Microsoft Office PowerPoint</Application>
  <PresentationFormat>Широкоэкранный</PresentationFormat>
  <Paragraphs>90</Paragraphs>
  <Slides>36</Slides>
  <Notes>1</Notes>
  <HiddenSlides>0</HiddenSlides>
  <MMClips>31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Corbel</vt:lpstr>
      <vt:lpstr>Параллакс</vt:lpstr>
      <vt:lpstr>Статус службових слів в сучасному мовознавстві</vt:lpstr>
      <vt:lpstr>  Службові слова. Прийменник.</vt:lpstr>
      <vt:lpstr>Враховуючи   несамостійний характер функцій службових слів, особливість їхньої семантики, Віктор Виноградов відніс їх до  часток мовлення. Цим він поставив слова між частинами мови і не частинами мови (вигуками).</vt:lpstr>
      <vt:lpstr>Виноградов Віктор Володимирович (1895–1969)</vt:lpstr>
      <vt:lpstr>Катерина Городенська службовим словам надає статус морфем</vt:lpstr>
      <vt:lpstr>Катерина Григорівна Городенська  1948</vt:lpstr>
      <vt:lpstr>Поділ слів на повнозначні та службові в східнослов'янських граматиках почався з ХVІІІ ст. Олександр Потебня називав їх «лексичними і формальними словами», Пилип Фортунов – «Повними і частковими словами».</vt:lpstr>
      <vt:lpstr>Отже, за особливостями семантичних і синтаксичних ознак усі службові слова поділяються на прийменники, сполучники і частки.</vt:lpstr>
      <vt:lpstr>Прийменники як категорія службових слів</vt:lpstr>
      <vt:lpstr>Термін прийменник уперше подав у своїй граматиці Омелян Партицький у 70-х роках ХІХ ст.</vt:lpstr>
      <vt:lpstr>Термін прийменник закріпився у працях Омеляна Огоновського, Степана Смаль-Стоцького і Федора (Теодора) Гантера,  Агантангела Кримського та інших. </vt:lpstr>
      <vt:lpstr>Існує три погляди на прийменник </vt:lpstr>
      <vt:lpstr>Перший і найпоширеніший у сучасному мовознавстві, прийменник є службовим словом, що має статус службової частини мови.</vt:lpstr>
      <vt:lpstr>Відповідно до другого погляду, прийменник є аналітичною синтаксичною морфемою, а не словом, і тому не належать навіть до службових частин мови.</vt:lpstr>
      <vt:lpstr>Згідно з третім підходом, прийменник – це самостійне слово із статусом частини мови, що належить до прислівників узагальненого значення. </vt:lpstr>
      <vt:lpstr>Прийменники означають синтаксичні відношення між формами непрямих відмінків іменників, числівників, займенників, прийменників, дієслів і, зрідка,- прислівників. Для вираження цих відношень непрямий відмінок вибирає собі з поміж низки прийменників той, який своїм лексичним значенням відповідає значенню відмінка. Отже, лексичне значення непрямих відмінків зумовлює лексичне значення в прийменнику. Воно знаходиться в ньому як натяк, який пояснюється лише при відмінку. </vt:lpstr>
      <vt:lpstr>Крім того, прийменник містить лексичне значення в самому собі: над, під, через (простір), після, протягом, раніше (час), завдяки, внаслідок (причина).</vt:lpstr>
      <vt:lpstr>Функції прийменника </vt:lpstr>
      <vt:lpstr>Прийменники виконують релятивну функцію – вони виражають підрядні відношення між словоформами в словосполученнях і реченнях.</vt:lpstr>
      <vt:lpstr>Категорійне значення прийменника – підрядний зв’язок іменника, займенника, числівника як залежних компонентів з головними у словосполученнях з синтаксичним керуванням: стояти біля вікна, поділити на два, запросити до себе, підійти до неї. </vt:lpstr>
      <vt:lpstr>Прийменник зв'язує тільки неоднорідні, різнозначні, різнозначні слова в словосполученнях.   </vt:lpstr>
      <vt:lpstr>Прийменник – це така службова частина мови, яка виражає різноманітні підрядні відношення керованого іменника, займенника, числівника до інших слів у словосполученні та реченні.</vt:lpstr>
      <vt:lpstr>Групи прийменників за походженням і будовою</vt:lpstr>
      <vt:lpstr>За послідовністю виникнення прийменники поділяються на:</vt:lpstr>
      <vt:lpstr>До первинних належать ті найдавніші прийменники, що в сучасній мові не мають співвідносних повнозначних слів, виступають лише в позиції прийменника, становлять одну морфему, здебільшого односкладову. Мають високий рівень абстракції і дуже розвинуту багатозначність. </vt:lpstr>
      <vt:lpstr>Наприклад: </vt:lpstr>
      <vt:lpstr>До вторинних належать ті прийменники, що виникли в нові часи і співвідносяться в сучасній мові з відповідними омонімічними повнозначними словами:</vt:lpstr>
      <vt:lpstr>Монолексемні називаються простими, хоча етимологічно вони складаються з кількох коренів різного походження:</vt:lpstr>
      <vt:lpstr>Полілексемні складаються відповідно з кількох лексем, серед яких є прості первинні прийменники:</vt:lpstr>
      <vt:lpstr>За частиною мови етимонів вторинні прийменники поділяються на такі групи:</vt:lpstr>
      <vt:lpstr>1. прийменники, співвідносні з морфологізованими прислівниками:</vt:lpstr>
      <vt:lpstr>2. прийменники, співвідносні з безприйменниковими- відмінковими формами</vt:lpstr>
      <vt:lpstr>3. прийменники, співвідносні з прийменниково-відмінковими формами іменників, що перейшли в прислівники: </vt:lpstr>
      <vt:lpstr>4. прийменники, співвідносні з адвербіалізованими дієприслівниками формами:</vt:lpstr>
      <vt:lpstr>5. Прийменники, утворені з морфологізованих прислівників і первинних прийменників:</vt:lpstr>
      <vt:lpstr>Більшість вторинних прийменників не належать до праслов'янських. Первинні прийменники, як правило, багатозначні, а вторинні-зазвичай однозначні.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Службові слова. Прийменник.</dc:title>
  <dc:creator>vika vika</dc:creator>
  <cp:lastModifiedBy>Стовбур </cp:lastModifiedBy>
  <cp:revision>42</cp:revision>
  <dcterms:created xsi:type="dcterms:W3CDTF">2018-12-10T10:36:04Z</dcterms:created>
  <dcterms:modified xsi:type="dcterms:W3CDTF">2018-12-13T18:18:08Z</dcterms:modified>
</cp:coreProperties>
</file>