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57FE6-6159-4536-965D-92DC1A55A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9BF4C3-97A4-4B35-AB0D-5EB0262A6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42F4CD-A64D-4C72-99D8-90EAAC33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467FDE-4771-4E31-8CBC-E4583F27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4A6C1-EB53-4408-9A79-DDA69DBE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462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9255BD-84C5-4544-93E4-1079794E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192F2B-74BA-4110-862B-F5B9CC9DB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8593DF-8598-4772-850D-F75F2B21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741162-0FDF-4501-8A53-1E1497E5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F27C29-4E50-4F64-8B15-750A1754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211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F2B4C9-1E98-4DC6-BAD9-5B4033A85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318854-3F9F-4DB3-892C-7A1BC2DC1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247396-2ADD-459D-B358-8B2729D6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F9E74-629E-4EE0-B09B-43F1F5D8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61BA0D-9752-4A1F-9D89-3A937D1D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4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0B090-73DE-4E8D-91DB-ED13CEA9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745C02-7C0C-4F25-9D65-DE92A2327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998C0C-28B9-4575-B2A1-F8BF60151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FA504A-88C4-474E-82D3-61FD841E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929BBD-67A9-48A0-BE57-E4A0D43E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051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96B8B-352B-493C-B407-61225AD0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E60374-8D4D-4123-8C67-A7A354487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214C52-B234-4DC7-BB62-830B16F0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2E3265-1286-4206-959A-57411A391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B07400-A949-4884-BA5C-3CC1A850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37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CEC90-409E-4CDD-9354-8C1A1DCF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57CBE6-9DA0-48A3-B101-640220558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99C181-16A9-4A1B-A150-56689B127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4BA30C-2BD7-4C7B-8049-E880ADD2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F59602-28F0-4D69-8C48-692A72C7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0E5F0E-CE78-4A4A-907F-DEC6A693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075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5E618-9230-460D-973B-74C5DCD8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EA63C7-654C-44AB-97E8-EA9C6575D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94F557-DE08-4455-B30A-390F1D6DA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4E58AD-C092-4D29-8121-EA06B009E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028EAA-EB97-4B64-AF28-D2C6825F6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C9F04E-BB1F-4CC5-978A-7DF412FB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9BB3F7-ED23-4730-92C5-5B8EB6AC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290707-6FE9-43A3-9542-C595DA4CD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206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EFA8D-9EB4-436D-9458-D95FB69F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808FA89-4105-4657-AB38-83DDD2FC9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EA8E12-D3F3-4799-BF65-8DEA7342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76BB50-2844-47E6-BA83-608A34D2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1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52E23A-43E2-4B46-817D-138C2449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8F3EB3-F9A2-4952-816A-31D44B26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D04A39-6098-45F3-9B23-2BA8FE0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10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C7536-56CB-4808-A86B-AFACBA38D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E6222-CC58-4A87-B7D6-B8F135B5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D7EADC-4DAB-4DA0-920B-560C44FD8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6902B2-08AA-4281-A152-210EE8DB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6306C9-ED7C-4D28-91BD-1D53F8E4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7DD76A-7C3C-4B1C-BC21-2C2DF0DE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68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0C0E8-B69B-46BF-8CBA-FD833CF4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214716-8E56-43A6-9FB6-57FEBF5DB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07FBD8-AFE0-4D97-A1D8-1782CDB09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33B16C-5C42-42E4-ABC4-A8246C44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FA6B2F-997E-4C1B-84B6-92AC95C9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EFED3F-1FBE-4AC1-88C1-EEA70C11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86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7ED4E-46D2-42E1-93D7-F4358F432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F28F22-9B95-4B4F-9A6C-3A7903E27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D8BE49-929B-4755-BCCE-DE018DFE7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816B6-0257-4AF9-9F83-E8099119FDED}" type="datetimeFigureOut">
              <a:rPr lang="uk-UA" smtClean="0"/>
              <a:t>12.10.2024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817523-7C0D-46D8-A6EC-A5F52B4C5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0AC737-44CE-4D3D-950C-FE16A17A9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994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C5501-B198-4490-B93C-131D34396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782908" cy="238760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FF00"/>
                </a:solidFill>
              </a:rPr>
              <a:t>Лекція 6. Нейронні мережі</a:t>
            </a:r>
            <a:r>
              <a:rPr lang="ru-RU" dirty="0">
                <a:solidFill>
                  <a:srgbClr val="FFFF00"/>
                </a:solidFill>
              </a:rPr>
              <a:t>.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475A51-1501-4B65-B311-2DAAE7A496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914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35DD6-6F30-455F-AD93-D80F6AEB1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Питання: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C1F218-700D-4150-A38D-8C0D3544F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розвитку нейронних мереж.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 застосування НМ.</a:t>
            </a:r>
          </a:p>
          <a:p>
            <a:pPr marL="514350" indent="-514350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штучний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нейрон.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штучної нейронної мережі.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штучної нейронної мереж.</a:t>
            </a:r>
          </a:p>
          <a:p>
            <a:pPr marL="514350" indent="-514350">
              <a:buAutoNum type="arabicPeriod"/>
            </a:pP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нейронних мереж.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71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Лекція 6. Нейронні мережі.</vt:lpstr>
      <vt:lpstr>Питання: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Методи подання інтелектуальних задач, їх переваги та недоліки.</dc:title>
  <dc:creator>M Ivanov</dc:creator>
  <cp:lastModifiedBy>M Ivanov</cp:lastModifiedBy>
  <cp:revision>6</cp:revision>
  <dcterms:created xsi:type="dcterms:W3CDTF">2024-09-08T14:25:02Z</dcterms:created>
  <dcterms:modified xsi:type="dcterms:W3CDTF">2024-10-12T12:00:04Z</dcterms:modified>
</cp:coreProperties>
</file>