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05.09.2020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uk-UA" b="1" dirty="0">
                <a:effectLst/>
              </a:rPr>
              <a:t>Парадигми культури в Медійній галузі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uk-UA" b="1" dirty="0">
                <a:effectLst/>
              </a:rPr>
              <a:t> 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749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Що будете знати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uk-UA" dirty="0"/>
              <a:t>основні концепції та риси естетики різних епох від давнини до 19 ст., викладені науковцями;</a:t>
            </a:r>
            <a:endParaRPr lang="ru-RU" dirty="0"/>
          </a:p>
          <a:p>
            <a:pPr lvl="0"/>
            <a:r>
              <a:rPr lang="uk-UA" dirty="0"/>
              <a:t>особливості вияву різних культурних епох у тогочасних скульптурі, архітектурі, живописі, літературі, театрі, музиці, кінематографі та сучасних мас-медіа; </a:t>
            </a:r>
            <a:endParaRPr lang="ru-RU" dirty="0"/>
          </a:p>
          <a:p>
            <a:pPr lvl="0"/>
            <a:r>
              <a:rPr lang="uk-UA" dirty="0"/>
              <a:t>види</a:t>
            </a:r>
            <a:r>
              <a:rPr lang="ru-RU" dirty="0"/>
              <a:t>  </a:t>
            </a:r>
            <a:r>
              <a:rPr lang="ru-RU" dirty="0" err="1"/>
              <a:t>взаємозв’яз</a:t>
            </a:r>
            <a:r>
              <a:rPr lang="uk-UA" dirty="0" err="1"/>
              <a:t>ків</a:t>
            </a:r>
            <a:r>
              <a:rPr lang="uk-UA" dirty="0"/>
              <a:t> між </a:t>
            </a:r>
            <a:r>
              <a:rPr lang="ru-RU" dirty="0" err="1"/>
              <a:t>розвитк</a:t>
            </a:r>
            <a:r>
              <a:rPr lang="uk-UA" dirty="0"/>
              <a:t>ом мас-медіа та</a:t>
            </a:r>
            <a:r>
              <a:rPr lang="ru-RU" dirty="0"/>
              <a:t> 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uk-UA" dirty="0"/>
              <a:t>зазначених періодів;</a:t>
            </a:r>
            <a:endParaRPr lang="ru-RU" dirty="0"/>
          </a:p>
          <a:p>
            <a:pPr lvl="0"/>
            <a:r>
              <a:rPr lang="uk-UA" dirty="0"/>
              <a:t>можливості використання елементів стилю провідних культурних напрямків при створенні мас-медійної продукції.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305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Що будете вміти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розрізняти</a:t>
            </a:r>
            <a:r>
              <a:rPr lang="ru-RU" dirty="0"/>
              <a:t> </a:t>
            </a:r>
            <a:r>
              <a:rPr lang="ru-RU" dirty="0" err="1"/>
              <a:t>культурні</a:t>
            </a:r>
            <a:r>
              <a:rPr lang="ru-RU" dirty="0"/>
              <a:t> </a:t>
            </a:r>
            <a:r>
              <a:rPr lang="ru-RU" dirty="0" err="1"/>
              <a:t>стилі</a:t>
            </a:r>
            <a:r>
              <a:rPr lang="ru-RU" dirty="0"/>
              <a:t> та </a:t>
            </a:r>
            <a:r>
              <a:rPr lang="ru-RU" dirty="0" err="1"/>
              <a:t>напрями</a:t>
            </a:r>
            <a:r>
              <a:rPr lang="ru-RU" dirty="0"/>
              <a:t>; </a:t>
            </a:r>
          </a:p>
          <a:p>
            <a:r>
              <a:rPr lang="uk-UA" dirty="0"/>
              <a:t> -  орієнтуватися  в культурно-історичному    процесі   від зародження цивілізацій до доби реалізму; </a:t>
            </a:r>
            <a:endParaRPr lang="ru-RU" dirty="0"/>
          </a:p>
          <a:p>
            <a:r>
              <a:rPr lang="uk-UA" dirty="0"/>
              <a:t>  -  аналізувати явища давньої культури до ХІХ століття, їх поетику та стилістику; </a:t>
            </a:r>
            <a:endParaRPr lang="ru-RU" dirty="0"/>
          </a:p>
          <a:p>
            <a:r>
              <a:rPr lang="uk-UA" dirty="0"/>
              <a:t>-  робити зіставлення й узагальнення; </a:t>
            </a:r>
            <a:endParaRPr lang="ru-RU" dirty="0"/>
          </a:p>
          <a:p>
            <a:r>
              <a:rPr lang="uk-UA" dirty="0"/>
              <a:t> -  виробляти    власну   думку   про  наукову,   художню,    історичну   та  естетичну  цінність   твору,  не  боячись   полемізувати   з  думкою   дослідників; </a:t>
            </a:r>
            <a:endParaRPr lang="ru-RU" dirty="0"/>
          </a:p>
          <a:p>
            <a:r>
              <a:rPr lang="uk-UA" dirty="0"/>
              <a:t> -  виділяти суттєве, характеризувати образи художніх творів, систему </a:t>
            </a:r>
            <a:r>
              <a:rPr lang="uk-UA" dirty="0" err="1"/>
              <a:t>художньо-</a:t>
            </a:r>
            <a:r>
              <a:rPr lang="uk-UA" dirty="0"/>
              <a:t>    виражальних засобів;  </a:t>
            </a:r>
            <a:endParaRPr lang="ru-RU" dirty="0"/>
          </a:p>
          <a:p>
            <a:r>
              <a:rPr lang="uk-UA" dirty="0"/>
              <a:t>- використовувати прийоми та елементи попередніх етапів культури у власних журналістських, рекламних повідомленнях і редакторській діяльності.  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09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Програма</a:t>
            </a:r>
            <a:r>
              <a:rPr lang="ru-RU" b="1" dirty="0"/>
              <a:t> </a:t>
            </a:r>
            <a:r>
              <a:rPr lang="ru-RU" b="1" dirty="0" err="1"/>
              <a:t>навчальної</a:t>
            </a:r>
            <a:r>
              <a:rPr lang="ru-RU" b="1" dirty="0"/>
              <a:t> </a:t>
            </a:r>
            <a:r>
              <a:rPr lang="ru-RU" b="1" dirty="0" err="1"/>
              <a:t>дисципліни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 smtClean="0"/>
              <a:t>Розділ</a:t>
            </a:r>
            <a:r>
              <a:rPr lang="ru-RU" b="1" dirty="0" smtClean="0"/>
              <a:t> </a:t>
            </a:r>
            <a:r>
              <a:rPr lang="ru-RU" b="1" dirty="0"/>
              <a:t>1. </a:t>
            </a:r>
            <a:r>
              <a:rPr lang="uk-UA" b="1" dirty="0"/>
              <a:t>Парадигми світової культури від давнини до XVIII ст. у медійній комунікації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Розділ 2. Парадигми культури ХІХ ст. у медійній галузі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014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182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Парадигми культури в Медійній галузі   </vt:lpstr>
      <vt:lpstr>Що будете знати</vt:lpstr>
      <vt:lpstr>Що будете вміти</vt:lpstr>
      <vt:lpstr>Програма навчальної дисципліни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Парадигми культури в Медійній галузі   </dc:title>
  <dc:creator>tkm92u</dc:creator>
  <cp:lastModifiedBy>tkm92u</cp:lastModifiedBy>
  <cp:revision>1</cp:revision>
  <dcterms:created xsi:type="dcterms:W3CDTF">2020-09-05T07:45:26Z</dcterms:created>
  <dcterms:modified xsi:type="dcterms:W3CDTF">2020-09-05T07:49:13Z</dcterms:modified>
</cp:coreProperties>
</file>