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8"/>
  </p:handoutMasterIdLst>
  <p:sldIdLst>
    <p:sldId id="256" r:id="rId2"/>
    <p:sldId id="366" r:id="rId3"/>
    <p:sldId id="367" r:id="rId4"/>
    <p:sldId id="369" r:id="rId5"/>
    <p:sldId id="370" r:id="rId6"/>
    <p:sldId id="375" r:id="rId7"/>
  </p:sldIdLst>
  <p:sldSz cx="9144000" cy="6858000" type="screen4x3"/>
  <p:notesSz cx="6759575" cy="98679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CCE657-4A7B-4E75-81C2-6D2CAD2B3576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414473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365E9-FC29-4555-889C-21C06F048CB0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39650-6941-41CC-A16A-EE64196BB60F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875E3-D75C-4DB0-A349-43746DF45877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8A959-0642-46FC-ADD1-6FC3C070611B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5CAA3-C1C5-417E-987D-042898D653DC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207CF-F275-43DA-ADBC-0DB7024BB1F6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78878-D28E-4D50-9745-EF26944D331F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F4DAF-E44D-4054-A701-2A879D08AFCF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9FFD9-7474-4DCA-B0D9-1EA81FF8E4E3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EF9C6-966E-4CBA-9E60-FB4B2746B887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CF6B5-81A9-415C-8E89-6B1CE6DA1F1E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CDE39A5-5E44-43AE-AC83-4158725A1DD1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148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3600" dirty="0" smtClean="0"/>
              <a:t>ОПТИКА</a:t>
            </a:r>
            <a:endParaRPr lang="ru-RU" sz="3600" dirty="0" smtClean="0"/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3500438"/>
            <a:ext cx="8229600" cy="8921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uk-UA" sz="2800" dirty="0" smtClean="0"/>
              <a:t>ЛАБОРАТОРНЕ ЗАНЯТТЯ.</a:t>
            </a:r>
          </a:p>
          <a:p>
            <a:pPr algn="ctr" eaLnBrk="1" hangingPunct="1">
              <a:buFontTx/>
              <a:buNone/>
            </a:pPr>
            <a:r>
              <a:rPr lang="ru-RU" sz="2800" dirty="0" smtClean="0"/>
              <a:t>ВИВЧЕННЯ ІНТЕРФЕРЕНЦІЙНОЇ СХЕМИ КІЛЕЦЬ НЬЮТОНА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 txBox="1">
            <a:spLocks noChangeArrowheads="1"/>
          </p:cNvSpPr>
          <p:nvPr/>
        </p:nvSpPr>
        <p:spPr bwMode="auto">
          <a:xfrm>
            <a:off x="539750" y="0"/>
            <a:ext cx="8229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dirty="0" smtClean="0"/>
              <a:t>ВИВЧЕННЯ ІНТЕРФЕРЕНЦІЙНОЇ СХЕМИ КІЛЕЦЬ НЬЮТОНА</a:t>
            </a:r>
          </a:p>
          <a:p>
            <a:pPr marL="342900" indent="-342900" algn="ctr" eaLnBrk="1" hangingPunct="1">
              <a:spcBef>
                <a:spcPct val="20000"/>
              </a:spcBef>
            </a:pP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908720"/>
            <a:ext cx="64960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 txBox="1">
            <a:spLocks noChangeArrowheads="1"/>
          </p:cNvSpPr>
          <p:nvPr/>
        </p:nvSpPr>
        <p:spPr bwMode="auto">
          <a:xfrm>
            <a:off x="539750" y="0"/>
            <a:ext cx="8229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dirty="0" smtClean="0"/>
              <a:t>ВИВЧЕННЯ ІНТЕРФЕРЕНЦІЙНОЇ СХЕМИ КІЛЕЦЬ НЬЮТОНА</a:t>
            </a:r>
          </a:p>
          <a:p>
            <a:pPr marL="342900" indent="-342900" algn="ctr" eaLnBrk="1" hangingPunct="1">
              <a:spcBef>
                <a:spcPct val="20000"/>
              </a:spcBef>
            </a:pPr>
            <a:endParaRPr lang="ru-R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751726"/>
            <a:ext cx="5256584" cy="5019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 txBox="1">
            <a:spLocks noChangeArrowheads="1"/>
          </p:cNvSpPr>
          <p:nvPr/>
        </p:nvSpPr>
        <p:spPr bwMode="auto">
          <a:xfrm>
            <a:off x="539750" y="0"/>
            <a:ext cx="8229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dirty="0" smtClean="0"/>
              <a:t>ВИВЧЕННЯ ІНТЕРФЕРЕНЦІЙНОЇ СХЕМИ КІЛЕЦЬ НЬЮТОНА</a:t>
            </a:r>
          </a:p>
          <a:p>
            <a:pPr marL="342900" indent="-342900" algn="ctr" eaLnBrk="1" hangingPunct="1">
              <a:spcBef>
                <a:spcPct val="20000"/>
              </a:spcBef>
            </a:pPr>
            <a:endParaRPr lang="ru-RU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679132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149080"/>
            <a:ext cx="197295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4293096"/>
            <a:ext cx="1576092" cy="1561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4293096"/>
            <a:ext cx="1590724" cy="1596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4293096"/>
            <a:ext cx="1584176" cy="155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55776" y="6093296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575 </a:t>
            </a:r>
            <a:r>
              <a:rPr lang="uk-UA" dirty="0" err="1" smtClean="0"/>
              <a:t>нм</a:t>
            </a:r>
            <a:r>
              <a:rPr lang="uk-UA" dirty="0" smtClean="0"/>
              <a:t>                    658 </a:t>
            </a:r>
            <a:r>
              <a:rPr lang="uk-UA" dirty="0" err="1" smtClean="0"/>
              <a:t>нм</a:t>
            </a:r>
            <a:r>
              <a:rPr lang="uk-UA" dirty="0" smtClean="0"/>
              <a:t>             431 </a:t>
            </a:r>
            <a:r>
              <a:rPr lang="uk-UA" dirty="0" err="1" smtClean="0"/>
              <a:t>нм</a:t>
            </a:r>
            <a:r>
              <a:rPr lang="uk-UA" dirty="0" smtClean="0"/>
              <a:t>                 </a:t>
            </a:r>
            <a:endParaRPr lang="ru-RU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908720"/>
            <a:ext cx="14287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04248" y="1628800"/>
            <a:ext cx="21145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 txBox="1">
            <a:spLocks noChangeArrowheads="1"/>
          </p:cNvSpPr>
          <p:nvPr/>
        </p:nvSpPr>
        <p:spPr bwMode="auto">
          <a:xfrm>
            <a:off x="539750" y="0"/>
            <a:ext cx="8229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dirty="0" smtClean="0"/>
              <a:t>ВИВЧЕННЯ ІНТЕРФЕРЕНЦІЙНОЇ СХЕМИ КІЛЕЦЬ НЬЮТОНА</a:t>
            </a:r>
          </a:p>
          <a:p>
            <a:pPr marL="342900" indent="-342900" algn="ctr" eaLnBrk="1" hangingPunct="1">
              <a:spcBef>
                <a:spcPct val="20000"/>
              </a:spcBef>
            </a:pPr>
            <a:endParaRPr lang="ru-RU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635317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140968"/>
            <a:ext cx="1576092" cy="1561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55576" y="515719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575 </a:t>
            </a:r>
            <a:r>
              <a:rPr lang="uk-UA" dirty="0" err="1" smtClean="0"/>
              <a:t>нм</a:t>
            </a: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3140968"/>
            <a:ext cx="16126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995936" y="4941168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?</a:t>
            </a:r>
            <a:r>
              <a:rPr lang="uk-UA" dirty="0" err="1" smtClean="0"/>
              <a:t>=нм</a:t>
            </a:r>
            <a:endParaRPr lang="ru-RU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5661248"/>
            <a:ext cx="42386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724128" y="3789040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R=200 </a:t>
            </a:r>
            <a:r>
              <a:rPr lang="uk-UA" dirty="0" smtClean="0"/>
              <a:t>см - радіус кривизни лінзи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 txBox="1">
            <a:spLocks noChangeArrowheads="1"/>
          </p:cNvSpPr>
          <p:nvPr/>
        </p:nvSpPr>
        <p:spPr bwMode="auto">
          <a:xfrm>
            <a:off x="539750" y="0"/>
            <a:ext cx="8229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dirty="0" smtClean="0"/>
              <a:t>ВИВЧЕННЯ ІНТЕРФЕРЕНЦІЙНОЇ СХЕМИ КІЛЕЦЬ НЬЮТОНА</a:t>
            </a:r>
          </a:p>
          <a:p>
            <a:pPr marL="342900" indent="-342900" algn="ctr" eaLnBrk="1" hangingPunct="1">
              <a:spcBef>
                <a:spcPct val="20000"/>
              </a:spcBef>
            </a:pP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620688"/>
            <a:ext cx="6553200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ОПТИКА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АВТОМАТИЗАЦІЯ СХЕМОТЕХНІЧНОГО ПРОЕКТУВННЯ</dc:title>
  <dc:creator>Nicolaj</dc:creator>
  <cp:lastModifiedBy>Николай</cp:lastModifiedBy>
  <cp:revision>235</cp:revision>
  <dcterms:created xsi:type="dcterms:W3CDTF">2011-04-07T06:39:14Z</dcterms:created>
  <dcterms:modified xsi:type="dcterms:W3CDTF">2023-11-22T04:08:34Z</dcterms:modified>
</cp:coreProperties>
</file>