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0" r:id="rId14"/>
    <p:sldId id="265" r:id="rId15"/>
    <p:sldId id="266" r:id="rId16"/>
    <p:sldId id="271" r:id="rId17"/>
    <p:sldId id="272" r:id="rId18"/>
    <p:sldId id="273" r:id="rId19"/>
    <p:sldId id="285" r:id="rId20"/>
    <p:sldId id="274" r:id="rId21"/>
    <p:sldId id="286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CAC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A9B298-1699-496D-B84B-7C33360CB5F5}" type="doc">
      <dgm:prSet loTypeId="urn:microsoft.com/office/officeart/2005/8/layout/list1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uk-UA"/>
        </a:p>
      </dgm:t>
    </dgm:pt>
    <dgm:pt modelId="{437F482A-3C6D-45F3-ADB1-3239BD997A90}">
      <dgm:prSet phldrT="[Текст]" custT="1"/>
      <dgm:spPr/>
      <dgm:t>
        <a:bodyPr/>
        <a:lstStyle/>
        <a:p>
          <a:pPr algn="ctr"/>
          <a:r>
            <a:rPr lang="uk-UA" sz="2000" b="1" i="1" dirty="0" smtClean="0">
              <a:latin typeface="Georgia" pitchFamily="18" charset="0"/>
            </a:rPr>
            <a:t>БІОХІМІЧНІ</a:t>
          </a:r>
          <a:endParaRPr lang="uk-UA" sz="2000" b="1" dirty="0">
            <a:latin typeface="Georgia" pitchFamily="18" charset="0"/>
          </a:endParaRPr>
        </a:p>
      </dgm:t>
    </dgm:pt>
    <dgm:pt modelId="{BBF5301C-260A-4C07-BD8B-7E99E5924EDB}" type="parTrans" cxnId="{2850E683-9219-46F1-8F65-9B8B5127CFBF}">
      <dgm:prSet/>
      <dgm:spPr/>
      <dgm:t>
        <a:bodyPr/>
        <a:lstStyle/>
        <a:p>
          <a:endParaRPr lang="uk-UA"/>
        </a:p>
      </dgm:t>
    </dgm:pt>
    <dgm:pt modelId="{A4C90C07-99E8-4E1B-AD1E-9F1FEA30E14E}" type="sibTrans" cxnId="{2850E683-9219-46F1-8F65-9B8B5127CFBF}">
      <dgm:prSet/>
      <dgm:spPr/>
      <dgm:t>
        <a:bodyPr/>
        <a:lstStyle/>
        <a:p>
          <a:endParaRPr lang="uk-UA"/>
        </a:p>
      </dgm:t>
    </dgm:pt>
    <dgm:pt modelId="{89E37F5B-E029-463A-B92D-42D2CEAC55FD}">
      <dgm:prSet phldrT="[Текст]" custT="1"/>
      <dgm:spPr/>
      <dgm:t>
        <a:bodyPr/>
        <a:lstStyle/>
        <a:p>
          <a:pPr algn="ctr"/>
          <a:r>
            <a:rPr lang="uk-UA" sz="2000" b="1" i="1" dirty="0" smtClean="0">
              <a:latin typeface="Georgia" pitchFamily="18" charset="0"/>
            </a:rPr>
            <a:t> МЕДИЧНІ</a:t>
          </a:r>
          <a:endParaRPr lang="uk-UA" sz="2000" b="1" dirty="0">
            <a:latin typeface="Georgia" pitchFamily="18" charset="0"/>
          </a:endParaRPr>
        </a:p>
      </dgm:t>
    </dgm:pt>
    <dgm:pt modelId="{2B6C3E0F-4B85-4D67-BDF0-DC536BAD53A8}" type="parTrans" cxnId="{9FCF9DA3-F948-497F-BC32-B3F3F7B48A8A}">
      <dgm:prSet/>
      <dgm:spPr/>
      <dgm:t>
        <a:bodyPr/>
        <a:lstStyle/>
        <a:p>
          <a:endParaRPr lang="uk-UA"/>
        </a:p>
      </dgm:t>
    </dgm:pt>
    <dgm:pt modelId="{D6857D9C-60F7-4D83-83AF-8E1628044C95}" type="sibTrans" cxnId="{9FCF9DA3-F948-497F-BC32-B3F3F7B48A8A}">
      <dgm:prSet/>
      <dgm:spPr/>
      <dgm:t>
        <a:bodyPr/>
        <a:lstStyle/>
        <a:p>
          <a:endParaRPr lang="uk-UA"/>
        </a:p>
      </dgm:t>
    </dgm:pt>
    <dgm:pt modelId="{B54C8502-7149-4713-9A59-62821E7B06C9}">
      <dgm:prSet phldrT="[Текст]" custT="1"/>
      <dgm:spPr/>
      <dgm:t>
        <a:bodyPr/>
        <a:lstStyle/>
        <a:p>
          <a:pPr algn="ctr"/>
          <a:r>
            <a:rPr lang="uk-UA" sz="2000" b="1" i="1" dirty="0" smtClean="0">
              <a:latin typeface="Georgia" pitchFamily="18" charset="0"/>
            </a:rPr>
            <a:t>ЦИТОЛОГІЧНІ</a:t>
          </a:r>
          <a:endParaRPr lang="uk-UA" sz="2000" b="1" dirty="0">
            <a:latin typeface="Georgia" pitchFamily="18" charset="0"/>
          </a:endParaRPr>
        </a:p>
      </dgm:t>
    </dgm:pt>
    <dgm:pt modelId="{0AD84547-3C61-4D43-80E3-DB0DDE8E8D34}" type="parTrans" cxnId="{F9BDC112-4152-4F8A-B344-A2A5C7A4974E}">
      <dgm:prSet/>
      <dgm:spPr/>
      <dgm:t>
        <a:bodyPr/>
        <a:lstStyle/>
        <a:p>
          <a:endParaRPr lang="uk-UA"/>
        </a:p>
      </dgm:t>
    </dgm:pt>
    <dgm:pt modelId="{BE4F89C5-3614-40BA-B84A-7B25217A5035}" type="sibTrans" cxnId="{F9BDC112-4152-4F8A-B344-A2A5C7A4974E}">
      <dgm:prSet/>
      <dgm:spPr/>
      <dgm:t>
        <a:bodyPr/>
        <a:lstStyle/>
        <a:p>
          <a:endParaRPr lang="uk-UA"/>
        </a:p>
      </dgm:t>
    </dgm:pt>
    <dgm:pt modelId="{D512B137-FB87-4CC5-BFF0-C64AE8F656F8}">
      <dgm:prSet phldrT="[Текст]" custT="1"/>
      <dgm:spPr/>
      <dgm:t>
        <a:bodyPr/>
        <a:lstStyle/>
        <a:p>
          <a:pPr algn="ctr"/>
          <a:r>
            <a:rPr lang="uk-UA" sz="2000" b="1" i="1" dirty="0" smtClean="0">
              <a:latin typeface="Georgia" pitchFamily="18" charset="0"/>
            </a:rPr>
            <a:t>ГІСТОЛОГІЧНІ</a:t>
          </a:r>
          <a:endParaRPr lang="uk-UA" sz="2000" b="1" dirty="0">
            <a:latin typeface="Georgia" pitchFamily="18" charset="0"/>
          </a:endParaRPr>
        </a:p>
      </dgm:t>
    </dgm:pt>
    <dgm:pt modelId="{AA154802-793D-477A-B408-DB8CDD2F4FA2}" type="parTrans" cxnId="{78F75748-2B5E-4EE3-9725-45D5273BCC1B}">
      <dgm:prSet/>
      <dgm:spPr/>
      <dgm:t>
        <a:bodyPr/>
        <a:lstStyle/>
        <a:p>
          <a:endParaRPr lang="uk-UA"/>
        </a:p>
      </dgm:t>
    </dgm:pt>
    <dgm:pt modelId="{E3C8E212-3560-4325-A842-ED61FCCD34DC}" type="sibTrans" cxnId="{78F75748-2B5E-4EE3-9725-45D5273BCC1B}">
      <dgm:prSet/>
      <dgm:spPr/>
      <dgm:t>
        <a:bodyPr/>
        <a:lstStyle/>
        <a:p>
          <a:endParaRPr lang="uk-UA"/>
        </a:p>
      </dgm:t>
    </dgm:pt>
    <dgm:pt modelId="{01FF73A4-7E14-47CA-8271-A989985AD19A}">
      <dgm:prSet phldrT="[Текст]" custT="1"/>
      <dgm:spPr/>
      <dgm:t>
        <a:bodyPr/>
        <a:lstStyle/>
        <a:p>
          <a:pPr algn="ctr"/>
          <a:r>
            <a:rPr lang="uk-UA" sz="2000" b="1" i="1" dirty="0" smtClean="0">
              <a:latin typeface="Georgia" pitchFamily="18" charset="0"/>
            </a:rPr>
            <a:t>АНАТОМО-МОРФОЛОГІЧНІ</a:t>
          </a:r>
          <a:endParaRPr lang="uk-UA" sz="2000" b="1" dirty="0">
            <a:latin typeface="Georgia" pitchFamily="18" charset="0"/>
          </a:endParaRPr>
        </a:p>
      </dgm:t>
    </dgm:pt>
    <dgm:pt modelId="{0C521499-B7BB-492E-80A1-3E8AC679B5E2}" type="parTrans" cxnId="{A5EE6401-C8C6-42C3-8851-8C12EE16B39F}">
      <dgm:prSet/>
      <dgm:spPr/>
      <dgm:t>
        <a:bodyPr/>
        <a:lstStyle/>
        <a:p>
          <a:endParaRPr lang="uk-UA"/>
        </a:p>
      </dgm:t>
    </dgm:pt>
    <dgm:pt modelId="{677E17BE-E76D-427E-82F2-850ABA8A920E}" type="sibTrans" cxnId="{A5EE6401-C8C6-42C3-8851-8C12EE16B39F}">
      <dgm:prSet/>
      <dgm:spPr/>
      <dgm:t>
        <a:bodyPr/>
        <a:lstStyle/>
        <a:p>
          <a:endParaRPr lang="uk-UA"/>
        </a:p>
      </dgm:t>
    </dgm:pt>
    <dgm:pt modelId="{B6E56182-D8B3-4A21-BB16-CB4CC4E83C0E}">
      <dgm:prSet phldrT="[Текст]" custT="1"/>
      <dgm:spPr/>
      <dgm:t>
        <a:bodyPr/>
        <a:lstStyle/>
        <a:p>
          <a:pPr algn="ctr"/>
          <a:r>
            <a:rPr lang="uk-UA" sz="2000" b="1" i="1" dirty="0" smtClean="0">
              <a:latin typeface="Georgia" pitchFamily="18" charset="0"/>
            </a:rPr>
            <a:t>ФІЗІОЛОГІЧНІ</a:t>
          </a:r>
          <a:endParaRPr lang="uk-UA" sz="2000" b="1" dirty="0">
            <a:latin typeface="Georgia" pitchFamily="18" charset="0"/>
          </a:endParaRPr>
        </a:p>
      </dgm:t>
    </dgm:pt>
    <dgm:pt modelId="{758AD3B4-5E75-4DEC-864B-537A6D6C7F1B}" type="parTrans" cxnId="{0ABAB2C3-1F7C-4D7B-A6FF-2A1A6138E9CD}">
      <dgm:prSet/>
      <dgm:spPr/>
      <dgm:t>
        <a:bodyPr/>
        <a:lstStyle/>
        <a:p>
          <a:endParaRPr lang="uk-UA"/>
        </a:p>
      </dgm:t>
    </dgm:pt>
    <dgm:pt modelId="{2327E9A0-B719-4740-99DA-EF73C6FD5725}" type="sibTrans" cxnId="{0ABAB2C3-1F7C-4D7B-A6FF-2A1A6138E9CD}">
      <dgm:prSet/>
      <dgm:spPr/>
      <dgm:t>
        <a:bodyPr/>
        <a:lstStyle/>
        <a:p>
          <a:endParaRPr lang="uk-UA"/>
        </a:p>
      </dgm:t>
    </dgm:pt>
    <dgm:pt modelId="{3F446F07-D1D2-45EF-8CB1-52AC27E69375}">
      <dgm:prSet phldrT="[Текст]" custT="1"/>
      <dgm:spPr/>
      <dgm:t>
        <a:bodyPr/>
        <a:lstStyle/>
        <a:p>
          <a:pPr algn="ctr"/>
          <a:r>
            <a:rPr lang="uk-UA" sz="2000" b="1" i="1" dirty="0" smtClean="0">
              <a:latin typeface="Georgia" pitchFamily="18" charset="0"/>
            </a:rPr>
            <a:t>САНІТАРНО-ГІГІЄНІЧНІ</a:t>
          </a:r>
          <a:endParaRPr lang="uk-UA" sz="2000" b="1" dirty="0">
            <a:latin typeface="Georgia" pitchFamily="18" charset="0"/>
          </a:endParaRPr>
        </a:p>
      </dgm:t>
    </dgm:pt>
    <dgm:pt modelId="{279D868A-F147-4811-8B10-2922060F676D}" type="parTrans" cxnId="{BB3E57DB-9D37-482D-8AEF-B88AE81A7D3E}">
      <dgm:prSet/>
      <dgm:spPr/>
      <dgm:t>
        <a:bodyPr/>
        <a:lstStyle/>
        <a:p>
          <a:endParaRPr lang="uk-UA"/>
        </a:p>
      </dgm:t>
    </dgm:pt>
    <dgm:pt modelId="{55658301-CAC0-4D24-AB40-5C0C47AE078F}" type="sibTrans" cxnId="{BB3E57DB-9D37-482D-8AEF-B88AE81A7D3E}">
      <dgm:prSet/>
      <dgm:spPr/>
      <dgm:t>
        <a:bodyPr/>
        <a:lstStyle/>
        <a:p>
          <a:endParaRPr lang="uk-UA"/>
        </a:p>
      </dgm:t>
    </dgm:pt>
    <dgm:pt modelId="{2BE49605-2E74-48BA-BAA3-113D972EBCAC}">
      <dgm:prSet phldrT="[Текст]" custT="1"/>
      <dgm:spPr/>
      <dgm:t>
        <a:bodyPr/>
        <a:lstStyle/>
        <a:p>
          <a:pPr algn="ctr"/>
          <a:r>
            <a:rPr lang="uk-UA" sz="2000" b="1" i="1" dirty="0" smtClean="0">
              <a:latin typeface="Georgia" pitchFamily="18" charset="0"/>
            </a:rPr>
            <a:t>ВАЛЕОЛОГІЧНІ</a:t>
          </a:r>
          <a:endParaRPr lang="uk-UA" sz="2000" b="1" dirty="0">
            <a:latin typeface="Georgia" pitchFamily="18" charset="0"/>
          </a:endParaRPr>
        </a:p>
      </dgm:t>
    </dgm:pt>
    <dgm:pt modelId="{BBF1E71F-A540-4A14-BD69-2ACF224E99D5}" type="parTrans" cxnId="{6FF4C137-FC4D-4FDB-8A16-09F7F4C0889B}">
      <dgm:prSet/>
      <dgm:spPr/>
      <dgm:t>
        <a:bodyPr/>
        <a:lstStyle/>
        <a:p>
          <a:endParaRPr lang="uk-UA"/>
        </a:p>
      </dgm:t>
    </dgm:pt>
    <dgm:pt modelId="{D083B6FC-F0CB-4DD8-8F07-50912D141F1E}" type="sibTrans" cxnId="{6FF4C137-FC4D-4FDB-8A16-09F7F4C0889B}">
      <dgm:prSet/>
      <dgm:spPr/>
      <dgm:t>
        <a:bodyPr/>
        <a:lstStyle/>
        <a:p>
          <a:endParaRPr lang="uk-UA"/>
        </a:p>
      </dgm:t>
    </dgm:pt>
    <dgm:pt modelId="{E2375B3A-AEAC-4A83-A2FE-EB5E93EBEAF5}" type="pres">
      <dgm:prSet presAssocID="{CCA9B298-1699-496D-B84B-7C33360CB5F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9C9894-2FB5-4C35-B3D0-593925D7FA8E}" type="pres">
      <dgm:prSet presAssocID="{437F482A-3C6D-45F3-ADB1-3239BD997A90}" presName="parentLin" presStyleCnt="0"/>
      <dgm:spPr/>
    </dgm:pt>
    <dgm:pt modelId="{7E3B94A0-F54A-42DA-B08C-7E02BB883A52}" type="pres">
      <dgm:prSet presAssocID="{437F482A-3C6D-45F3-ADB1-3239BD997A90}" presName="parentLeftMargin" presStyleLbl="node1" presStyleIdx="0" presStyleCnt="8"/>
      <dgm:spPr/>
      <dgm:t>
        <a:bodyPr/>
        <a:lstStyle/>
        <a:p>
          <a:endParaRPr lang="uk-UA"/>
        </a:p>
      </dgm:t>
    </dgm:pt>
    <dgm:pt modelId="{0E99F04C-27FD-4739-94E4-A981B739CDB5}" type="pres">
      <dgm:prSet presAssocID="{437F482A-3C6D-45F3-ADB1-3239BD997A90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E50089-4892-4CC6-8617-2EC94EC8471D}" type="pres">
      <dgm:prSet presAssocID="{437F482A-3C6D-45F3-ADB1-3239BD997A90}" presName="negativeSpace" presStyleCnt="0"/>
      <dgm:spPr/>
    </dgm:pt>
    <dgm:pt modelId="{1978EC80-587A-48A8-B34E-0786DE4F654A}" type="pres">
      <dgm:prSet presAssocID="{437F482A-3C6D-45F3-ADB1-3239BD997A90}" presName="childText" presStyleLbl="conFgAcc1" presStyleIdx="0" presStyleCnt="8">
        <dgm:presLayoutVars>
          <dgm:bulletEnabled val="1"/>
        </dgm:presLayoutVars>
      </dgm:prSet>
      <dgm:spPr/>
    </dgm:pt>
    <dgm:pt modelId="{9AA8BECA-36E6-465B-B0AD-1852B1235D8C}" type="pres">
      <dgm:prSet presAssocID="{A4C90C07-99E8-4E1B-AD1E-9F1FEA30E14E}" presName="spaceBetweenRectangles" presStyleCnt="0"/>
      <dgm:spPr/>
    </dgm:pt>
    <dgm:pt modelId="{BEC6FE2B-DC1D-461F-BCCD-C2FF8FCA1633}" type="pres">
      <dgm:prSet presAssocID="{B54C8502-7149-4713-9A59-62821E7B06C9}" presName="parentLin" presStyleCnt="0"/>
      <dgm:spPr/>
    </dgm:pt>
    <dgm:pt modelId="{D18EE021-4152-4E13-B5AF-B6C190CE28E3}" type="pres">
      <dgm:prSet presAssocID="{B54C8502-7149-4713-9A59-62821E7B06C9}" presName="parentLeftMargin" presStyleLbl="node1" presStyleIdx="0" presStyleCnt="8"/>
      <dgm:spPr/>
      <dgm:t>
        <a:bodyPr/>
        <a:lstStyle/>
        <a:p>
          <a:endParaRPr lang="uk-UA"/>
        </a:p>
      </dgm:t>
    </dgm:pt>
    <dgm:pt modelId="{9DDE6EED-0C6A-476E-86E8-3E5BE98AF7C6}" type="pres">
      <dgm:prSet presAssocID="{B54C8502-7149-4713-9A59-62821E7B06C9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5FFEC1-87D6-4D17-917B-85176EC959C7}" type="pres">
      <dgm:prSet presAssocID="{B54C8502-7149-4713-9A59-62821E7B06C9}" presName="negativeSpace" presStyleCnt="0"/>
      <dgm:spPr/>
    </dgm:pt>
    <dgm:pt modelId="{5230929A-D5AB-464B-8FD9-B156CB1BD3F2}" type="pres">
      <dgm:prSet presAssocID="{B54C8502-7149-4713-9A59-62821E7B06C9}" presName="childText" presStyleLbl="conFgAcc1" presStyleIdx="1" presStyleCnt="8">
        <dgm:presLayoutVars>
          <dgm:bulletEnabled val="1"/>
        </dgm:presLayoutVars>
      </dgm:prSet>
      <dgm:spPr/>
    </dgm:pt>
    <dgm:pt modelId="{074271AC-DD66-47CF-835F-D3C6E0C0BAE3}" type="pres">
      <dgm:prSet presAssocID="{BE4F89C5-3614-40BA-B84A-7B25217A5035}" presName="spaceBetweenRectangles" presStyleCnt="0"/>
      <dgm:spPr/>
    </dgm:pt>
    <dgm:pt modelId="{478E9469-7DF9-497F-BB13-1B7E08F287B1}" type="pres">
      <dgm:prSet presAssocID="{D512B137-FB87-4CC5-BFF0-C64AE8F656F8}" presName="parentLin" presStyleCnt="0"/>
      <dgm:spPr/>
    </dgm:pt>
    <dgm:pt modelId="{C491FEF2-DDFB-49E7-A21B-C220442CCE9F}" type="pres">
      <dgm:prSet presAssocID="{D512B137-FB87-4CC5-BFF0-C64AE8F656F8}" presName="parentLeftMargin" presStyleLbl="node1" presStyleIdx="1" presStyleCnt="8"/>
      <dgm:spPr/>
      <dgm:t>
        <a:bodyPr/>
        <a:lstStyle/>
        <a:p>
          <a:endParaRPr lang="uk-UA"/>
        </a:p>
      </dgm:t>
    </dgm:pt>
    <dgm:pt modelId="{231EF930-1D5F-4B14-8F49-1B5C4369AA70}" type="pres">
      <dgm:prSet presAssocID="{D512B137-FB87-4CC5-BFF0-C64AE8F656F8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96A108-458D-4150-8114-08F70107E053}" type="pres">
      <dgm:prSet presAssocID="{D512B137-FB87-4CC5-BFF0-C64AE8F656F8}" presName="negativeSpace" presStyleCnt="0"/>
      <dgm:spPr/>
    </dgm:pt>
    <dgm:pt modelId="{853B850E-4192-4BE6-9D60-EB12FA22E218}" type="pres">
      <dgm:prSet presAssocID="{D512B137-FB87-4CC5-BFF0-C64AE8F656F8}" presName="childText" presStyleLbl="conFgAcc1" presStyleIdx="2" presStyleCnt="8">
        <dgm:presLayoutVars>
          <dgm:bulletEnabled val="1"/>
        </dgm:presLayoutVars>
      </dgm:prSet>
      <dgm:spPr/>
    </dgm:pt>
    <dgm:pt modelId="{DF8497FD-B789-46DE-97E7-887835B21DDA}" type="pres">
      <dgm:prSet presAssocID="{E3C8E212-3560-4325-A842-ED61FCCD34DC}" presName="spaceBetweenRectangles" presStyleCnt="0"/>
      <dgm:spPr/>
    </dgm:pt>
    <dgm:pt modelId="{56DF5A04-1577-4459-AC7E-BD51296AAFC9}" type="pres">
      <dgm:prSet presAssocID="{01FF73A4-7E14-47CA-8271-A989985AD19A}" presName="parentLin" presStyleCnt="0"/>
      <dgm:spPr/>
    </dgm:pt>
    <dgm:pt modelId="{B7687795-8ED0-401E-8F59-C83F879D34DB}" type="pres">
      <dgm:prSet presAssocID="{01FF73A4-7E14-47CA-8271-A989985AD19A}" presName="parentLeftMargin" presStyleLbl="node1" presStyleIdx="2" presStyleCnt="8"/>
      <dgm:spPr/>
      <dgm:t>
        <a:bodyPr/>
        <a:lstStyle/>
        <a:p>
          <a:endParaRPr lang="uk-UA"/>
        </a:p>
      </dgm:t>
    </dgm:pt>
    <dgm:pt modelId="{4C9E7636-3043-4662-9B70-D1F7513D596B}" type="pres">
      <dgm:prSet presAssocID="{01FF73A4-7E14-47CA-8271-A989985AD19A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E3874CD-A55A-4BAD-9DBF-9822F44CBC78}" type="pres">
      <dgm:prSet presAssocID="{01FF73A4-7E14-47CA-8271-A989985AD19A}" presName="negativeSpace" presStyleCnt="0"/>
      <dgm:spPr/>
    </dgm:pt>
    <dgm:pt modelId="{D68CE59A-C7D9-4D21-9D17-0FABE0AB52BC}" type="pres">
      <dgm:prSet presAssocID="{01FF73A4-7E14-47CA-8271-A989985AD19A}" presName="childText" presStyleLbl="conFgAcc1" presStyleIdx="3" presStyleCnt="8">
        <dgm:presLayoutVars>
          <dgm:bulletEnabled val="1"/>
        </dgm:presLayoutVars>
      </dgm:prSet>
      <dgm:spPr/>
    </dgm:pt>
    <dgm:pt modelId="{6969E8AD-87A8-45DF-9E3D-9DB5EDDF5DEA}" type="pres">
      <dgm:prSet presAssocID="{677E17BE-E76D-427E-82F2-850ABA8A920E}" presName="spaceBetweenRectangles" presStyleCnt="0"/>
      <dgm:spPr/>
    </dgm:pt>
    <dgm:pt modelId="{F2457164-0083-439D-916B-78238A06FA1F}" type="pres">
      <dgm:prSet presAssocID="{B6E56182-D8B3-4A21-BB16-CB4CC4E83C0E}" presName="parentLin" presStyleCnt="0"/>
      <dgm:spPr/>
    </dgm:pt>
    <dgm:pt modelId="{DD35E477-FF57-4D2D-8788-5BC2161BC3AC}" type="pres">
      <dgm:prSet presAssocID="{B6E56182-D8B3-4A21-BB16-CB4CC4E83C0E}" presName="parentLeftMargin" presStyleLbl="node1" presStyleIdx="3" presStyleCnt="8"/>
      <dgm:spPr/>
      <dgm:t>
        <a:bodyPr/>
        <a:lstStyle/>
        <a:p>
          <a:endParaRPr lang="uk-UA"/>
        </a:p>
      </dgm:t>
    </dgm:pt>
    <dgm:pt modelId="{74388EF0-9782-4765-9E1F-3D3D551D9D97}" type="pres">
      <dgm:prSet presAssocID="{B6E56182-D8B3-4A21-BB16-CB4CC4E83C0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9685E2-0E30-411B-9FC4-2A6582A4D0B3}" type="pres">
      <dgm:prSet presAssocID="{B6E56182-D8B3-4A21-BB16-CB4CC4E83C0E}" presName="negativeSpace" presStyleCnt="0"/>
      <dgm:spPr/>
    </dgm:pt>
    <dgm:pt modelId="{CC62873B-43D2-4692-8C97-11B36076517E}" type="pres">
      <dgm:prSet presAssocID="{B6E56182-D8B3-4A21-BB16-CB4CC4E83C0E}" presName="childText" presStyleLbl="conFgAcc1" presStyleIdx="4" presStyleCnt="8">
        <dgm:presLayoutVars>
          <dgm:bulletEnabled val="1"/>
        </dgm:presLayoutVars>
      </dgm:prSet>
      <dgm:spPr/>
    </dgm:pt>
    <dgm:pt modelId="{EAC77A89-E243-4486-A9C6-367E25C72C79}" type="pres">
      <dgm:prSet presAssocID="{2327E9A0-B719-4740-99DA-EF73C6FD5725}" presName="spaceBetweenRectangles" presStyleCnt="0"/>
      <dgm:spPr/>
    </dgm:pt>
    <dgm:pt modelId="{F5A516FF-AC4F-40E4-99E8-364907F3B382}" type="pres">
      <dgm:prSet presAssocID="{3F446F07-D1D2-45EF-8CB1-52AC27E69375}" presName="parentLin" presStyleCnt="0"/>
      <dgm:spPr/>
    </dgm:pt>
    <dgm:pt modelId="{AEF659BD-5435-4220-99CE-EE669066EEF2}" type="pres">
      <dgm:prSet presAssocID="{3F446F07-D1D2-45EF-8CB1-52AC27E69375}" presName="parentLeftMargin" presStyleLbl="node1" presStyleIdx="4" presStyleCnt="8"/>
      <dgm:spPr/>
      <dgm:t>
        <a:bodyPr/>
        <a:lstStyle/>
        <a:p>
          <a:endParaRPr lang="uk-UA"/>
        </a:p>
      </dgm:t>
    </dgm:pt>
    <dgm:pt modelId="{4C7AAD0F-57BA-487C-983B-72E4DEEA2D13}" type="pres">
      <dgm:prSet presAssocID="{3F446F07-D1D2-45EF-8CB1-52AC27E69375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D90929-134C-4979-80DA-09C35AEADCB0}" type="pres">
      <dgm:prSet presAssocID="{3F446F07-D1D2-45EF-8CB1-52AC27E69375}" presName="negativeSpace" presStyleCnt="0"/>
      <dgm:spPr/>
    </dgm:pt>
    <dgm:pt modelId="{2A5E891B-1E08-421C-B542-52544486D3EA}" type="pres">
      <dgm:prSet presAssocID="{3F446F07-D1D2-45EF-8CB1-52AC27E69375}" presName="childText" presStyleLbl="conFgAcc1" presStyleIdx="5" presStyleCnt="8">
        <dgm:presLayoutVars>
          <dgm:bulletEnabled val="1"/>
        </dgm:presLayoutVars>
      </dgm:prSet>
      <dgm:spPr/>
    </dgm:pt>
    <dgm:pt modelId="{84FEE3B3-CD6D-450D-9CDA-76AB2010DEBA}" type="pres">
      <dgm:prSet presAssocID="{55658301-CAC0-4D24-AB40-5C0C47AE078F}" presName="spaceBetweenRectangles" presStyleCnt="0"/>
      <dgm:spPr/>
    </dgm:pt>
    <dgm:pt modelId="{E2C4D961-F0B4-4211-9C06-7FBCA040679F}" type="pres">
      <dgm:prSet presAssocID="{2BE49605-2E74-48BA-BAA3-113D972EBCAC}" presName="parentLin" presStyleCnt="0"/>
      <dgm:spPr/>
    </dgm:pt>
    <dgm:pt modelId="{31373D8D-3A7D-4C3C-AC5C-7887817438A6}" type="pres">
      <dgm:prSet presAssocID="{2BE49605-2E74-48BA-BAA3-113D972EBCAC}" presName="parentLeftMargin" presStyleLbl="node1" presStyleIdx="5" presStyleCnt="8"/>
      <dgm:spPr/>
      <dgm:t>
        <a:bodyPr/>
        <a:lstStyle/>
        <a:p>
          <a:endParaRPr lang="uk-UA"/>
        </a:p>
      </dgm:t>
    </dgm:pt>
    <dgm:pt modelId="{13582E2A-2A23-4B2F-ACFE-BC4F293FDA8B}" type="pres">
      <dgm:prSet presAssocID="{2BE49605-2E74-48BA-BAA3-113D972EBCAC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4A4B9A-107C-4D04-8D14-67AF08B7250B}" type="pres">
      <dgm:prSet presAssocID="{2BE49605-2E74-48BA-BAA3-113D972EBCAC}" presName="negativeSpace" presStyleCnt="0"/>
      <dgm:spPr/>
    </dgm:pt>
    <dgm:pt modelId="{060D4DF3-89F4-4BC3-9FE6-CC5E94AD1739}" type="pres">
      <dgm:prSet presAssocID="{2BE49605-2E74-48BA-BAA3-113D972EBCAC}" presName="childText" presStyleLbl="conFgAcc1" presStyleIdx="6" presStyleCnt="8">
        <dgm:presLayoutVars>
          <dgm:bulletEnabled val="1"/>
        </dgm:presLayoutVars>
      </dgm:prSet>
      <dgm:spPr/>
    </dgm:pt>
    <dgm:pt modelId="{FAFAFA37-65A7-43FF-963A-76243DCDB7DC}" type="pres">
      <dgm:prSet presAssocID="{D083B6FC-F0CB-4DD8-8F07-50912D141F1E}" presName="spaceBetweenRectangles" presStyleCnt="0"/>
      <dgm:spPr/>
    </dgm:pt>
    <dgm:pt modelId="{7281E237-BC9B-4D7B-A84C-CECEE062586F}" type="pres">
      <dgm:prSet presAssocID="{89E37F5B-E029-463A-B92D-42D2CEAC55FD}" presName="parentLin" presStyleCnt="0"/>
      <dgm:spPr/>
    </dgm:pt>
    <dgm:pt modelId="{79463031-3A9F-491A-A511-028D38377113}" type="pres">
      <dgm:prSet presAssocID="{89E37F5B-E029-463A-B92D-42D2CEAC55FD}" presName="parentLeftMargin" presStyleLbl="node1" presStyleIdx="6" presStyleCnt="8"/>
      <dgm:spPr/>
      <dgm:t>
        <a:bodyPr/>
        <a:lstStyle/>
        <a:p>
          <a:endParaRPr lang="uk-UA"/>
        </a:p>
      </dgm:t>
    </dgm:pt>
    <dgm:pt modelId="{882AAF0B-63ED-4F93-9345-AF2450F5715F}" type="pres">
      <dgm:prSet presAssocID="{89E37F5B-E029-463A-B92D-42D2CEAC55FD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A5BED6-B062-437D-8F79-6016828A3AE0}" type="pres">
      <dgm:prSet presAssocID="{89E37F5B-E029-463A-B92D-42D2CEAC55FD}" presName="negativeSpace" presStyleCnt="0"/>
      <dgm:spPr/>
    </dgm:pt>
    <dgm:pt modelId="{545C5385-2AF2-4619-A850-39EBFC057CCD}" type="pres">
      <dgm:prSet presAssocID="{89E37F5B-E029-463A-B92D-42D2CEAC55FD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23DDC59A-824F-4943-ACC4-3957815D2432}" type="presOf" srcId="{B54C8502-7149-4713-9A59-62821E7B06C9}" destId="{D18EE021-4152-4E13-B5AF-B6C190CE28E3}" srcOrd="0" destOrd="0" presId="urn:microsoft.com/office/officeart/2005/8/layout/list1"/>
    <dgm:cxn modelId="{7321ED7F-F287-4C87-A7C6-5211C6657C14}" type="presOf" srcId="{D512B137-FB87-4CC5-BFF0-C64AE8F656F8}" destId="{C491FEF2-DDFB-49E7-A21B-C220442CCE9F}" srcOrd="0" destOrd="0" presId="urn:microsoft.com/office/officeart/2005/8/layout/list1"/>
    <dgm:cxn modelId="{D6BB72A2-0905-407A-8AE8-40470CA70CD9}" type="presOf" srcId="{01FF73A4-7E14-47CA-8271-A989985AD19A}" destId="{4C9E7636-3043-4662-9B70-D1F7513D596B}" srcOrd="1" destOrd="0" presId="urn:microsoft.com/office/officeart/2005/8/layout/list1"/>
    <dgm:cxn modelId="{31BAC571-1F89-4BE1-8D07-53466846F18D}" type="presOf" srcId="{3F446F07-D1D2-45EF-8CB1-52AC27E69375}" destId="{AEF659BD-5435-4220-99CE-EE669066EEF2}" srcOrd="0" destOrd="0" presId="urn:microsoft.com/office/officeart/2005/8/layout/list1"/>
    <dgm:cxn modelId="{F9BDC112-4152-4F8A-B344-A2A5C7A4974E}" srcId="{CCA9B298-1699-496D-B84B-7C33360CB5F5}" destId="{B54C8502-7149-4713-9A59-62821E7B06C9}" srcOrd="1" destOrd="0" parTransId="{0AD84547-3C61-4D43-80E3-DB0DDE8E8D34}" sibTransId="{BE4F89C5-3614-40BA-B84A-7B25217A5035}"/>
    <dgm:cxn modelId="{CBA621D5-0BA0-4B54-ACD1-8362E1B6E292}" type="presOf" srcId="{437F482A-3C6D-45F3-ADB1-3239BD997A90}" destId="{7E3B94A0-F54A-42DA-B08C-7E02BB883A52}" srcOrd="0" destOrd="0" presId="urn:microsoft.com/office/officeart/2005/8/layout/list1"/>
    <dgm:cxn modelId="{78F75748-2B5E-4EE3-9725-45D5273BCC1B}" srcId="{CCA9B298-1699-496D-B84B-7C33360CB5F5}" destId="{D512B137-FB87-4CC5-BFF0-C64AE8F656F8}" srcOrd="2" destOrd="0" parTransId="{AA154802-793D-477A-B408-DB8CDD2F4FA2}" sibTransId="{E3C8E212-3560-4325-A842-ED61FCCD34DC}"/>
    <dgm:cxn modelId="{ECCAC222-17C1-475B-B394-4BF3B23A4151}" type="presOf" srcId="{89E37F5B-E029-463A-B92D-42D2CEAC55FD}" destId="{882AAF0B-63ED-4F93-9345-AF2450F5715F}" srcOrd="1" destOrd="0" presId="urn:microsoft.com/office/officeart/2005/8/layout/list1"/>
    <dgm:cxn modelId="{40068F49-A465-4440-A0F4-DAE1AB47B9C0}" type="presOf" srcId="{B6E56182-D8B3-4A21-BB16-CB4CC4E83C0E}" destId="{74388EF0-9782-4765-9E1F-3D3D551D9D97}" srcOrd="1" destOrd="0" presId="urn:microsoft.com/office/officeart/2005/8/layout/list1"/>
    <dgm:cxn modelId="{A5EE6401-C8C6-42C3-8851-8C12EE16B39F}" srcId="{CCA9B298-1699-496D-B84B-7C33360CB5F5}" destId="{01FF73A4-7E14-47CA-8271-A989985AD19A}" srcOrd="3" destOrd="0" parTransId="{0C521499-B7BB-492E-80A1-3E8AC679B5E2}" sibTransId="{677E17BE-E76D-427E-82F2-850ABA8A920E}"/>
    <dgm:cxn modelId="{6FF4C137-FC4D-4FDB-8A16-09F7F4C0889B}" srcId="{CCA9B298-1699-496D-B84B-7C33360CB5F5}" destId="{2BE49605-2E74-48BA-BAA3-113D972EBCAC}" srcOrd="6" destOrd="0" parTransId="{BBF1E71F-A540-4A14-BD69-2ACF224E99D5}" sibTransId="{D083B6FC-F0CB-4DD8-8F07-50912D141F1E}"/>
    <dgm:cxn modelId="{2850E683-9219-46F1-8F65-9B8B5127CFBF}" srcId="{CCA9B298-1699-496D-B84B-7C33360CB5F5}" destId="{437F482A-3C6D-45F3-ADB1-3239BD997A90}" srcOrd="0" destOrd="0" parTransId="{BBF5301C-260A-4C07-BD8B-7E99E5924EDB}" sibTransId="{A4C90C07-99E8-4E1B-AD1E-9F1FEA30E14E}"/>
    <dgm:cxn modelId="{0ABAB2C3-1F7C-4D7B-A6FF-2A1A6138E9CD}" srcId="{CCA9B298-1699-496D-B84B-7C33360CB5F5}" destId="{B6E56182-D8B3-4A21-BB16-CB4CC4E83C0E}" srcOrd="4" destOrd="0" parTransId="{758AD3B4-5E75-4DEC-864B-537A6D6C7F1B}" sibTransId="{2327E9A0-B719-4740-99DA-EF73C6FD5725}"/>
    <dgm:cxn modelId="{E9A7AD05-3DEA-4DB3-8517-6ABEA222CBD8}" type="presOf" srcId="{01FF73A4-7E14-47CA-8271-A989985AD19A}" destId="{B7687795-8ED0-401E-8F59-C83F879D34DB}" srcOrd="0" destOrd="0" presId="urn:microsoft.com/office/officeart/2005/8/layout/list1"/>
    <dgm:cxn modelId="{9FCF9DA3-F948-497F-BC32-B3F3F7B48A8A}" srcId="{CCA9B298-1699-496D-B84B-7C33360CB5F5}" destId="{89E37F5B-E029-463A-B92D-42D2CEAC55FD}" srcOrd="7" destOrd="0" parTransId="{2B6C3E0F-4B85-4D67-BDF0-DC536BAD53A8}" sibTransId="{D6857D9C-60F7-4D83-83AF-8E1628044C95}"/>
    <dgm:cxn modelId="{79C6E50B-E76F-4EA1-8D27-B768793FE473}" type="presOf" srcId="{CCA9B298-1699-496D-B84B-7C33360CB5F5}" destId="{E2375B3A-AEAC-4A83-A2FE-EB5E93EBEAF5}" srcOrd="0" destOrd="0" presId="urn:microsoft.com/office/officeart/2005/8/layout/list1"/>
    <dgm:cxn modelId="{C9B4B910-8C6F-4903-9750-215217B2653A}" type="presOf" srcId="{437F482A-3C6D-45F3-ADB1-3239BD997A90}" destId="{0E99F04C-27FD-4739-94E4-A981B739CDB5}" srcOrd="1" destOrd="0" presId="urn:microsoft.com/office/officeart/2005/8/layout/list1"/>
    <dgm:cxn modelId="{08C94A3B-CBD8-4560-80F3-14857CCA86CB}" type="presOf" srcId="{B54C8502-7149-4713-9A59-62821E7B06C9}" destId="{9DDE6EED-0C6A-476E-86E8-3E5BE98AF7C6}" srcOrd="1" destOrd="0" presId="urn:microsoft.com/office/officeart/2005/8/layout/list1"/>
    <dgm:cxn modelId="{A34D64CF-0745-4DCD-9DF4-F5022FEABAB0}" type="presOf" srcId="{2BE49605-2E74-48BA-BAA3-113D972EBCAC}" destId="{13582E2A-2A23-4B2F-ACFE-BC4F293FDA8B}" srcOrd="1" destOrd="0" presId="urn:microsoft.com/office/officeart/2005/8/layout/list1"/>
    <dgm:cxn modelId="{FE1A0D3B-9878-4500-A491-72C588F41E1F}" type="presOf" srcId="{3F446F07-D1D2-45EF-8CB1-52AC27E69375}" destId="{4C7AAD0F-57BA-487C-983B-72E4DEEA2D13}" srcOrd="1" destOrd="0" presId="urn:microsoft.com/office/officeart/2005/8/layout/list1"/>
    <dgm:cxn modelId="{EA95811F-78B1-416F-8896-B9733DD0C55C}" type="presOf" srcId="{89E37F5B-E029-463A-B92D-42D2CEAC55FD}" destId="{79463031-3A9F-491A-A511-028D38377113}" srcOrd="0" destOrd="0" presId="urn:microsoft.com/office/officeart/2005/8/layout/list1"/>
    <dgm:cxn modelId="{BB3E57DB-9D37-482D-8AEF-B88AE81A7D3E}" srcId="{CCA9B298-1699-496D-B84B-7C33360CB5F5}" destId="{3F446F07-D1D2-45EF-8CB1-52AC27E69375}" srcOrd="5" destOrd="0" parTransId="{279D868A-F147-4811-8B10-2922060F676D}" sibTransId="{55658301-CAC0-4D24-AB40-5C0C47AE078F}"/>
    <dgm:cxn modelId="{7D975131-64A1-4418-B565-961632FBEFB2}" type="presOf" srcId="{D512B137-FB87-4CC5-BFF0-C64AE8F656F8}" destId="{231EF930-1D5F-4B14-8F49-1B5C4369AA70}" srcOrd="1" destOrd="0" presId="urn:microsoft.com/office/officeart/2005/8/layout/list1"/>
    <dgm:cxn modelId="{8647164F-8F30-4F22-AFC2-0E7BE911AE27}" type="presOf" srcId="{B6E56182-D8B3-4A21-BB16-CB4CC4E83C0E}" destId="{DD35E477-FF57-4D2D-8788-5BC2161BC3AC}" srcOrd="0" destOrd="0" presId="urn:microsoft.com/office/officeart/2005/8/layout/list1"/>
    <dgm:cxn modelId="{6B47C069-B4E9-4D28-B921-2BE71A3F2B5E}" type="presOf" srcId="{2BE49605-2E74-48BA-BAA3-113D972EBCAC}" destId="{31373D8D-3A7D-4C3C-AC5C-7887817438A6}" srcOrd="0" destOrd="0" presId="urn:microsoft.com/office/officeart/2005/8/layout/list1"/>
    <dgm:cxn modelId="{66AB4C38-E59A-4A81-905C-394C2BBE666D}" type="presParOf" srcId="{E2375B3A-AEAC-4A83-A2FE-EB5E93EBEAF5}" destId="{7A9C9894-2FB5-4C35-B3D0-593925D7FA8E}" srcOrd="0" destOrd="0" presId="urn:microsoft.com/office/officeart/2005/8/layout/list1"/>
    <dgm:cxn modelId="{0F87F5D9-534E-41CB-BF8E-09E1F5DBBBCC}" type="presParOf" srcId="{7A9C9894-2FB5-4C35-B3D0-593925D7FA8E}" destId="{7E3B94A0-F54A-42DA-B08C-7E02BB883A52}" srcOrd="0" destOrd="0" presId="urn:microsoft.com/office/officeart/2005/8/layout/list1"/>
    <dgm:cxn modelId="{394F5E79-DFA8-4E32-B6AE-5A1A593B7979}" type="presParOf" srcId="{7A9C9894-2FB5-4C35-B3D0-593925D7FA8E}" destId="{0E99F04C-27FD-4739-94E4-A981B739CDB5}" srcOrd="1" destOrd="0" presId="urn:microsoft.com/office/officeart/2005/8/layout/list1"/>
    <dgm:cxn modelId="{6D58F26D-F715-42F2-8EE2-9EEBA0E023B9}" type="presParOf" srcId="{E2375B3A-AEAC-4A83-A2FE-EB5E93EBEAF5}" destId="{B5E50089-4892-4CC6-8617-2EC94EC8471D}" srcOrd="1" destOrd="0" presId="urn:microsoft.com/office/officeart/2005/8/layout/list1"/>
    <dgm:cxn modelId="{D48BB09A-3FD1-423D-90BF-8231BAAF5123}" type="presParOf" srcId="{E2375B3A-AEAC-4A83-A2FE-EB5E93EBEAF5}" destId="{1978EC80-587A-48A8-B34E-0786DE4F654A}" srcOrd="2" destOrd="0" presId="urn:microsoft.com/office/officeart/2005/8/layout/list1"/>
    <dgm:cxn modelId="{F05D7E0C-EB70-40B2-9E3E-C733AE00094B}" type="presParOf" srcId="{E2375B3A-AEAC-4A83-A2FE-EB5E93EBEAF5}" destId="{9AA8BECA-36E6-465B-B0AD-1852B1235D8C}" srcOrd="3" destOrd="0" presId="urn:microsoft.com/office/officeart/2005/8/layout/list1"/>
    <dgm:cxn modelId="{6FAE9FE0-7F81-4C36-B819-DB4C1218C741}" type="presParOf" srcId="{E2375B3A-AEAC-4A83-A2FE-EB5E93EBEAF5}" destId="{BEC6FE2B-DC1D-461F-BCCD-C2FF8FCA1633}" srcOrd="4" destOrd="0" presId="urn:microsoft.com/office/officeart/2005/8/layout/list1"/>
    <dgm:cxn modelId="{8DDAAAD8-E38C-492F-8665-F967204DC386}" type="presParOf" srcId="{BEC6FE2B-DC1D-461F-BCCD-C2FF8FCA1633}" destId="{D18EE021-4152-4E13-B5AF-B6C190CE28E3}" srcOrd="0" destOrd="0" presId="urn:microsoft.com/office/officeart/2005/8/layout/list1"/>
    <dgm:cxn modelId="{C21A60F0-FA19-4841-B8A3-C986F8DFB2E0}" type="presParOf" srcId="{BEC6FE2B-DC1D-461F-BCCD-C2FF8FCA1633}" destId="{9DDE6EED-0C6A-476E-86E8-3E5BE98AF7C6}" srcOrd="1" destOrd="0" presId="urn:microsoft.com/office/officeart/2005/8/layout/list1"/>
    <dgm:cxn modelId="{A9992549-1221-474C-BEB0-639C0183CC51}" type="presParOf" srcId="{E2375B3A-AEAC-4A83-A2FE-EB5E93EBEAF5}" destId="{4D5FFEC1-87D6-4D17-917B-85176EC959C7}" srcOrd="5" destOrd="0" presId="urn:microsoft.com/office/officeart/2005/8/layout/list1"/>
    <dgm:cxn modelId="{68C995C3-7FBB-4670-8FC0-AD8D9CAE4AFF}" type="presParOf" srcId="{E2375B3A-AEAC-4A83-A2FE-EB5E93EBEAF5}" destId="{5230929A-D5AB-464B-8FD9-B156CB1BD3F2}" srcOrd="6" destOrd="0" presId="urn:microsoft.com/office/officeart/2005/8/layout/list1"/>
    <dgm:cxn modelId="{83630CD6-98B5-4C85-844F-5AB384E3503C}" type="presParOf" srcId="{E2375B3A-AEAC-4A83-A2FE-EB5E93EBEAF5}" destId="{074271AC-DD66-47CF-835F-D3C6E0C0BAE3}" srcOrd="7" destOrd="0" presId="urn:microsoft.com/office/officeart/2005/8/layout/list1"/>
    <dgm:cxn modelId="{3C681324-4372-45DA-A5B6-693FB9E22771}" type="presParOf" srcId="{E2375B3A-AEAC-4A83-A2FE-EB5E93EBEAF5}" destId="{478E9469-7DF9-497F-BB13-1B7E08F287B1}" srcOrd="8" destOrd="0" presId="urn:microsoft.com/office/officeart/2005/8/layout/list1"/>
    <dgm:cxn modelId="{571225DB-4D13-4B15-A7E8-7C6166A99FBB}" type="presParOf" srcId="{478E9469-7DF9-497F-BB13-1B7E08F287B1}" destId="{C491FEF2-DDFB-49E7-A21B-C220442CCE9F}" srcOrd="0" destOrd="0" presId="urn:microsoft.com/office/officeart/2005/8/layout/list1"/>
    <dgm:cxn modelId="{06E054DB-793A-4081-98C7-A700C4EF8DAD}" type="presParOf" srcId="{478E9469-7DF9-497F-BB13-1B7E08F287B1}" destId="{231EF930-1D5F-4B14-8F49-1B5C4369AA70}" srcOrd="1" destOrd="0" presId="urn:microsoft.com/office/officeart/2005/8/layout/list1"/>
    <dgm:cxn modelId="{93F9C286-76D6-4A9F-A268-436633750921}" type="presParOf" srcId="{E2375B3A-AEAC-4A83-A2FE-EB5E93EBEAF5}" destId="{C996A108-458D-4150-8114-08F70107E053}" srcOrd="9" destOrd="0" presId="urn:microsoft.com/office/officeart/2005/8/layout/list1"/>
    <dgm:cxn modelId="{4F6A55D0-8B16-47C5-83E2-7F41E96E9298}" type="presParOf" srcId="{E2375B3A-AEAC-4A83-A2FE-EB5E93EBEAF5}" destId="{853B850E-4192-4BE6-9D60-EB12FA22E218}" srcOrd="10" destOrd="0" presId="urn:microsoft.com/office/officeart/2005/8/layout/list1"/>
    <dgm:cxn modelId="{FA649216-858D-473F-9C9C-B15EE11F1136}" type="presParOf" srcId="{E2375B3A-AEAC-4A83-A2FE-EB5E93EBEAF5}" destId="{DF8497FD-B789-46DE-97E7-887835B21DDA}" srcOrd="11" destOrd="0" presId="urn:microsoft.com/office/officeart/2005/8/layout/list1"/>
    <dgm:cxn modelId="{7E2B1F19-5573-42FF-ADE1-C3FDA8E90C3C}" type="presParOf" srcId="{E2375B3A-AEAC-4A83-A2FE-EB5E93EBEAF5}" destId="{56DF5A04-1577-4459-AC7E-BD51296AAFC9}" srcOrd="12" destOrd="0" presId="urn:microsoft.com/office/officeart/2005/8/layout/list1"/>
    <dgm:cxn modelId="{405987ED-5B3A-4346-8211-EAD54CB64159}" type="presParOf" srcId="{56DF5A04-1577-4459-AC7E-BD51296AAFC9}" destId="{B7687795-8ED0-401E-8F59-C83F879D34DB}" srcOrd="0" destOrd="0" presId="urn:microsoft.com/office/officeart/2005/8/layout/list1"/>
    <dgm:cxn modelId="{0EFEBF3D-7314-4465-AE95-55E0EF844FDF}" type="presParOf" srcId="{56DF5A04-1577-4459-AC7E-BD51296AAFC9}" destId="{4C9E7636-3043-4662-9B70-D1F7513D596B}" srcOrd="1" destOrd="0" presId="urn:microsoft.com/office/officeart/2005/8/layout/list1"/>
    <dgm:cxn modelId="{3E4F5AFA-3BE7-44B4-87D9-A8B1D4C6DA89}" type="presParOf" srcId="{E2375B3A-AEAC-4A83-A2FE-EB5E93EBEAF5}" destId="{EE3874CD-A55A-4BAD-9DBF-9822F44CBC78}" srcOrd="13" destOrd="0" presId="urn:microsoft.com/office/officeart/2005/8/layout/list1"/>
    <dgm:cxn modelId="{B2AE109A-1247-41A7-8675-71292881A12D}" type="presParOf" srcId="{E2375B3A-AEAC-4A83-A2FE-EB5E93EBEAF5}" destId="{D68CE59A-C7D9-4D21-9D17-0FABE0AB52BC}" srcOrd="14" destOrd="0" presId="urn:microsoft.com/office/officeart/2005/8/layout/list1"/>
    <dgm:cxn modelId="{C66226C6-935B-4B0F-BE53-0000FC20A12D}" type="presParOf" srcId="{E2375B3A-AEAC-4A83-A2FE-EB5E93EBEAF5}" destId="{6969E8AD-87A8-45DF-9E3D-9DB5EDDF5DEA}" srcOrd="15" destOrd="0" presId="urn:microsoft.com/office/officeart/2005/8/layout/list1"/>
    <dgm:cxn modelId="{96208438-9E74-43DE-B787-C6EC4F54B8DC}" type="presParOf" srcId="{E2375B3A-AEAC-4A83-A2FE-EB5E93EBEAF5}" destId="{F2457164-0083-439D-916B-78238A06FA1F}" srcOrd="16" destOrd="0" presId="urn:microsoft.com/office/officeart/2005/8/layout/list1"/>
    <dgm:cxn modelId="{BC935C0E-3806-4E2B-85F0-7F8A2166011C}" type="presParOf" srcId="{F2457164-0083-439D-916B-78238A06FA1F}" destId="{DD35E477-FF57-4D2D-8788-5BC2161BC3AC}" srcOrd="0" destOrd="0" presId="urn:microsoft.com/office/officeart/2005/8/layout/list1"/>
    <dgm:cxn modelId="{93CFD386-6259-4AC5-BCDA-3FE271BD1FD5}" type="presParOf" srcId="{F2457164-0083-439D-916B-78238A06FA1F}" destId="{74388EF0-9782-4765-9E1F-3D3D551D9D97}" srcOrd="1" destOrd="0" presId="urn:microsoft.com/office/officeart/2005/8/layout/list1"/>
    <dgm:cxn modelId="{BCFD7D8B-D0F6-4677-9EBB-3BFFB331DE1A}" type="presParOf" srcId="{E2375B3A-AEAC-4A83-A2FE-EB5E93EBEAF5}" destId="{4F9685E2-0E30-411B-9FC4-2A6582A4D0B3}" srcOrd="17" destOrd="0" presId="urn:microsoft.com/office/officeart/2005/8/layout/list1"/>
    <dgm:cxn modelId="{D0F6714F-2BD2-42FF-A381-A54B922F89CE}" type="presParOf" srcId="{E2375B3A-AEAC-4A83-A2FE-EB5E93EBEAF5}" destId="{CC62873B-43D2-4692-8C97-11B36076517E}" srcOrd="18" destOrd="0" presId="urn:microsoft.com/office/officeart/2005/8/layout/list1"/>
    <dgm:cxn modelId="{550FAF6F-2EB8-4FC1-BBC8-6E7B9F581B96}" type="presParOf" srcId="{E2375B3A-AEAC-4A83-A2FE-EB5E93EBEAF5}" destId="{EAC77A89-E243-4486-A9C6-367E25C72C79}" srcOrd="19" destOrd="0" presId="urn:microsoft.com/office/officeart/2005/8/layout/list1"/>
    <dgm:cxn modelId="{98DDAF49-51C9-424C-BFA7-B1A09B115D6B}" type="presParOf" srcId="{E2375B3A-AEAC-4A83-A2FE-EB5E93EBEAF5}" destId="{F5A516FF-AC4F-40E4-99E8-364907F3B382}" srcOrd="20" destOrd="0" presId="urn:microsoft.com/office/officeart/2005/8/layout/list1"/>
    <dgm:cxn modelId="{5106A9B1-251D-4951-850E-513454FDCEA1}" type="presParOf" srcId="{F5A516FF-AC4F-40E4-99E8-364907F3B382}" destId="{AEF659BD-5435-4220-99CE-EE669066EEF2}" srcOrd="0" destOrd="0" presId="urn:microsoft.com/office/officeart/2005/8/layout/list1"/>
    <dgm:cxn modelId="{EE117FE4-9B08-497F-BF55-5B51B2ABE1E0}" type="presParOf" srcId="{F5A516FF-AC4F-40E4-99E8-364907F3B382}" destId="{4C7AAD0F-57BA-487C-983B-72E4DEEA2D13}" srcOrd="1" destOrd="0" presId="urn:microsoft.com/office/officeart/2005/8/layout/list1"/>
    <dgm:cxn modelId="{EB9EE116-D9FD-43B9-890E-651F46C36FED}" type="presParOf" srcId="{E2375B3A-AEAC-4A83-A2FE-EB5E93EBEAF5}" destId="{5DD90929-134C-4979-80DA-09C35AEADCB0}" srcOrd="21" destOrd="0" presId="urn:microsoft.com/office/officeart/2005/8/layout/list1"/>
    <dgm:cxn modelId="{09D927E0-0DC6-4A38-A306-E24A61571BB6}" type="presParOf" srcId="{E2375B3A-AEAC-4A83-A2FE-EB5E93EBEAF5}" destId="{2A5E891B-1E08-421C-B542-52544486D3EA}" srcOrd="22" destOrd="0" presId="urn:microsoft.com/office/officeart/2005/8/layout/list1"/>
    <dgm:cxn modelId="{5B29AF3A-527D-46A8-A838-99AD663F8BDF}" type="presParOf" srcId="{E2375B3A-AEAC-4A83-A2FE-EB5E93EBEAF5}" destId="{84FEE3B3-CD6D-450D-9CDA-76AB2010DEBA}" srcOrd="23" destOrd="0" presId="urn:microsoft.com/office/officeart/2005/8/layout/list1"/>
    <dgm:cxn modelId="{ABCFD4A0-40C6-416B-BCE9-1B655BE965EB}" type="presParOf" srcId="{E2375B3A-AEAC-4A83-A2FE-EB5E93EBEAF5}" destId="{E2C4D961-F0B4-4211-9C06-7FBCA040679F}" srcOrd="24" destOrd="0" presId="urn:microsoft.com/office/officeart/2005/8/layout/list1"/>
    <dgm:cxn modelId="{53AD11BF-8BD1-426F-8255-55AFBE87081B}" type="presParOf" srcId="{E2C4D961-F0B4-4211-9C06-7FBCA040679F}" destId="{31373D8D-3A7D-4C3C-AC5C-7887817438A6}" srcOrd="0" destOrd="0" presId="urn:microsoft.com/office/officeart/2005/8/layout/list1"/>
    <dgm:cxn modelId="{C71A739E-D64C-42BC-8CF0-3C6C9BBC6B9F}" type="presParOf" srcId="{E2C4D961-F0B4-4211-9C06-7FBCA040679F}" destId="{13582E2A-2A23-4B2F-ACFE-BC4F293FDA8B}" srcOrd="1" destOrd="0" presId="urn:microsoft.com/office/officeart/2005/8/layout/list1"/>
    <dgm:cxn modelId="{D5D8C80D-0944-45BD-B9E0-7909FC15343D}" type="presParOf" srcId="{E2375B3A-AEAC-4A83-A2FE-EB5E93EBEAF5}" destId="{8B4A4B9A-107C-4D04-8D14-67AF08B7250B}" srcOrd="25" destOrd="0" presId="urn:microsoft.com/office/officeart/2005/8/layout/list1"/>
    <dgm:cxn modelId="{3A627B41-1CE9-4C75-B84E-8FF27A2628BA}" type="presParOf" srcId="{E2375B3A-AEAC-4A83-A2FE-EB5E93EBEAF5}" destId="{060D4DF3-89F4-4BC3-9FE6-CC5E94AD1739}" srcOrd="26" destOrd="0" presId="urn:microsoft.com/office/officeart/2005/8/layout/list1"/>
    <dgm:cxn modelId="{A1C9A37F-372A-4963-9193-659A46F42BF7}" type="presParOf" srcId="{E2375B3A-AEAC-4A83-A2FE-EB5E93EBEAF5}" destId="{FAFAFA37-65A7-43FF-963A-76243DCDB7DC}" srcOrd="27" destOrd="0" presId="urn:microsoft.com/office/officeart/2005/8/layout/list1"/>
    <dgm:cxn modelId="{1BA8FEAC-7281-4015-A46B-909039A8E7DF}" type="presParOf" srcId="{E2375B3A-AEAC-4A83-A2FE-EB5E93EBEAF5}" destId="{7281E237-BC9B-4D7B-A84C-CECEE062586F}" srcOrd="28" destOrd="0" presId="urn:microsoft.com/office/officeart/2005/8/layout/list1"/>
    <dgm:cxn modelId="{6C793E52-1CD6-4504-AEC2-F6AF556B4098}" type="presParOf" srcId="{7281E237-BC9B-4D7B-A84C-CECEE062586F}" destId="{79463031-3A9F-491A-A511-028D38377113}" srcOrd="0" destOrd="0" presId="urn:microsoft.com/office/officeart/2005/8/layout/list1"/>
    <dgm:cxn modelId="{AF5A489A-C1A6-4B40-8580-5EE37A62E9C0}" type="presParOf" srcId="{7281E237-BC9B-4D7B-A84C-CECEE062586F}" destId="{882AAF0B-63ED-4F93-9345-AF2450F5715F}" srcOrd="1" destOrd="0" presId="urn:microsoft.com/office/officeart/2005/8/layout/list1"/>
    <dgm:cxn modelId="{0C620E6E-3988-445C-98E2-08874C20D615}" type="presParOf" srcId="{E2375B3A-AEAC-4A83-A2FE-EB5E93EBEAF5}" destId="{ECA5BED6-B062-437D-8F79-6016828A3AE0}" srcOrd="29" destOrd="0" presId="urn:microsoft.com/office/officeart/2005/8/layout/list1"/>
    <dgm:cxn modelId="{60759A0A-10A1-4F8C-9DAB-B9ED19EC5ECE}" type="presParOf" srcId="{E2375B3A-AEAC-4A83-A2FE-EB5E93EBEAF5}" destId="{545C5385-2AF2-4619-A850-39EBFC057CCD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067649-327E-4DB8-88AA-78E74552E234}" type="doc">
      <dgm:prSet loTypeId="urn:microsoft.com/office/officeart/2005/8/layout/arrow2" loCatId="process" qsTypeId="urn:microsoft.com/office/officeart/2005/8/quickstyle/simple1" qsCatId="simple" csTypeId="urn:microsoft.com/office/officeart/2005/8/colors/accent2_4" csCatId="accent2" phldr="1"/>
      <dgm:spPr/>
    </dgm:pt>
    <dgm:pt modelId="{FDC734EA-5BC6-4743-B660-08159D7771C9}">
      <dgm:prSet phldrT="[Текст]" custT="1"/>
      <dgm:spPr/>
      <dgm:t>
        <a:bodyPr/>
        <a:lstStyle/>
        <a:p>
          <a:r>
            <a:rPr lang="uk-UA" sz="1800" b="1" i="1" dirty="0" smtClean="0">
              <a:latin typeface="Georgia" pitchFamily="18" charset="0"/>
            </a:rPr>
            <a:t>дії за зразком</a:t>
          </a:r>
          <a:endParaRPr lang="uk-UA" sz="1800" b="1" dirty="0">
            <a:latin typeface="Georgia" pitchFamily="18" charset="0"/>
          </a:endParaRPr>
        </a:p>
      </dgm:t>
    </dgm:pt>
    <dgm:pt modelId="{645A0C42-F842-43C1-A4A0-BB5F6EBE4F1F}" type="parTrans" cxnId="{D5554885-6F2C-42B6-BC73-31FE556B3B54}">
      <dgm:prSet/>
      <dgm:spPr/>
      <dgm:t>
        <a:bodyPr/>
        <a:lstStyle/>
        <a:p>
          <a:endParaRPr lang="uk-UA"/>
        </a:p>
      </dgm:t>
    </dgm:pt>
    <dgm:pt modelId="{32DE2401-5421-4933-9379-381F4B0FF638}" type="sibTrans" cxnId="{D5554885-6F2C-42B6-BC73-31FE556B3B54}">
      <dgm:prSet/>
      <dgm:spPr/>
      <dgm:t>
        <a:bodyPr/>
        <a:lstStyle/>
        <a:p>
          <a:endParaRPr lang="uk-UA"/>
        </a:p>
      </dgm:t>
    </dgm:pt>
    <dgm:pt modelId="{74B198BA-FC13-4B5E-BE73-017837A21901}">
      <dgm:prSet phldrT="[Текст]" custT="1"/>
      <dgm:spPr/>
      <dgm:t>
        <a:bodyPr/>
        <a:lstStyle/>
        <a:p>
          <a:r>
            <a:rPr lang="uk-UA" sz="1800" b="1" i="1" dirty="0" smtClean="0">
              <a:latin typeface="Georgia" pitchFamily="18" charset="0"/>
            </a:rPr>
            <a:t>пошук нового засобами встановлення зв’язків із засвоєним раніше</a:t>
          </a:r>
          <a:endParaRPr lang="uk-UA" sz="1800" b="1" dirty="0">
            <a:latin typeface="Georgia" pitchFamily="18" charset="0"/>
          </a:endParaRPr>
        </a:p>
      </dgm:t>
    </dgm:pt>
    <dgm:pt modelId="{3B9F2E42-2D14-4FF1-B42E-1ACBE508C5F6}" type="parTrans" cxnId="{CF17BB70-4B37-463C-81C9-666BC2D21A20}">
      <dgm:prSet/>
      <dgm:spPr/>
      <dgm:t>
        <a:bodyPr/>
        <a:lstStyle/>
        <a:p>
          <a:endParaRPr lang="uk-UA"/>
        </a:p>
      </dgm:t>
    </dgm:pt>
    <dgm:pt modelId="{D93B5B2F-7FE5-4C67-8A56-13A57F6FC1CD}" type="sibTrans" cxnId="{CF17BB70-4B37-463C-81C9-666BC2D21A20}">
      <dgm:prSet/>
      <dgm:spPr/>
      <dgm:t>
        <a:bodyPr/>
        <a:lstStyle/>
        <a:p>
          <a:endParaRPr lang="uk-UA"/>
        </a:p>
      </dgm:t>
    </dgm:pt>
    <dgm:pt modelId="{6C732224-CF25-4A40-9F71-BF9072F24AF0}">
      <dgm:prSet phldrT="[Текст]" custT="1"/>
      <dgm:spPr/>
      <dgm:t>
        <a:bodyPr/>
        <a:lstStyle/>
        <a:p>
          <a:r>
            <a:rPr lang="uk-UA" sz="1800" b="1" i="1" dirty="0" smtClean="0">
              <a:latin typeface="Georgia" pitchFamily="18" charset="0"/>
            </a:rPr>
            <a:t>проблемні задачі, що </a:t>
          </a:r>
          <a:r>
            <a:rPr lang="uk-UA" sz="1800" b="1" i="1" dirty="0" err="1" smtClean="0">
              <a:latin typeface="Georgia" pitchFamily="18" charset="0"/>
            </a:rPr>
            <a:t>ство-рюють</a:t>
          </a:r>
          <a:r>
            <a:rPr lang="uk-UA" sz="1800" b="1" i="1" dirty="0" smtClean="0">
              <a:latin typeface="Georgia" pitchFamily="18" charset="0"/>
            </a:rPr>
            <a:t> протиріччя, яке можна подолати вдаючись до </a:t>
          </a:r>
          <a:r>
            <a:rPr lang="uk-UA" sz="1800" b="1" i="1" dirty="0" err="1" smtClean="0">
              <a:latin typeface="Georgia" pitchFamily="18" charset="0"/>
            </a:rPr>
            <a:t>дослід-ження</a:t>
          </a:r>
          <a:endParaRPr lang="uk-UA" sz="1800" b="1" dirty="0">
            <a:latin typeface="Georgia" pitchFamily="18" charset="0"/>
          </a:endParaRPr>
        </a:p>
      </dgm:t>
    </dgm:pt>
    <dgm:pt modelId="{8524B3C5-8B9D-4C7C-BC23-7159ADBD797C}" type="parTrans" cxnId="{2F8C8768-70F5-493C-9D71-240F7AE10A5B}">
      <dgm:prSet/>
      <dgm:spPr/>
      <dgm:t>
        <a:bodyPr/>
        <a:lstStyle/>
        <a:p>
          <a:endParaRPr lang="uk-UA"/>
        </a:p>
      </dgm:t>
    </dgm:pt>
    <dgm:pt modelId="{1CFFDC7A-3D67-447F-8992-3F744A8A34C5}" type="sibTrans" cxnId="{2F8C8768-70F5-493C-9D71-240F7AE10A5B}">
      <dgm:prSet/>
      <dgm:spPr/>
      <dgm:t>
        <a:bodyPr/>
        <a:lstStyle/>
        <a:p>
          <a:endParaRPr lang="uk-UA"/>
        </a:p>
      </dgm:t>
    </dgm:pt>
    <dgm:pt modelId="{28E1F95C-D6F5-418A-9CA7-732BC6F79347}">
      <dgm:prSet phldrT="[Текст]" custT="1"/>
      <dgm:spPr/>
      <dgm:t>
        <a:bodyPr/>
        <a:lstStyle/>
        <a:p>
          <a:r>
            <a:rPr lang="uk-UA" sz="1800" b="1" i="1" dirty="0" err="1" smtClean="0">
              <a:latin typeface="Georgia" pitchFamily="18" charset="0"/>
            </a:rPr>
            <a:t>засвоєн-ня</a:t>
          </a:r>
          <a:r>
            <a:rPr lang="uk-UA" sz="1800" b="1" i="1" dirty="0" smtClean="0">
              <a:latin typeface="Georgia" pitchFamily="18" charset="0"/>
            </a:rPr>
            <a:t> нового способу </a:t>
          </a:r>
          <a:r>
            <a:rPr lang="uk-UA" sz="1800" b="1" i="1" dirty="0" err="1" smtClean="0">
              <a:latin typeface="Georgia" pitchFamily="18" charset="0"/>
            </a:rPr>
            <a:t>діяль-ності</a:t>
          </a:r>
          <a:endParaRPr lang="uk-UA" sz="1800" b="1" dirty="0">
            <a:latin typeface="Georgia" pitchFamily="18" charset="0"/>
          </a:endParaRPr>
        </a:p>
      </dgm:t>
    </dgm:pt>
    <dgm:pt modelId="{21F066E5-4043-49AD-8212-02659C32F2CA}" type="parTrans" cxnId="{5F1EBC33-DDD7-4B73-A8BD-A2D107A75E40}">
      <dgm:prSet/>
      <dgm:spPr/>
      <dgm:t>
        <a:bodyPr/>
        <a:lstStyle/>
        <a:p>
          <a:endParaRPr lang="uk-UA"/>
        </a:p>
      </dgm:t>
    </dgm:pt>
    <dgm:pt modelId="{A4EC7C9F-C212-47B3-AC98-B025142307B3}" type="sibTrans" cxnId="{5F1EBC33-DDD7-4B73-A8BD-A2D107A75E40}">
      <dgm:prSet/>
      <dgm:spPr/>
      <dgm:t>
        <a:bodyPr/>
        <a:lstStyle/>
        <a:p>
          <a:endParaRPr lang="uk-UA"/>
        </a:p>
      </dgm:t>
    </dgm:pt>
    <dgm:pt modelId="{65FE4D2E-3B64-4BCE-A9FF-8C790B293378}" type="pres">
      <dgm:prSet presAssocID="{3D067649-327E-4DB8-88AA-78E74552E234}" presName="arrowDiagram" presStyleCnt="0">
        <dgm:presLayoutVars>
          <dgm:chMax val="5"/>
          <dgm:dir/>
          <dgm:resizeHandles val="exact"/>
        </dgm:presLayoutVars>
      </dgm:prSet>
      <dgm:spPr/>
    </dgm:pt>
    <dgm:pt modelId="{81E6A5C4-B105-41BC-A0DD-EE6576E15E17}" type="pres">
      <dgm:prSet presAssocID="{3D067649-327E-4DB8-88AA-78E74552E234}" presName="arrow" presStyleLbl="bgShp" presStyleIdx="0" presStyleCnt="1"/>
      <dgm:spPr>
        <a:ln>
          <a:solidFill>
            <a:schemeClr val="accent2"/>
          </a:solidFill>
        </a:ln>
      </dgm:spPr>
    </dgm:pt>
    <dgm:pt modelId="{40E96F6B-6B45-437D-8F5B-875C4D430470}" type="pres">
      <dgm:prSet presAssocID="{3D067649-327E-4DB8-88AA-78E74552E234}" presName="arrowDiagram4" presStyleCnt="0"/>
      <dgm:spPr/>
    </dgm:pt>
    <dgm:pt modelId="{990D14A1-002E-4EB9-BE7C-1BBB49E35BF4}" type="pres">
      <dgm:prSet presAssocID="{FDC734EA-5BC6-4743-B660-08159D7771C9}" presName="bullet4a" presStyleLbl="node1" presStyleIdx="0" presStyleCnt="4"/>
      <dgm:spPr/>
    </dgm:pt>
    <dgm:pt modelId="{6E549BE1-32DF-4C2B-AF5C-7338FBA058EF}" type="pres">
      <dgm:prSet presAssocID="{FDC734EA-5BC6-4743-B660-08159D7771C9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C939A9-217C-420E-B47C-01BC4FC6CE07}" type="pres">
      <dgm:prSet presAssocID="{74B198BA-FC13-4B5E-BE73-017837A21901}" presName="bullet4b" presStyleLbl="node1" presStyleIdx="1" presStyleCnt="4"/>
      <dgm:spPr/>
    </dgm:pt>
    <dgm:pt modelId="{A6B464C7-33FA-4D35-A6C3-D7F19665C686}" type="pres">
      <dgm:prSet presAssocID="{74B198BA-FC13-4B5E-BE73-017837A21901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76FBDEA-3E3F-4E3C-A019-68A814772D6E}" type="pres">
      <dgm:prSet presAssocID="{6C732224-CF25-4A40-9F71-BF9072F24AF0}" presName="bullet4c" presStyleLbl="node1" presStyleIdx="2" presStyleCnt="4"/>
      <dgm:spPr/>
    </dgm:pt>
    <dgm:pt modelId="{B002BA7E-A5C2-433A-8DEC-F5C570590DF5}" type="pres">
      <dgm:prSet presAssocID="{6C732224-CF25-4A40-9F71-BF9072F24AF0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79F99F8-9B8B-4214-A4A4-A82225E8CADF}" type="pres">
      <dgm:prSet presAssocID="{28E1F95C-D6F5-418A-9CA7-732BC6F79347}" presName="bullet4d" presStyleLbl="node1" presStyleIdx="3" presStyleCnt="4"/>
      <dgm:spPr/>
    </dgm:pt>
    <dgm:pt modelId="{E9251D9F-4002-4E15-992C-57354E44EF4C}" type="pres">
      <dgm:prSet presAssocID="{28E1F95C-D6F5-418A-9CA7-732BC6F79347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F1EBC33-DDD7-4B73-A8BD-A2D107A75E40}" srcId="{3D067649-327E-4DB8-88AA-78E74552E234}" destId="{28E1F95C-D6F5-418A-9CA7-732BC6F79347}" srcOrd="3" destOrd="0" parTransId="{21F066E5-4043-49AD-8212-02659C32F2CA}" sibTransId="{A4EC7C9F-C212-47B3-AC98-B025142307B3}"/>
    <dgm:cxn modelId="{2F8C8768-70F5-493C-9D71-240F7AE10A5B}" srcId="{3D067649-327E-4DB8-88AA-78E74552E234}" destId="{6C732224-CF25-4A40-9F71-BF9072F24AF0}" srcOrd="2" destOrd="0" parTransId="{8524B3C5-8B9D-4C7C-BC23-7159ADBD797C}" sibTransId="{1CFFDC7A-3D67-447F-8992-3F744A8A34C5}"/>
    <dgm:cxn modelId="{E960B3B1-4424-4396-AC68-8CC6BBA5F064}" type="presOf" srcId="{6C732224-CF25-4A40-9F71-BF9072F24AF0}" destId="{B002BA7E-A5C2-433A-8DEC-F5C570590DF5}" srcOrd="0" destOrd="0" presId="urn:microsoft.com/office/officeart/2005/8/layout/arrow2"/>
    <dgm:cxn modelId="{49F7912C-E65A-4302-8BB0-22F1F77BFC3F}" type="presOf" srcId="{FDC734EA-5BC6-4743-B660-08159D7771C9}" destId="{6E549BE1-32DF-4C2B-AF5C-7338FBA058EF}" srcOrd="0" destOrd="0" presId="urn:microsoft.com/office/officeart/2005/8/layout/arrow2"/>
    <dgm:cxn modelId="{CF17BB70-4B37-463C-81C9-666BC2D21A20}" srcId="{3D067649-327E-4DB8-88AA-78E74552E234}" destId="{74B198BA-FC13-4B5E-BE73-017837A21901}" srcOrd="1" destOrd="0" parTransId="{3B9F2E42-2D14-4FF1-B42E-1ACBE508C5F6}" sibTransId="{D93B5B2F-7FE5-4C67-8A56-13A57F6FC1CD}"/>
    <dgm:cxn modelId="{79BDC119-3DED-4C23-B64A-B1FD09C3B2AB}" type="presOf" srcId="{74B198BA-FC13-4B5E-BE73-017837A21901}" destId="{A6B464C7-33FA-4D35-A6C3-D7F19665C686}" srcOrd="0" destOrd="0" presId="urn:microsoft.com/office/officeart/2005/8/layout/arrow2"/>
    <dgm:cxn modelId="{D5554885-6F2C-42B6-BC73-31FE556B3B54}" srcId="{3D067649-327E-4DB8-88AA-78E74552E234}" destId="{FDC734EA-5BC6-4743-B660-08159D7771C9}" srcOrd="0" destOrd="0" parTransId="{645A0C42-F842-43C1-A4A0-BB5F6EBE4F1F}" sibTransId="{32DE2401-5421-4933-9379-381F4B0FF638}"/>
    <dgm:cxn modelId="{DCFFBABD-4437-400C-B591-83D5E2773C25}" type="presOf" srcId="{28E1F95C-D6F5-418A-9CA7-732BC6F79347}" destId="{E9251D9F-4002-4E15-992C-57354E44EF4C}" srcOrd="0" destOrd="0" presId="urn:microsoft.com/office/officeart/2005/8/layout/arrow2"/>
    <dgm:cxn modelId="{54DEFC39-CA46-4A81-805E-AF086F183B04}" type="presOf" srcId="{3D067649-327E-4DB8-88AA-78E74552E234}" destId="{65FE4D2E-3B64-4BCE-A9FF-8C790B293378}" srcOrd="0" destOrd="0" presId="urn:microsoft.com/office/officeart/2005/8/layout/arrow2"/>
    <dgm:cxn modelId="{D76AC6CF-AA01-42AE-858F-0823FA0F1699}" type="presParOf" srcId="{65FE4D2E-3B64-4BCE-A9FF-8C790B293378}" destId="{81E6A5C4-B105-41BC-A0DD-EE6576E15E17}" srcOrd="0" destOrd="0" presId="urn:microsoft.com/office/officeart/2005/8/layout/arrow2"/>
    <dgm:cxn modelId="{8C8DF62B-FD65-418B-BBC6-D5B174444708}" type="presParOf" srcId="{65FE4D2E-3B64-4BCE-A9FF-8C790B293378}" destId="{40E96F6B-6B45-437D-8F5B-875C4D430470}" srcOrd="1" destOrd="0" presId="urn:microsoft.com/office/officeart/2005/8/layout/arrow2"/>
    <dgm:cxn modelId="{22C6ED6E-47ED-4E60-93B3-BC11B98D2F8F}" type="presParOf" srcId="{40E96F6B-6B45-437D-8F5B-875C4D430470}" destId="{990D14A1-002E-4EB9-BE7C-1BBB49E35BF4}" srcOrd="0" destOrd="0" presId="urn:microsoft.com/office/officeart/2005/8/layout/arrow2"/>
    <dgm:cxn modelId="{F3B1DEEE-E320-4AF4-93A3-23932028EFE8}" type="presParOf" srcId="{40E96F6B-6B45-437D-8F5B-875C4D430470}" destId="{6E549BE1-32DF-4C2B-AF5C-7338FBA058EF}" srcOrd="1" destOrd="0" presId="urn:microsoft.com/office/officeart/2005/8/layout/arrow2"/>
    <dgm:cxn modelId="{669DC56E-C0D2-4486-8F55-E691F9BA3DBD}" type="presParOf" srcId="{40E96F6B-6B45-437D-8F5B-875C4D430470}" destId="{C2C939A9-217C-420E-B47C-01BC4FC6CE07}" srcOrd="2" destOrd="0" presId="urn:microsoft.com/office/officeart/2005/8/layout/arrow2"/>
    <dgm:cxn modelId="{3E3DCE38-710D-441B-944E-C1EC1BDAD4E2}" type="presParOf" srcId="{40E96F6B-6B45-437D-8F5B-875C4D430470}" destId="{A6B464C7-33FA-4D35-A6C3-D7F19665C686}" srcOrd="3" destOrd="0" presId="urn:microsoft.com/office/officeart/2005/8/layout/arrow2"/>
    <dgm:cxn modelId="{C8B9781F-9683-42A3-AB99-85B5E58C5BB4}" type="presParOf" srcId="{40E96F6B-6B45-437D-8F5B-875C4D430470}" destId="{E76FBDEA-3E3F-4E3C-A019-68A814772D6E}" srcOrd="4" destOrd="0" presId="urn:microsoft.com/office/officeart/2005/8/layout/arrow2"/>
    <dgm:cxn modelId="{6A3C8F9E-0D6F-4806-9B85-84A071845C6F}" type="presParOf" srcId="{40E96F6B-6B45-437D-8F5B-875C4D430470}" destId="{B002BA7E-A5C2-433A-8DEC-F5C570590DF5}" srcOrd="5" destOrd="0" presId="urn:microsoft.com/office/officeart/2005/8/layout/arrow2"/>
    <dgm:cxn modelId="{28CBA563-C095-411F-B110-7B5586B6055A}" type="presParOf" srcId="{40E96F6B-6B45-437D-8F5B-875C4D430470}" destId="{579F99F8-9B8B-4214-A4A4-A82225E8CADF}" srcOrd="6" destOrd="0" presId="urn:microsoft.com/office/officeart/2005/8/layout/arrow2"/>
    <dgm:cxn modelId="{A5C8AEA4-7A53-4572-B371-E3C536256F68}" type="presParOf" srcId="{40E96F6B-6B45-437D-8F5B-875C4D430470}" destId="{E9251D9F-4002-4E15-992C-57354E44EF4C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6837DF-B3DE-403B-9D94-D4C7021726A9}" type="doc">
      <dgm:prSet loTypeId="urn:microsoft.com/office/officeart/2005/8/layout/vList5" loCatId="list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uk-UA"/>
        </a:p>
      </dgm:t>
    </dgm:pt>
    <dgm:pt modelId="{8AF6A839-1E02-4A8E-81B0-53CA40B722F3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sz="2800" b="1" i="1" baseline="0" dirty="0" err="1" smtClean="0">
              <a:solidFill>
                <a:schemeClr val="tx1"/>
              </a:solidFill>
              <a:latin typeface="Georgia" pitchFamily="18" charset="0"/>
            </a:rPr>
            <a:t>Компетентнісний</a:t>
          </a:r>
          <a:r>
            <a:rPr lang="uk-UA" sz="2800" b="1" i="1" baseline="0" dirty="0" smtClean="0">
              <a:solidFill>
                <a:schemeClr val="tx1"/>
              </a:solidFill>
              <a:latin typeface="Georgia" pitchFamily="18" charset="0"/>
            </a:rPr>
            <a:t> підхід</a:t>
          </a:r>
          <a:endParaRPr lang="uk-UA" sz="28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2FCF9F36-5219-428D-A5B7-AA2471D490EB}" type="parTrans" cxnId="{CD7DFDB8-D1C1-4704-9D8B-88645844617E}">
      <dgm:prSet/>
      <dgm:spPr/>
      <dgm:t>
        <a:bodyPr/>
        <a:lstStyle/>
        <a:p>
          <a:endParaRPr lang="uk-UA"/>
        </a:p>
      </dgm:t>
    </dgm:pt>
    <dgm:pt modelId="{145061CD-50B0-4DAC-8966-A68B07CCD133}" type="sibTrans" cxnId="{CD7DFDB8-D1C1-4704-9D8B-88645844617E}">
      <dgm:prSet/>
      <dgm:spPr/>
      <dgm:t>
        <a:bodyPr/>
        <a:lstStyle/>
        <a:p>
          <a:endParaRPr lang="uk-UA"/>
        </a:p>
      </dgm:t>
    </dgm:pt>
    <dgm:pt modelId="{A026454A-592B-4324-B048-0D92ECF6A591}">
      <dgm:prSet phldrT="[Текст]" custT="1"/>
      <dgm:spPr/>
      <dgm:t>
        <a:bodyPr/>
        <a:lstStyle/>
        <a:p>
          <a:r>
            <a:rPr lang="uk-UA" sz="1800" b="1" baseline="0" dirty="0" smtClean="0">
              <a:solidFill>
                <a:schemeClr val="tx1"/>
              </a:solidFill>
              <a:latin typeface="Georgia" pitchFamily="18" charset="0"/>
            </a:rPr>
            <a:t>використання завдань, виконуючи які, учні зможуть навчитись застосовувати знання </a:t>
          </a:r>
          <a:r>
            <a:rPr lang="uk-UA" sz="1800" baseline="0" dirty="0" smtClean="0">
              <a:solidFill>
                <a:schemeClr val="tx1"/>
              </a:solidFill>
              <a:latin typeface="Georgia" pitchFamily="18" charset="0"/>
            </a:rPr>
            <a:t>у </a:t>
          </a:r>
          <a:r>
            <a:rPr lang="uk-UA" sz="1800" i="1" baseline="0" dirty="0" smtClean="0">
              <a:solidFill>
                <a:schemeClr val="tx1"/>
              </a:solidFill>
              <a:latin typeface="Georgia" pitchFamily="18" charset="0"/>
            </a:rPr>
            <a:t>нетипових ситуаціях, розв’язувати завдання, що пов’язані з власною життєдіяльністю, навчитись формулювати оцінні судження щодо себе як соціальної складової частини живої природи</a:t>
          </a:r>
          <a:r>
            <a:rPr lang="uk-UA" sz="1800" baseline="0" dirty="0" smtClean="0">
              <a:solidFill>
                <a:schemeClr val="tx1"/>
              </a:solidFill>
              <a:latin typeface="Georgia" pitchFamily="18" charset="0"/>
            </a:rPr>
            <a:t>.</a:t>
          </a:r>
          <a:endParaRPr lang="uk-UA" sz="18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DA837B56-F306-4082-B623-02C127837651}" type="parTrans" cxnId="{B381F695-5D46-4C11-B491-ACB066E15F6B}">
      <dgm:prSet/>
      <dgm:spPr/>
      <dgm:t>
        <a:bodyPr/>
        <a:lstStyle/>
        <a:p>
          <a:endParaRPr lang="uk-UA"/>
        </a:p>
      </dgm:t>
    </dgm:pt>
    <dgm:pt modelId="{88B9EE98-547D-4393-B89D-D3E393A64B4E}" type="sibTrans" cxnId="{B381F695-5D46-4C11-B491-ACB066E15F6B}">
      <dgm:prSet/>
      <dgm:spPr/>
      <dgm:t>
        <a:bodyPr/>
        <a:lstStyle/>
        <a:p>
          <a:endParaRPr lang="uk-UA"/>
        </a:p>
      </dgm:t>
    </dgm:pt>
    <dgm:pt modelId="{89C1BCD2-498B-4DF8-B982-D9FA21739E43}">
      <dgm:prSet phldrT="[Текст]"/>
      <dgm:spPr/>
      <dgm:t>
        <a:bodyPr/>
        <a:lstStyle/>
        <a:p>
          <a:r>
            <a:rPr lang="uk-UA" b="1" i="1" baseline="0" dirty="0" err="1" smtClean="0">
              <a:solidFill>
                <a:schemeClr val="tx1"/>
              </a:solidFill>
              <a:latin typeface="Georgia" pitchFamily="18" charset="0"/>
            </a:rPr>
            <a:t>Діяльнісний</a:t>
          </a:r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 підхід</a:t>
          </a:r>
          <a:endParaRPr lang="uk-UA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CCFB0B1D-18C4-4DF4-9BB5-6EB58FB8F085}" type="parTrans" cxnId="{659CA75F-4DDD-4F66-A8AC-ABA99E7A8618}">
      <dgm:prSet/>
      <dgm:spPr/>
      <dgm:t>
        <a:bodyPr/>
        <a:lstStyle/>
        <a:p>
          <a:endParaRPr lang="uk-UA"/>
        </a:p>
      </dgm:t>
    </dgm:pt>
    <dgm:pt modelId="{483C91E1-2E2B-4766-BD13-126A4B166F24}" type="sibTrans" cxnId="{659CA75F-4DDD-4F66-A8AC-ABA99E7A8618}">
      <dgm:prSet/>
      <dgm:spPr/>
      <dgm:t>
        <a:bodyPr/>
        <a:lstStyle/>
        <a:p>
          <a:endParaRPr lang="uk-UA"/>
        </a:p>
      </dgm:t>
    </dgm:pt>
    <dgm:pt modelId="{E3F9CB13-068A-4C9F-AF8D-E61B339628B3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1800" b="1" i="0" baseline="0" dirty="0" smtClean="0">
              <a:solidFill>
                <a:schemeClr val="tx1"/>
              </a:solidFill>
              <a:latin typeface="Georgia" pitchFamily="18" charset="0"/>
            </a:rPr>
            <a:t>через вдосконалення навчально-експериментальних вмінь і навичок учнів. </a:t>
          </a:r>
          <a:r>
            <a:rPr lang="uk-UA" sz="1800" b="0" i="0" baseline="0" dirty="0" smtClean="0">
              <a:solidFill>
                <a:schemeClr val="tx1"/>
              </a:solidFill>
              <a:latin typeface="Georgia" pitchFamily="18" charset="0"/>
            </a:rPr>
            <a:t>Зміст яких включає</a:t>
          </a:r>
          <a:r>
            <a:rPr lang="uk-UA" sz="1800" i="1" baseline="0" dirty="0" smtClean="0">
              <a:solidFill>
                <a:schemeClr val="tx1"/>
              </a:solidFill>
              <a:latin typeface="Georgia" pitchFamily="18" charset="0"/>
            </a:rPr>
            <a:t>: роботу з мікроскопом; вивчення будови тканин і органів за об’ємною наочністю та препаратами, роботу з лабораторним обладнанням та приладами; підготовку і демонстрування фізіологічних дослідів та спостережень на власному організмі.</a:t>
          </a:r>
          <a:endParaRPr lang="uk-UA" sz="1800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816029A9-7C48-4490-B1AF-1A0FDCD20190}" type="parTrans" cxnId="{256DD93E-308A-4551-BE63-2E48CE3713DE}">
      <dgm:prSet/>
      <dgm:spPr/>
      <dgm:t>
        <a:bodyPr/>
        <a:lstStyle/>
        <a:p>
          <a:endParaRPr lang="uk-UA"/>
        </a:p>
      </dgm:t>
    </dgm:pt>
    <dgm:pt modelId="{416BB717-8D4C-44DC-8C97-964BAC5994E4}" type="sibTrans" cxnId="{256DD93E-308A-4551-BE63-2E48CE3713DE}">
      <dgm:prSet/>
      <dgm:spPr/>
      <dgm:t>
        <a:bodyPr/>
        <a:lstStyle/>
        <a:p>
          <a:endParaRPr lang="uk-UA"/>
        </a:p>
      </dgm:t>
    </dgm:pt>
    <dgm:pt modelId="{97C43D21-72FA-4312-9F24-2C19165A71A1}" type="pres">
      <dgm:prSet presAssocID="{216837DF-B3DE-403B-9D94-D4C7021726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F9E92AE-C38B-41FC-A519-BB3C3268404E}" type="pres">
      <dgm:prSet presAssocID="{8AF6A839-1E02-4A8E-81B0-53CA40B722F3}" presName="linNode" presStyleCnt="0"/>
      <dgm:spPr/>
    </dgm:pt>
    <dgm:pt modelId="{F5BF425F-FB86-4C76-8E64-73CB9D20CBE1}" type="pres">
      <dgm:prSet presAssocID="{8AF6A839-1E02-4A8E-81B0-53CA40B722F3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F2C0494-B308-4B1A-8586-E8FD028DA0B4}" type="pres">
      <dgm:prSet presAssocID="{8AF6A839-1E02-4A8E-81B0-53CA40B722F3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839345-7273-4624-8CE3-16B0487B9282}" type="pres">
      <dgm:prSet presAssocID="{145061CD-50B0-4DAC-8966-A68B07CCD133}" presName="sp" presStyleCnt="0"/>
      <dgm:spPr/>
    </dgm:pt>
    <dgm:pt modelId="{C1FF5CC9-5DBD-4CEA-A0EA-70B69C3D2BB4}" type="pres">
      <dgm:prSet presAssocID="{89C1BCD2-498B-4DF8-B982-D9FA21739E43}" presName="linNode" presStyleCnt="0"/>
      <dgm:spPr/>
    </dgm:pt>
    <dgm:pt modelId="{512EAF16-3AF3-4357-93EF-AA4717C780A0}" type="pres">
      <dgm:prSet presAssocID="{89C1BCD2-498B-4DF8-B982-D9FA21739E4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AF7D74-01EC-429D-9FBD-50D348E13B6F}" type="pres">
      <dgm:prSet presAssocID="{89C1BCD2-498B-4DF8-B982-D9FA21739E4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CA91E97-8F59-4AF4-B1AA-BE69B9803882}" type="presOf" srcId="{89C1BCD2-498B-4DF8-B982-D9FA21739E43}" destId="{512EAF16-3AF3-4357-93EF-AA4717C780A0}" srcOrd="0" destOrd="0" presId="urn:microsoft.com/office/officeart/2005/8/layout/vList5"/>
    <dgm:cxn modelId="{256DD93E-308A-4551-BE63-2E48CE3713DE}" srcId="{89C1BCD2-498B-4DF8-B982-D9FA21739E43}" destId="{E3F9CB13-068A-4C9F-AF8D-E61B339628B3}" srcOrd="0" destOrd="0" parTransId="{816029A9-7C48-4490-B1AF-1A0FDCD20190}" sibTransId="{416BB717-8D4C-44DC-8C97-964BAC5994E4}"/>
    <dgm:cxn modelId="{B381F695-5D46-4C11-B491-ACB066E15F6B}" srcId="{8AF6A839-1E02-4A8E-81B0-53CA40B722F3}" destId="{A026454A-592B-4324-B048-0D92ECF6A591}" srcOrd="0" destOrd="0" parTransId="{DA837B56-F306-4082-B623-02C127837651}" sibTransId="{88B9EE98-547D-4393-B89D-D3E393A64B4E}"/>
    <dgm:cxn modelId="{659CA75F-4DDD-4F66-A8AC-ABA99E7A8618}" srcId="{216837DF-B3DE-403B-9D94-D4C7021726A9}" destId="{89C1BCD2-498B-4DF8-B982-D9FA21739E43}" srcOrd="1" destOrd="0" parTransId="{CCFB0B1D-18C4-4DF4-9BB5-6EB58FB8F085}" sibTransId="{483C91E1-2E2B-4766-BD13-126A4B166F24}"/>
    <dgm:cxn modelId="{CD7DFDB8-D1C1-4704-9D8B-88645844617E}" srcId="{216837DF-B3DE-403B-9D94-D4C7021726A9}" destId="{8AF6A839-1E02-4A8E-81B0-53CA40B722F3}" srcOrd="0" destOrd="0" parTransId="{2FCF9F36-5219-428D-A5B7-AA2471D490EB}" sibTransId="{145061CD-50B0-4DAC-8966-A68B07CCD133}"/>
    <dgm:cxn modelId="{5B71D1D7-D5C5-4BF2-AAD5-64B643809D2A}" type="presOf" srcId="{A026454A-592B-4324-B048-0D92ECF6A591}" destId="{1F2C0494-B308-4B1A-8586-E8FD028DA0B4}" srcOrd="0" destOrd="0" presId="urn:microsoft.com/office/officeart/2005/8/layout/vList5"/>
    <dgm:cxn modelId="{F245C87E-464A-4583-B158-B58D403A14BE}" type="presOf" srcId="{8AF6A839-1E02-4A8E-81B0-53CA40B722F3}" destId="{F5BF425F-FB86-4C76-8E64-73CB9D20CBE1}" srcOrd="0" destOrd="0" presId="urn:microsoft.com/office/officeart/2005/8/layout/vList5"/>
    <dgm:cxn modelId="{9A161317-DA88-4DEC-AB22-7E771CFC8A86}" type="presOf" srcId="{E3F9CB13-068A-4C9F-AF8D-E61B339628B3}" destId="{FFAF7D74-01EC-429D-9FBD-50D348E13B6F}" srcOrd="0" destOrd="0" presId="urn:microsoft.com/office/officeart/2005/8/layout/vList5"/>
    <dgm:cxn modelId="{077B84A8-D542-48A9-8AF4-21F7AD4C7125}" type="presOf" srcId="{216837DF-B3DE-403B-9D94-D4C7021726A9}" destId="{97C43D21-72FA-4312-9F24-2C19165A71A1}" srcOrd="0" destOrd="0" presId="urn:microsoft.com/office/officeart/2005/8/layout/vList5"/>
    <dgm:cxn modelId="{42833C84-E8F9-47B8-BB82-68A7DA5987FF}" type="presParOf" srcId="{97C43D21-72FA-4312-9F24-2C19165A71A1}" destId="{7F9E92AE-C38B-41FC-A519-BB3C3268404E}" srcOrd="0" destOrd="0" presId="urn:microsoft.com/office/officeart/2005/8/layout/vList5"/>
    <dgm:cxn modelId="{71B91517-CAD1-4708-A000-CB1CB8ECAE82}" type="presParOf" srcId="{7F9E92AE-C38B-41FC-A519-BB3C3268404E}" destId="{F5BF425F-FB86-4C76-8E64-73CB9D20CBE1}" srcOrd="0" destOrd="0" presId="urn:microsoft.com/office/officeart/2005/8/layout/vList5"/>
    <dgm:cxn modelId="{DC665151-B593-48EA-9125-2590AFFEE34C}" type="presParOf" srcId="{7F9E92AE-C38B-41FC-A519-BB3C3268404E}" destId="{1F2C0494-B308-4B1A-8586-E8FD028DA0B4}" srcOrd="1" destOrd="0" presId="urn:microsoft.com/office/officeart/2005/8/layout/vList5"/>
    <dgm:cxn modelId="{D421B651-8DEB-49BF-AD73-A859F54C6B57}" type="presParOf" srcId="{97C43D21-72FA-4312-9F24-2C19165A71A1}" destId="{0A839345-7273-4624-8CE3-16B0487B9282}" srcOrd="1" destOrd="0" presId="urn:microsoft.com/office/officeart/2005/8/layout/vList5"/>
    <dgm:cxn modelId="{1E0BDB24-E8BE-478F-928B-9FA51BE42F3A}" type="presParOf" srcId="{97C43D21-72FA-4312-9F24-2C19165A71A1}" destId="{C1FF5CC9-5DBD-4CEA-A0EA-70B69C3D2BB4}" srcOrd="2" destOrd="0" presId="urn:microsoft.com/office/officeart/2005/8/layout/vList5"/>
    <dgm:cxn modelId="{BEC4473E-8A57-42F2-9267-5C5D36D4CB68}" type="presParOf" srcId="{C1FF5CC9-5DBD-4CEA-A0EA-70B69C3D2BB4}" destId="{512EAF16-3AF3-4357-93EF-AA4717C780A0}" srcOrd="0" destOrd="0" presId="urn:microsoft.com/office/officeart/2005/8/layout/vList5"/>
    <dgm:cxn modelId="{74B19397-11ED-4BB5-92AD-FCD02E90CDC9}" type="presParOf" srcId="{C1FF5CC9-5DBD-4CEA-A0EA-70B69C3D2BB4}" destId="{FFAF7D74-01EC-429D-9FBD-50D348E13B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78EC80-587A-48A8-B34E-0786DE4F654A}">
      <dsp:nvSpPr>
        <dsp:cNvPr id="0" name=""/>
        <dsp:cNvSpPr/>
      </dsp:nvSpPr>
      <dsp:spPr>
        <a:xfrm>
          <a:off x="0" y="29522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9F04C-27FD-4739-94E4-A981B739CDB5}">
      <dsp:nvSpPr>
        <dsp:cNvPr id="0" name=""/>
        <dsp:cNvSpPr/>
      </dsp:nvSpPr>
      <dsp:spPr>
        <a:xfrm>
          <a:off x="411480" y="118101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БІОХІМІЧНІ</a:t>
          </a:r>
          <a:endParaRPr lang="uk-UA" sz="2000" b="1" kern="1200" dirty="0">
            <a:latin typeface="Georgia" pitchFamily="18" charset="0"/>
          </a:endParaRPr>
        </a:p>
      </dsp:txBody>
      <dsp:txXfrm>
        <a:off x="411480" y="118101"/>
        <a:ext cx="5760720" cy="354240"/>
      </dsp:txXfrm>
    </dsp:sp>
    <dsp:sp modelId="{5230929A-D5AB-464B-8FD9-B156CB1BD3F2}">
      <dsp:nvSpPr>
        <dsp:cNvPr id="0" name=""/>
        <dsp:cNvSpPr/>
      </dsp:nvSpPr>
      <dsp:spPr>
        <a:xfrm>
          <a:off x="0" y="83954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9963"/>
              <a:satOff val="-1819"/>
              <a:lumOff val="1052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E6EED-0C6A-476E-86E8-3E5BE98AF7C6}">
      <dsp:nvSpPr>
        <dsp:cNvPr id="0" name=""/>
        <dsp:cNvSpPr/>
      </dsp:nvSpPr>
      <dsp:spPr>
        <a:xfrm>
          <a:off x="411480" y="662421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10371"/>
                <a:satOff val="-2102"/>
                <a:lumOff val="1156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10371"/>
                <a:satOff val="-2102"/>
                <a:lumOff val="1156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10371"/>
                <a:satOff val="-2102"/>
                <a:lumOff val="115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ЦИТОЛОГІЧНІ</a:t>
          </a:r>
          <a:endParaRPr lang="uk-UA" sz="2000" b="1" kern="1200" dirty="0">
            <a:latin typeface="Georgia" pitchFamily="18" charset="0"/>
          </a:endParaRPr>
        </a:p>
      </dsp:txBody>
      <dsp:txXfrm>
        <a:off x="411480" y="662421"/>
        <a:ext cx="5760720" cy="354240"/>
      </dsp:txXfrm>
    </dsp:sp>
    <dsp:sp modelId="{853B850E-4192-4BE6-9D60-EB12FA22E218}">
      <dsp:nvSpPr>
        <dsp:cNvPr id="0" name=""/>
        <dsp:cNvSpPr/>
      </dsp:nvSpPr>
      <dsp:spPr>
        <a:xfrm>
          <a:off x="0" y="138386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19925"/>
              <a:satOff val="-3638"/>
              <a:lumOff val="2105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EF930-1D5F-4B14-8F49-1B5C4369AA70}">
      <dsp:nvSpPr>
        <dsp:cNvPr id="0" name=""/>
        <dsp:cNvSpPr/>
      </dsp:nvSpPr>
      <dsp:spPr>
        <a:xfrm>
          <a:off x="411480" y="1206741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0742"/>
                <a:satOff val="-4204"/>
                <a:lumOff val="2312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20742"/>
                <a:satOff val="-4204"/>
                <a:lumOff val="2312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20742"/>
                <a:satOff val="-4204"/>
                <a:lumOff val="2312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ГІСТОЛОГІЧНІ</a:t>
          </a:r>
          <a:endParaRPr lang="uk-UA" sz="2000" b="1" kern="1200" dirty="0">
            <a:latin typeface="Georgia" pitchFamily="18" charset="0"/>
          </a:endParaRPr>
        </a:p>
      </dsp:txBody>
      <dsp:txXfrm>
        <a:off x="411480" y="1206741"/>
        <a:ext cx="5760720" cy="354240"/>
      </dsp:txXfrm>
    </dsp:sp>
    <dsp:sp modelId="{D68CE59A-C7D9-4D21-9D17-0FABE0AB52BC}">
      <dsp:nvSpPr>
        <dsp:cNvPr id="0" name=""/>
        <dsp:cNvSpPr/>
      </dsp:nvSpPr>
      <dsp:spPr>
        <a:xfrm>
          <a:off x="0" y="192818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29888"/>
              <a:satOff val="-5457"/>
              <a:lumOff val="315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9E7636-3043-4662-9B70-D1F7513D596B}">
      <dsp:nvSpPr>
        <dsp:cNvPr id="0" name=""/>
        <dsp:cNvSpPr/>
      </dsp:nvSpPr>
      <dsp:spPr>
        <a:xfrm>
          <a:off x="411480" y="1751061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31113"/>
                <a:satOff val="-6307"/>
                <a:lumOff val="3468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31113"/>
                <a:satOff val="-6307"/>
                <a:lumOff val="3468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31113"/>
                <a:satOff val="-6307"/>
                <a:lumOff val="346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АНАТОМО-МОРФОЛОГІЧНІ</a:t>
          </a:r>
          <a:endParaRPr lang="uk-UA" sz="2000" b="1" kern="1200" dirty="0">
            <a:latin typeface="Georgia" pitchFamily="18" charset="0"/>
          </a:endParaRPr>
        </a:p>
      </dsp:txBody>
      <dsp:txXfrm>
        <a:off x="411480" y="1751061"/>
        <a:ext cx="5760720" cy="354240"/>
      </dsp:txXfrm>
    </dsp:sp>
    <dsp:sp modelId="{CC62873B-43D2-4692-8C97-11B36076517E}">
      <dsp:nvSpPr>
        <dsp:cNvPr id="0" name=""/>
        <dsp:cNvSpPr/>
      </dsp:nvSpPr>
      <dsp:spPr>
        <a:xfrm>
          <a:off x="0" y="247250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39850"/>
              <a:satOff val="-7276"/>
              <a:lumOff val="421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388EF0-9782-4765-9E1F-3D3D551D9D97}">
      <dsp:nvSpPr>
        <dsp:cNvPr id="0" name=""/>
        <dsp:cNvSpPr/>
      </dsp:nvSpPr>
      <dsp:spPr>
        <a:xfrm>
          <a:off x="411480" y="2295381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41484"/>
                <a:satOff val="-8409"/>
                <a:lumOff val="4625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41484"/>
                <a:satOff val="-8409"/>
                <a:lumOff val="4625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41484"/>
                <a:satOff val="-8409"/>
                <a:lumOff val="462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ФІЗІОЛОГІЧНІ</a:t>
          </a:r>
          <a:endParaRPr lang="uk-UA" sz="2000" b="1" kern="1200" dirty="0">
            <a:latin typeface="Georgia" pitchFamily="18" charset="0"/>
          </a:endParaRPr>
        </a:p>
      </dsp:txBody>
      <dsp:txXfrm>
        <a:off x="411480" y="2295381"/>
        <a:ext cx="5760720" cy="354240"/>
      </dsp:txXfrm>
    </dsp:sp>
    <dsp:sp modelId="{2A5E891B-1E08-421C-B542-52544486D3EA}">
      <dsp:nvSpPr>
        <dsp:cNvPr id="0" name=""/>
        <dsp:cNvSpPr/>
      </dsp:nvSpPr>
      <dsp:spPr>
        <a:xfrm>
          <a:off x="0" y="301682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29888"/>
              <a:satOff val="-5457"/>
              <a:lumOff val="315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7AAD0F-57BA-487C-983B-72E4DEEA2D13}">
      <dsp:nvSpPr>
        <dsp:cNvPr id="0" name=""/>
        <dsp:cNvSpPr/>
      </dsp:nvSpPr>
      <dsp:spPr>
        <a:xfrm>
          <a:off x="411480" y="2839701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31113"/>
                <a:satOff val="-6307"/>
                <a:lumOff val="3468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31113"/>
                <a:satOff val="-6307"/>
                <a:lumOff val="3468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31113"/>
                <a:satOff val="-6307"/>
                <a:lumOff val="346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САНІТАРНО-ГІГІЄНІЧНІ</a:t>
          </a:r>
          <a:endParaRPr lang="uk-UA" sz="2000" b="1" kern="1200" dirty="0">
            <a:latin typeface="Georgia" pitchFamily="18" charset="0"/>
          </a:endParaRPr>
        </a:p>
      </dsp:txBody>
      <dsp:txXfrm>
        <a:off x="411480" y="2839701"/>
        <a:ext cx="5760720" cy="354240"/>
      </dsp:txXfrm>
    </dsp:sp>
    <dsp:sp modelId="{060D4DF3-89F4-4BC3-9FE6-CC5E94AD1739}">
      <dsp:nvSpPr>
        <dsp:cNvPr id="0" name=""/>
        <dsp:cNvSpPr/>
      </dsp:nvSpPr>
      <dsp:spPr>
        <a:xfrm>
          <a:off x="0" y="356114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19925"/>
              <a:satOff val="-3638"/>
              <a:lumOff val="2105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82E2A-2A23-4B2F-ACFE-BC4F293FDA8B}">
      <dsp:nvSpPr>
        <dsp:cNvPr id="0" name=""/>
        <dsp:cNvSpPr/>
      </dsp:nvSpPr>
      <dsp:spPr>
        <a:xfrm>
          <a:off x="411480" y="3384021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0742"/>
                <a:satOff val="-4204"/>
                <a:lumOff val="2312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20742"/>
                <a:satOff val="-4204"/>
                <a:lumOff val="2312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20742"/>
                <a:satOff val="-4204"/>
                <a:lumOff val="2312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ВАЛЕОЛОГІЧНІ</a:t>
          </a:r>
          <a:endParaRPr lang="uk-UA" sz="2000" b="1" kern="1200" dirty="0">
            <a:latin typeface="Georgia" pitchFamily="18" charset="0"/>
          </a:endParaRPr>
        </a:p>
      </dsp:txBody>
      <dsp:txXfrm>
        <a:off x="411480" y="3384021"/>
        <a:ext cx="5760720" cy="354240"/>
      </dsp:txXfrm>
    </dsp:sp>
    <dsp:sp modelId="{545C5385-2AF2-4619-A850-39EBFC057CCD}">
      <dsp:nvSpPr>
        <dsp:cNvPr id="0" name=""/>
        <dsp:cNvSpPr/>
      </dsp:nvSpPr>
      <dsp:spPr>
        <a:xfrm>
          <a:off x="0" y="410546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9963"/>
              <a:satOff val="-1819"/>
              <a:lumOff val="1052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AAF0B-63ED-4F93-9345-AF2450F5715F}">
      <dsp:nvSpPr>
        <dsp:cNvPr id="0" name=""/>
        <dsp:cNvSpPr/>
      </dsp:nvSpPr>
      <dsp:spPr>
        <a:xfrm>
          <a:off x="411480" y="3928341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10371"/>
                <a:satOff val="-2102"/>
                <a:lumOff val="1156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10371"/>
                <a:satOff val="-2102"/>
                <a:lumOff val="1156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10371"/>
                <a:satOff val="-2102"/>
                <a:lumOff val="115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 МЕДИЧНІ</a:t>
          </a:r>
          <a:endParaRPr lang="uk-UA" sz="2000" b="1" kern="1200" dirty="0">
            <a:latin typeface="Georgia" pitchFamily="18" charset="0"/>
          </a:endParaRPr>
        </a:p>
      </dsp:txBody>
      <dsp:txXfrm>
        <a:off x="411480" y="3928341"/>
        <a:ext cx="5760720" cy="3542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E6A5C4-B105-41BC-A0DD-EE6576E15E17}">
      <dsp:nvSpPr>
        <dsp:cNvPr id="0" name=""/>
        <dsp:cNvSpPr/>
      </dsp:nvSpPr>
      <dsp:spPr>
        <a:xfrm>
          <a:off x="494029" y="0"/>
          <a:ext cx="7241540" cy="452596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solidFill>
            <a:schemeClr val="accent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0D14A1-002E-4EB9-BE7C-1BBB49E35BF4}">
      <dsp:nvSpPr>
        <dsp:cNvPr id="0" name=""/>
        <dsp:cNvSpPr/>
      </dsp:nvSpPr>
      <dsp:spPr>
        <a:xfrm>
          <a:off x="1207321" y="3365506"/>
          <a:ext cx="166555" cy="166555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549BE1-32DF-4C2B-AF5C-7338FBA058EF}">
      <dsp:nvSpPr>
        <dsp:cNvPr id="0" name=""/>
        <dsp:cNvSpPr/>
      </dsp:nvSpPr>
      <dsp:spPr>
        <a:xfrm>
          <a:off x="1290599" y="3448783"/>
          <a:ext cx="1238303" cy="1077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дії за зразком</a:t>
          </a:r>
          <a:endParaRPr lang="uk-UA" sz="1800" b="1" kern="1200" dirty="0">
            <a:latin typeface="Georgia" pitchFamily="18" charset="0"/>
          </a:endParaRPr>
        </a:p>
      </dsp:txBody>
      <dsp:txXfrm>
        <a:off x="1290599" y="3448783"/>
        <a:ext cx="1238303" cy="1077179"/>
      </dsp:txXfrm>
    </dsp:sp>
    <dsp:sp modelId="{C2C939A9-217C-420E-B47C-01BC4FC6CE07}">
      <dsp:nvSpPr>
        <dsp:cNvPr id="0" name=""/>
        <dsp:cNvSpPr/>
      </dsp:nvSpPr>
      <dsp:spPr>
        <a:xfrm>
          <a:off x="2384071" y="2312767"/>
          <a:ext cx="289661" cy="289661"/>
        </a:xfrm>
        <a:prstGeom prst="ellipse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464C7-33FA-4D35-A6C3-D7F19665C686}">
      <dsp:nvSpPr>
        <dsp:cNvPr id="0" name=""/>
        <dsp:cNvSpPr/>
      </dsp:nvSpPr>
      <dsp:spPr>
        <a:xfrm>
          <a:off x="2528902" y="2457597"/>
          <a:ext cx="1520723" cy="206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48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пошук нового засобами встановлення зв’язків із засвоєним раніше</a:t>
          </a:r>
          <a:endParaRPr lang="uk-UA" sz="1800" b="1" kern="1200" dirty="0">
            <a:latin typeface="Georgia" pitchFamily="18" charset="0"/>
          </a:endParaRPr>
        </a:p>
      </dsp:txBody>
      <dsp:txXfrm>
        <a:off x="2528902" y="2457597"/>
        <a:ext cx="1520723" cy="2068365"/>
      </dsp:txXfrm>
    </dsp:sp>
    <dsp:sp modelId="{E76FBDEA-3E3F-4E3C-A019-68A814772D6E}">
      <dsp:nvSpPr>
        <dsp:cNvPr id="0" name=""/>
        <dsp:cNvSpPr/>
      </dsp:nvSpPr>
      <dsp:spPr>
        <a:xfrm>
          <a:off x="3886691" y="1537017"/>
          <a:ext cx="383801" cy="383801"/>
        </a:xfrm>
        <a:prstGeom prst="ellipse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2BA7E-A5C2-433A-8DEC-F5C570590DF5}">
      <dsp:nvSpPr>
        <dsp:cNvPr id="0" name=""/>
        <dsp:cNvSpPr/>
      </dsp:nvSpPr>
      <dsp:spPr>
        <a:xfrm>
          <a:off x="4078592" y="1728917"/>
          <a:ext cx="1520723" cy="2797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36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проблемні задачі, що </a:t>
          </a:r>
          <a:r>
            <a:rPr lang="uk-UA" sz="1800" b="1" i="1" kern="1200" dirty="0" err="1" smtClean="0">
              <a:latin typeface="Georgia" pitchFamily="18" charset="0"/>
            </a:rPr>
            <a:t>ство-рюють</a:t>
          </a:r>
          <a:r>
            <a:rPr lang="uk-UA" sz="1800" b="1" i="1" kern="1200" dirty="0" smtClean="0">
              <a:latin typeface="Georgia" pitchFamily="18" charset="0"/>
            </a:rPr>
            <a:t> протиріччя, яке можна подолати вдаючись до </a:t>
          </a:r>
          <a:r>
            <a:rPr lang="uk-UA" sz="1800" b="1" i="1" kern="1200" dirty="0" err="1" smtClean="0">
              <a:latin typeface="Georgia" pitchFamily="18" charset="0"/>
            </a:rPr>
            <a:t>дослід-ження</a:t>
          </a:r>
          <a:endParaRPr lang="uk-UA" sz="1800" b="1" kern="1200" dirty="0">
            <a:latin typeface="Georgia" pitchFamily="18" charset="0"/>
          </a:endParaRPr>
        </a:p>
      </dsp:txBody>
      <dsp:txXfrm>
        <a:off x="4078592" y="1728917"/>
        <a:ext cx="1520723" cy="2797045"/>
      </dsp:txXfrm>
    </dsp:sp>
    <dsp:sp modelId="{579F99F8-9B8B-4214-A4A4-A82225E8CADF}">
      <dsp:nvSpPr>
        <dsp:cNvPr id="0" name=""/>
        <dsp:cNvSpPr/>
      </dsp:nvSpPr>
      <dsp:spPr>
        <a:xfrm>
          <a:off x="5523279" y="1023772"/>
          <a:ext cx="514149" cy="514149"/>
        </a:xfrm>
        <a:prstGeom prst="ellipse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51D9F-4002-4E15-992C-57354E44EF4C}">
      <dsp:nvSpPr>
        <dsp:cNvPr id="0" name=""/>
        <dsp:cNvSpPr/>
      </dsp:nvSpPr>
      <dsp:spPr>
        <a:xfrm>
          <a:off x="5780354" y="1280847"/>
          <a:ext cx="1520723" cy="3245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43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err="1" smtClean="0">
              <a:latin typeface="Georgia" pitchFamily="18" charset="0"/>
            </a:rPr>
            <a:t>засвоєн-ня</a:t>
          </a:r>
          <a:r>
            <a:rPr lang="uk-UA" sz="1800" b="1" i="1" kern="1200" dirty="0" smtClean="0">
              <a:latin typeface="Georgia" pitchFamily="18" charset="0"/>
            </a:rPr>
            <a:t> нового способу </a:t>
          </a:r>
          <a:r>
            <a:rPr lang="uk-UA" sz="1800" b="1" i="1" kern="1200" dirty="0" err="1" smtClean="0">
              <a:latin typeface="Georgia" pitchFamily="18" charset="0"/>
            </a:rPr>
            <a:t>діяль-ності</a:t>
          </a:r>
          <a:endParaRPr lang="uk-UA" sz="1800" b="1" kern="1200" dirty="0">
            <a:latin typeface="Georgia" pitchFamily="18" charset="0"/>
          </a:endParaRPr>
        </a:p>
      </dsp:txBody>
      <dsp:txXfrm>
        <a:off x="5780354" y="1280847"/>
        <a:ext cx="1520723" cy="324511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2C0494-B308-4B1A-8586-E8FD028DA0B4}">
      <dsp:nvSpPr>
        <dsp:cNvPr id="0" name=""/>
        <dsp:cNvSpPr/>
      </dsp:nvSpPr>
      <dsp:spPr>
        <a:xfrm rot="5400000">
          <a:off x="4526252" y="-1296060"/>
          <a:ext cx="2139750" cy="526694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1" kern="1200" baseline="0" dirty="0" smtClean="0">
              <a:solidFill>
                <a:schemeClr val="tx1"/>
              </a:solidFill>
              <a:latin typeface="Georgia" pitchFamily="18" charset="0"/>
            </a:rPr>
            <a:t>використання завдань, виконуючи які, учні зможуть навчитись застосовувати знання </a:t>
          </a:r>
          <a:r>
            <a:rPr lang="uk-UA" sz="1800" kern="1200" baseline="0" dirty="0" smtClean="0">
              <a:solidFill>
                <a:schemeClr val="tx1"/>
              </a:solidFill>
              <a:latin typeface="Georgia" pitchFamily="18" charset="0"/>
            </a:rPr>
            <a:t>у </a:t>
          </a:r>
          <a:r>
            <a:rPr lang="uk-UA" sz="1800" i="1" kern="1200" baseline="0" dirty="0" smtClean="0">
              <a:solidFill>
                <a:schemeClr val="tx1"/>
              </a:solidFill>
              <a:latin typeface="Georgia" pitchFamily="18" charset="0"/>
            </a:rPr>
            <a:t>нетипових ситуаціях, розв’язувати завдання, що пов’язані з власною життєдіяльністю, навчитись формулювати оцінні судження щодо себе як соціальної складової частини живої природи</a:t>
          </a:r>
          <a:r>
            <a:rPr lang="uk-UA" sz="1800" kern="1200" baseline="0" dirty="0" smtClean="0">
              <a:solidFill>
                <a:schemeClr val="tx1"/>
              </a:solidFill>
              <a:latin typeface="Georgia" pitchFamily="18" charset="0"/>
            </a:rPr>
            <a:t>.</a:t>
          </a:r>
          <a:endParaRPr lang="uk-UA" sz="18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 rot="5400000">
        <a:off x="4526252" y="-1296060"/>
        <a:ext cx="2139750" cy="5266944"/>
      </dsp:txXfrm>
    </dsp:sp>
    <dsp:sp modelId="{F5BF425F-FB86-4C76-8E64-73CB9D20CBE1}">
      <dsp:nvSpPr>
        <dsp:cNvPr id="0" name=""/>
        <dsp:cNvSpPr/>
      </dsp:nvSpPr>
      <dsp:spPr>
        <a:xfrm>
          <a:off x="0" y="66"/>
          <a:ext cx="2962656" cy="267468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Компетентнісний</a:t>
          </a:r>
          <a:r>
            <a:rPr lang="uk-UA" sz="2800" b="1" i="1" kern="1200" baseline="0" dirty="0" smtClean="0">
              <a:solidFill>
                <a:schemeClr val="tx1"/>
              </a:solidFill>
              <a:latin typeface="Georgia" pitchFamily="18" charset="0"/>
            </a:rPr>
            <a:t> підхід</a:t>
          </a:r>
          <a:endParaRPr lang="uk-UA" sz="28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0" y="66"/>
        <a:ext cx="2962656" cy="2674688"/>
      </dsp:txXfrm>
    </dsp:sp>
    <dsp:sp modelId="{FFAF7D74-01EC-429D-9FBD-50D348E13B6F}">
      <dsp:nvSpPr>
        <dsp:cNvPr id="0" name=""/>
        <dsp:cNvSpPr/>
      </dsp:nvSpPr>
      <dsp:spPr>
        <a:xfrm rot="5400000">
          <a:off x="4526252" y="1512361"/>
          <a:ext cx="2139750" cy="526694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1800" b="1" i="0" kern="1200" baseline="0" dirty="0" smtClean="0">
              <a:solidFill>
                <a:schemeClr val="tx1"/>
              </a:solidFill>
              <a:latin typeface="Georgia" pitchFamily="18" charset="0"/>
            </a:rPr>
            <a:t>через вдосконалення навчально-експериментальних вмінь і навичок учнів. </a:t>
          </a:r>
          <a:r>
            <a:rPr lang="uk-UA" sz="1800" b="0" i="0" kern="1200" baseline="0" dirty="0" smtClean="0">
              <a:solidFill>
                <a:schemeClr val="tx1"/>
              </a:solidFill>
              <a:latin typeface="Georgia" pitchFamily="18" charset="0"/>
            </a:rPr>
            <a:t>Зміст яких включає</a:t>
          </a:r>
          <a:r>
            <a:rPr lang="uk-UA" sz="1800" i="1" kern="1200" baseline="0" dirty="0" smtClean="0">
              <a:solidFill>
                <a:schemeClr val="tx1"/>
              </a:solidFill>
              <a:latin typeface="Georgia" pitchFamily="18" charset="0"/>
            </a:rPr>
            <a:t>: роботу з мікроскопом; вивчення будови тканин і органів за об’ємною наочністю та препаратами, роботу з лабораторним обладнанням та приладами; підготовку і демонстрування фізіологічних дослідів та спостережень на власному організмі.</a:t>
          </a:r>
          <a:endParaRPr lang="uk-UA" sz="1800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 rot="5400000">
        <a:off x="4526252" y="1512361"/>
        <a:ext cx="2139750" cy="5266944"/>
      </dsp:txXfrm>
    </dsp:sp>
    <dsp:sp modelId="{512EAF16-3AF3-4357-93EF-AA4717C780A0}">
      <dsp:nvSpPr>
        <dsp:cNvPr id="0" name=""/>
        <dsp:cNvSpPr/>
      </dsp:nvSpPr>
      <dsp:spPr>
        <a:xfrm>
          <a:off x="0" y="2808489"/>
          <a:ext cx="2962656" cy="267468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35872"/>
                <a:satOff val="-4024"/>
                <a:lumOff val="256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baseline="0" dirty="0" err="1" smtClean="0">
              <a:solidFill>
                <a:schemeClr val="tx1"/>
              </a:solidFill>
              <a:latin typeface="Georgia" pitchFamily="18" charset="0"/>
            </a:rPr>
            <a:t>Діяльнісний</a:t>
          </a:r>
          <a:r>
            <a:rPr lang="uk-UA" sz="2800" b="1" i="1" kern="1200" baseline="0" dirty="0" smtClean="0">
              <a:solidFill>
                <a:schemeClr val="tx1"/>
              </a:solidFill>
              <a:latin typeface="Georgia" pitchFamily="18" charset="0"/>
            </a:rPr>
            <a:t> підхід</a:t>
          </a:r>
          <a:endParaRPr lang="uk-UA" sz="28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0" y="2808489"/>
        <a:ext cx="2962656" cy="2674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75F9E-EC37-41A7-B0D9-D4D4AEE3A47E}" type="datetimeFigureOut">
              <a:rPr lang="ru-RU" smtClean="0"/>
              <a:pPr/>
              <a:t>30.03.2021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015D-1DC4-439D-BA6A-23DA7343B21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3800" b="1" i="1" dirty="0">
                <a:latin typeface="Georgia" pitchFamily="18" charset="0"/>
              </a:rPr>
              <a:t>МЕТОДИЧНІ ОСОБЛИВОСТІ ВИКЛАДАННЯ МАТЕРІАЛУ ПРО ОРГАНІЗМ ЛЮДИНИ</a:t>
            </a:r>
            <a:endParaRPr lang="uk-UA" sz="3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s02WAS8R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1142984"/>
            <a:ext cx="4286279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500042"/>
            <a:ext cx="3008313" cy="5626121"/>
          </a:xfrm>
        </p:spPr>
        <p:txBody>
          <a:bodyPr anchor="ctr">
            <a:normAutofit/>
          </a:bodyPr>
          <a:lstStyle/>
          <a:p>
            <a:r>
              <a:rPr lang="uk-UA" sz="2500" i="1" dirty="0">
                <a:latin typeface="Georgia" pitchFamily="18" charset="0"/>
              </a:rPr>
              <a:t>Найбільш складне спеціальне поняття </a:t>
            </a:r>
            <a:r>
              <a:rPr lang="uk-UA" sz="2500" b="1" i="1" dirty="0">
                <a:latin typeface="Georgia" pitchFamily="18" charset="0"/>
              </a:rPr>
              <a:t>«організм людини» </a:t>
            </a:r>
            <a:r>
              <a:rPr lang="uk-UA" sz="2500" i="1" dirty="0">
                <a:latin typeface="Georgia" pitchFamily="18" charset="0"/>
              </a:rPr>
              <a:t>формується з </a:t>
            </a:r>
            <a:r>
              <a:rPr lang="uk-UA" sz="2500" b="1" i="1" dirty="0">
                <a:latin typeface="Georgia" pitchFamily="18" charset="0"/>
              </a:rPr>
              <a:t>першої</a:t>
            </a:r>
            <a:r>
              <a:rPr lang="uk-UA" sz="2500" i="1" dirty="0">
                <a:latin typeface="Georgia" pitchFamily="18" charset="0"/>
              </a:rPr>
              <a:t> </a:t>
            </a:r>
            <a:r>
              <a:rPr lang="uk-UA" sz="2500" b="1" i="1" dirty="0">
                <a:latin typeface="Georgia" pitchFamily="18" charset="0"/>
              </a:rPr>
              <a:t>теми</a:t>
            </a:r>
            <a:r>
              <a:rPr lang="uk-UA" sz="2500" i="1" dirty="0">
                <a:latin typeface="Georgia" pitchFamily="18" charset="0"/>
              </a:rPr>
              <a:t> </a:t>
            </a:r>
            <a:r>
              <a:rPr lang="uk-UA" sz="2500" b="1" i="1" dirty="0">
                <a:latin typeface="Georgia" pitchFamily="18" charset="0"/>
              </a:rPr>
              <a:t>курсу</a:t>
            </a:r>
            <a:r>
              <a:rPr lang="uk-UA" sz="2500" i="1" dirty="0">
                <a:latin typeface="Georgia" pitchFamily="18" charset="0"/>
              </a:rPr>
              <a:t>, але опанувати ним у повному обсязі, учні зможуть лише наприкінці вивчення</a:t>
            </a:r>
            <a:r>
              <a:rPr lang="uk-UA" sz="2500" dirty="0">
                <a:latin typeface="Georgia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imagesVKGQ4U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02174" y="2000240"/>
            <a:ext cx="3227411" cy="2571768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28596" y="1000108"/>
            <a:ext cx="3929090" cy="4691063"/>
          </a:xfrm>
        </p:spPr>
        <p:txBody>
          <a:bodyPr anchor="ctr">
            <a:noAutofit/>
          </a:bodyPr>
          <a:lstStyle/>
          <a:p>
            <a:pPr indent="539750">
              <a:spcBef>
                <a:spcPts val="0"/>
              </a:spcBef>
            </a:pPr>
            <a:r>
              <a:rPr lang="uk-UA" sz="2100" i="1" dirty="0" smtClean="0">
                <a:latin typeface="Georgia" pitchFamily="18" charset="0"/>
              </a:rPr>
              <a:t>Учні мають отримувати знання під час </a:t>
            </a:r>
            <a:r>
              <a:rPr lang="uk-UA" sz="2100" b="1" i="1" dirty="0" smtClean="0">
                <a:latin typeface="Georgia" pitchFamily="18" charset="0"/>
              </a:rPr>
              <a:t>самоспостереження</a:t>
            </a:r>
            <a:r>
              <a:rPr lang="uk-UA" sz="2100" i="1" dirty="0" smtClean="0">
                <a:latin typeface="Georgia" pitchFamily="18" charset="0"/>
              </a:rPr>
              <a:t> та </a:t>
            </a:r>
            <a:r>
              <a:rPr lang="uk-UA" sz="2100" b="1" i="1" dirty="0" smtClean="0">
                <a:latin typeface="Georgia" pitchFamily="18" charset="0"/>
              </a:rPr>
              <a:t>дослідження</a:t>
            </a:r>
            <a:r>
              <a:rPr lang="uk-UA" sz="2100" i="1" dirty="0" smtClean="0">
                <a:latin typeface="Georgia" pitchFamily="18" charset="0"/>
              </a:rPr>
              <a:t> їх будови, властивостей, взаємозв’язків, значення. </a:t>
            </a:r>
          </a:p>
          <a:p>
            <a:pPr indent="539750">
              <a:spcBef>
                <a:spcPts val="0"/>
              </a:spcBef>
            </a:pPr>
            <a:r>
              <a:rPr lang="uk-UA" sz="2100" i="1" dirty="0" smtClean="0">
                <a:latin typeface="Georgia" pitchFamily="18" charset="0"/>
              </a:rPr>
              <a:t>У результаті такого навчання школярі здобуватимуть </a:t>
            </a:r>
            <a:r>
              <a:rPr lang="uk-UA" sz="2100" b="1" i="1" dirty="0" smtClean="0">
                <a:latin typeface="Georgia" pitchFamily="18" charset="0"/>
              </a:rPr>
              <a:t>власні емпіричні зна</a:t>
            </a:r>
            <a:r>
              <a:rPr lang="uk-UA" sz="2100" i="1" dirty="0" smtClean="0">
                <a:latin typeface="Georgia" pitchFamily="18" charset="0"/>
              </a:rPr>
              <a:t>ння, які далі </a:t>
            </a:r>
            <a:r>
              <a:rPr lang="uk-UA" sz="2100" b="1" i="1" dirty="0" smtClean="0">
                <a:latin typeface="Georgia" pitchFamily="18" charset="0"/>
              </a:rPr>
              <a:t>збагачуватимуться теоретичними знаннями </a:t>
            </a:r>
            <a:r>
              <a:rPr lang="uk-UA" sz="2100" i="1" dirty="0" smtClean="0">
                <a:latin typeface="Georgia" pitchFamily="18" charset="0"/>
              </a:rPr>
              <a:t>про ці ж самі системи органів та процеси, отриманими з підручника, слів учителя, додаткових джерел інформації</a:t>
            </a:r>
            <a:r>
              <a:rPr lang="uk-UA" sz="1900" i="1" dirty="0" smtClean="0">
                <a:latin typeface="Georgia" pitchFamily="18" charset="0"/>
              </a:rPr>
              <a:t>.</a:t>
            </a:r>
            <a:endParaRPr lang="uk-UA" sz="19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i="1" dirty="0" smtClean="0">
                <a:latin typeface="Georgia" pitchFamily="18" charset="0"/>
              </a:rPr>
              <a:t>Характер діяльності учнів на уроках біології в 8 класі</a:t>
            </a:r>
            <a:endParaRPr lang="uk-UA" sz="3600" b="1" i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229600" cy="5483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/>
          <a:lstStyle/>
          <a:p>
            <a:pPr algn="ctr"/>
            <a:r>
              <a:rPr lang="uk-UA" sz="3200" i="1" dirty="0" smtClean="0">
                <a:latin typeface="Georgia" pitchFamily="18" charset="0"/>
              </a:rPr>
              <a:t>ВСТУП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1428736"/>
            <a:ext cx="4279014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 anchor="t">
            <a:normAutofit lnSpcReduction="10000"/>
          </a:bodyPr>
          <a:lstStyle/>
          <a:p>
            <a:r>
              <a:rPr lang="uk-UA" sz="2400" i="1" dirty="0">
                <a:latin typeface="Georgia" pitchFamily="18" charset="0"/>
              </a:rPr>
              <a:t>відбувається усвідомлення учнями </a:t>
            </a:r>
            <a:r>
              <a:rPr lang="uk-UA" sz="2400" b="1" i="1" dirty="0">
                <a:latin typeface="Georgia" pitchFamily="18" charset="0"/>
              </a:rPr>
              <a:t>біологічної</a:t>
            </a:r>
            <a:r>
              <a:rPr lang="uk-UA" sz="2400" i="1" dirty="0">
                <a:latin typeface="Georgia" pitchFamily="18" charset="0"/>
              </a:rPr>
              <a:t> та </a:t>
            </a:r>
            <a:r>
              <a:rPr lang="uk-UA" sz="2400" b="1" i="1" dirty="0">
                <a:latin typeface="Georgia" pitchFamily="18" charset="0"/>
              </a:rPr>
              <a:t>соціальної сутності людини </a:t>
            </a:r>
            <a:r>
              <a:rPr lang="uk-UA" sz="2400" i="1" dirty="0">
                <a:latin typeface="Georgia" pitchFamily="18" charset="0"/>
              </a:rPr>
              <a:t>в людських спільнотах і розуміння </a:t>
            </a:r>
            <a:r>
              <a:rPr lang="uk-UA" sz="2400" b="1" i="1" dirty="0">
                <a:latin typeface="Georgia" pitchFamily="18" charset="0"/>
              </a:rPr>
              <a:t>її місця в системі органічного світу</a:t>
            </a:r>
            <a:r>
              <a:rPr lang="uk-UA" sz="2400" i="1" dirty="0">
                <a:latin typeface="Georgia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1.</a:t>
            </a:r>
            <a:r>
              <a:rPr lang="uk-UA" sz="3200" i="1" dirty="0" smtClean="0">
                <a:latin typeface="Georgia" pitchFamily="18" charset="0"/>
              </a:rPr>
              <a:t> Організм людини як біологічна система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images7HENDKS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9124" y="2000240"/>
            <a:ext cx="3786214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757610" cy="46910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200" dirty="0" smtClean="0">
                <a:latin typeface="Georgia" pitchFamily="18" charset="0"/>
              </a:rPr>
              <a:t>формують поняття про </a:t>
            </a:r>
            <a:r>
              <a:rPr lang="uk-UA" sz="2200" b="1" i="1" dirty="0" smtClean="0">
                <a:latin typeface="Georgia" pitchFamily="18" charset="0"/>
              </a:rPr>
              <a:t>різноманітність клітин організму людини</a:t>
            </a:r>
            <a:r>
              <a:rPr lang="uk-UA" sz="2200" dirty="0" smtClean="0">
                <a:latin typeface="Georgia" pitchFamily="18" charset="0"/>
              </a:rPr>
              <a:t>, </a:t>
            </a:r>
            <a:r>
              <a:rPr lang="uk-UA" sz="2200" b="1" i="1" dirty="0" smtClean="0">
                <a:latin typeface="Georgia" pitchFamily="18" charset="0"/>
              </a:rPr>
              <a:t>тканини</a:t>
            </a:r>
            <a:r>
              <a:rPr lang="uk-UA" sz="2200" dirty="0" smtClean="0">
                <a:latin typeface="Georgia" pitchFamily="18" charset="0"/>
              </a:rPr>
              <a:t> та </a:t>
            </a:r>
            <a:r>
              <a:rPr lang="uk-UA" sz="2200" b="1" i="1" dirty="0" smtClean="0">
                <a:latin typeface="Georgia" pitchFamily="18" charset="0"/>
              </a:rPr>
              <a:t>органи</a:t>
            </a:r>
            <a:r>
              <a:rPr lang="uk-UA" sz="2200" dirty="0" smtClean="0">
                <a:latin typeface="Georgia" pitchFamily="18" charset="0"/>
              </a:rPr>
              <a:t>, а також </a:t>
            </a:r>
            <a:r>
              <a:rPr lang="uk-UA" sz="2200" b="1" i="1" dirty="0" smtClean="0">
                <a:latin typeface="Georgia" pitchFamily="18" charset="0"/>
              </a:rPr>
              <a:t>про фізіологічні системи,</a:t>
            </a:r>
          </a:p>
          <a:p>
            <a:pPr>
              <a:spcBef>
                <a:spcPts val="0"/>
              </a:spcBef>
            </a:pPr>
            <a:r>
              <a:rPr lang="uk-UA" sz="2200" i="1" dirty="0" smtClean="0">
                <a:latin typeface="Georgia" pitchFamily="18" charset="0"/>
              </a:rPr>
              <a:t>початкові </a:t>
            </a:r>
            <a:r>
              <a:rPr lang="uk-UA" sz="2200" b="1" i="1" dirty="0" smtClean="0">
                <a:latin typeface="Georgia" pitchFamily="18" charset="0"/>
              </a:rPr>
              <a:t>поняття про</a:t>
            </a:r>
            <a:r>
              <a:rPr lang="uk-UA" sz="2200" i="1" dirty="0" smtClean="0">
                <a:latin typeface="Georgia" pitchFamily="18" charset="0"/>
              </a:rPr>
              <a:t> </a:t>
            </a:r>
            <a:r>
              <a:rPr lang="uk-UA" sz="2200" b="1" i="1" dirty="0" smtClean="0">
                <a:latin typeface="Georgia" pitchFamily="18" charset="0"/>
              </a:rPr>
              <a:t>механізми регуляції</a:t>
            </a:r>
            <a:r>
              <a:rPr lang="uk-UA" sz="2200" i="1" dirty="0" smtClean="0">
                <a:latin typeface="Georgia" pitchFamily="18" charset="0"/>
              </a:rPr>
              <a:t>: нервову, гуморальну та імунну, які необхідні для усвідомлення функціонування систем організму.</a:t>
            </a:r>
            <a:endParaRPr lang="uk-UA" sz="22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43890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2. </a:t>
            </a:r>
            <a:r>
              <a:rPr lang="uk-UA" sz="3200" i="1" dirty="0" smtClean="0">
                <a:latin typeface="Georgia" pitchFamily="18" charset="0"/>
              </a:rPr>
              <a:t>Опора та рух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imagesOFMTGRF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6314" y="1714488"/>
            <a:ext cx="3498877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1214422"/>
            <a:ext cx="4043362" cy="49292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100" i="1" dirty="0" smtClean="0">
                <a:latin typeface="Georgia" pitchFamily="18" charset="0"/>
              </a:rPr>
              <a:t>Орієнтує на розуміння учнями </a:t>
            </a:r>
            <a:r>
              <a:rPr lang="uk-UA" sz="2100" b="1" i="1" dirty="0" smtClean="0">
                <a:latin typeface="Georgia" pitchFamily="18" charset="0"/>
              </a:rPr>
              <a:t>функцій скелета</a:t>
            </a:r>
            <a:r>
              <a:rPr lang="uk-UA" sz="2100" i="1" dirty="0" smtClean="0">
                <a:latin typeface="Georgia" pitchFamily="18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uk-UA" sz="2100" i="1" dirty="0" smtClean="0">
                <a:latin typeface="Georgia" pitchFamily="18" charset="0"/>
              </a:rPr>
              <a:t>на особливостях </a:t>
            </a:r>
            <a:r>
              <a:rPr lang="uk-UA" sz="2100" b="1" i="1" dirty="0" smtClean="0">
                <a:latin typeface="Georgia" pitchFamily="18" charset="0"/>
              </a:rPr>
              <a:t>скелету дітей і підлітків</a:t>
            </a:r>
            <a:r>
              <a:rPr lang="uk-UA" sz="2100" i="1" dirty="0" smtClean="0">
                <a:latin typeface="Georgia" pitchFamily="18" charset="0"/>
              </a:rPr>
              <a:t> стосовно їх схильності до деформації, на усвідомленні ними значення </a:t>
            </a:r>
            <a:r>
              <a:rPr lang="uk-UA" sz="2100" b="1" i="1" dirty="0" smtClean="0">
                <a:latin typeface="Georgia" pitchFamily="18" charset="0"/>
              </a:rPr>
              <a:t>рухової активності </a:t>
            </a:r>
            <a:r>
              <a:rPr lang="uk-UA" sz="2100" i="1" dirty="0" smtClean="0">
                <a:latin typeface="Georgia" pitchFamily="18" charset="0"/>
              </a:rPr>
              <a:t>для збереження фізичного здоров’я людини, </a:t>
            </a:r>
            <a:r>
              <a:rPr lang="uk-UA" sz="2100" b="1" i="1" dirty="0" smtClean="0">
                <a:latin typeface="Georgia" pitchFamily="18" charset="0"/>
              </a:rPr>
              <a:t>дотримання правил безпечного поводження </a:t>
            </a:r>
            <a:r>
              <a:rPr lang="uk-UA" sz="2100" i="1" dirty="0" smtClean="0">
                <a:latin typeface="Georgia" pitchFamily="18" charset="0"/>
              </a:rPr>
              <a:t>під час катання та при використанні різноманітного спортивного приладдя</a:t>
            </a:r>
            <a:endParaRPr lang="uk-UA" sz="21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15328" cy="1162050"/>
          </a:xfrm>
        </p:spPr>
        <p:txBody>
          <a:bodyPr anchor="ctr">
            <a:noAutofit/>
          </a:bodyPr>
          <a:lstStyle/>
          <a:p>
            <a:pPr algn="ctr"/>
            <a:r>
              <a:rPr lang="uk-UA" sz="3000" b="0" i="1" dirty="0" smtClean="0">
                <a:latin typeface="Georgia" pitchFamily="18" charset="0"/>
              </a:rPr>
              <a:t>Тема 3.</a:t>
            </a:r>
            <a:r>
              <a:rPr lang="uk-UA" sz="3000" dirty="0" smtClean="0">
                <a:latin typeface="Georgia" pitchFamily="18" charset="0"/>
              </a:rPr>
              <a:t> </a:t>
            </a:r>
            <a:r>
              <a:rPr lang="uk-UA" sz="3000" i="1" dirty="0" smtClean="0">
                <a:latin typeface="Georgia" pitchFamily="18" charset="0"/>
              </a:rPr>
              <a:t>Обмін речовин та перетворення енергії в організмі людини</a:t>
            </a:r>
            <a:endParaRPr lang="uk-UA" sz="3000" dirty="0">
              <a:latin typeface="Georgia" pitchFamily="18" charset="0"/>
            </a:endParaRPr>
          </a:p>
        </p:txBody>
      </p:sp>
      <p:pic>
        <p:nvPicPr>
          <p:cNvPr id="5" name="Содержимое 4" descr="imagesWQZIZ23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3438" y="2143116"/>
            <a:ext cx="3643338" cy="3429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686172" cy="4691063"/>
          </a:xfrm>
        </p:spPr>
        <p:txBody>
          <a:bodyPr>
            <a:normAutofit/>
          </a:bodyPr>
          <a:lstStyle/>
          <a:p>
            <a:r>
              <a:rPr lang="uk-UA" sz="2200" i="1" dirty="0" smtClean="0">
                <a:latin typeface="Georgia" pitchFamily="18" charset="0"/>
              </a:rPr>
              <a:t>Формує</a:t>
            </a:r>
            <a:r>
              <a:rPr lang="ru-RU" sz="2200" i="1" dirty="0" smtClean="0">
                <a:latin typeface="Georgia" pitchFamily="18" charset="0"/>
              </a:rPr>
              <a:t>  </a:t>
            </a:r>
            <a:r>
              <a:rPr lang="uk-UA" sz="2200" i="1" dirty="0" smtClean="0">
                <a:latin typeface="Georgia" pitchFamily="18" charset="0"/>
              </a:rPr>
              <a:t>поняття</a:t>
            </a:r>
            <a:r>
              <a:rPr lang="ru-RU" sz="2200" i="1" dirty="0" smtClean="0">
                <a:latin typeface="Georgia" pitchFamily="18" charset="0"/>
              </a:rPr>
              <a:t> про</a:t>
            </a:r>
            <a:r>
              <a:rPr lang="ru-RU" sz="2200" b="1" i="1" dirty="0" smtClean="0">
                <a:latin typeface="Georgia" pitchFamily="18" charset="0"/>
              </a:rPr>
              <a:t> </a:t>
            </a:r>
            <a:r>
              <a:rPr lang="uk-UA" sz="2200" b="1" i="1" dirty="0" smtClean="0">
                <a:latin typeface="Georgia" pitchFamily="18" charset="0"/>
              </a:rPr>
              <a:t>їжу</a:t>
            </a:r>
            <a:r>
              <a:rPr lang="uk-UA" sz="2200" i="1" dirty="0" smtClean="0">
                <a:latin typeface="Georgia" pitchFamily="18" charset="0"/>
              </a:rPr>
              <a:t> як джерело енергії, розкриває процеси обміну речовин та перетворення енергії в організмі людини.</a:t>
            </a:r>
            <a:endParaRPr lang="ru-RU" sz="2200" i="1" dirty="0" smtClean="0">
              <a:latin typeface="Georgia" pitchFamily="18" charset="0"/>
            </a:endParaRPr>
          </a:p>
          <a:p>
            <a:r>
              <a:rPr lang="uk-UA" sz="2200" i="1" dirty="0" err="1" smtClean="0">
                <a:latin typeface="Georgia" pitchFamily="18" charset="0"/>
              </a:rPr>
              <a:t>Зорієнтовує</a:t>
            </a:r>
            <a:r>
              <a:rPr lang="uk-UA" sz="2200" i="1" dirty="0" smtClean="0">
                <a:latin typeface="Georgia" pitchFamily="18" charset="0"/>
              </a:rPr>
              <a:t> учнів на усвідомлення </a:t>
            </a:r>
            <a:r>
              <a:rPr lang="uk-UA" sz="2200" b="1" i="1" dirty="0" smtClean="0">
                <a:latin typeface="Georgia" pitchFamily="18" charset="0"/>
              </a:rPr>
              <a:t>значення збалансованого харчування</a:t>
            </a:r>
            <a:r>
              <a:rPr lang="uk-UA" sz="2200" i="1" dirty="0" smtClean="0">
                <a:latin typeface="Georgia" pitchFamily="18" charset="0"/>
              </a:rPr>
              <a:t> для нормального розвитку і збереження здоров’я людини</a:t>
            </a:r>
            <a:endParaRPr lang="uk-UA" sz="22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4.</a:t>
            </a:r>
            <a:r>
              <a:rPr lang="uk-UA" sz="3200" dirty="0" smtClean="0">
                <a:latin typeface="Georgia" pitchFamily="18" charset="0"/>
              </a:rPr>
              <a:t> </a:t>
            </a:r>
            <a:r>
              <a:rPr lang="uk-UA" sz="3200" i="1" dirty="0" smtClean="0">
                <a:latin typeface="Georgia" pitchFamily="18" charset="0"/>
              </a:rPr>
              <a:t>Травлення</a:t>
            </a:r>
            <a:endParaRPr lang="uk-UA" sz="3200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829048" cy="4691063"/>
          </a:xfrm>
        </p:spPr>
        <p:txBody>
          <a:bodyPr anchor="ctr">
            <a:noAutofit/>
          </a:bodyPr>
          <a:lstStyle/>
          <a:p>
            <a:r>
              <a:rPr lang="uk-UA" sz="2200" i="1" dirty="0" smtClean="0">
                <a:latin typeface="Georgia" pitchFamily="18" charset="0"/>
              </a:rPr>
              <a:t>У темі досить детально розкриваються питання </a:t>
            </a:r>
            <a:r>
              <a:rPr lang="uk-UA" sz="2200" b="1" i="1" dirty="0" smtClean="0">
                <a:latin typeface="Georgia" pitchFamily="18" charset="0"/>
              </a:rPr>
              <a:t>будови і функції травної системи</a:t>
            </a:r>
            <a:r>
              <a:rPr lang="uk-UA" sz="2200" i="1" dirty="0" smtClean="0">
                <a:latin typeface="Georgia" pitchFamily="18" charset="0"/>
              </a:rPr>
              <a:t>, </a:t>
            </a:r>
            <a:r>
              <a:rPr lang="uk-UA" sz="2200" b="1" i="1" dirty="0" smtClean="0">
                <a:latin typeface="Georgia" pitchFamily="18" charset="0"/>
              </a:rPr>
              <a:t>процеси травлення </a:t>
            </a:r>
            <a:r>
              <a:rPr lang="uk-UA" sz="2200" i="1" dirty="0" smtClean="0">
                <a:latin typeface="Georgia" pitchFamily="18" charset="0"/>
              </a:rPr>
              <a:t>в різних її відділах.</a:t>
            </a:r>
          </a:p>
          <a:p>
            <a:r>
              <a:rPr lang="uk-UA" sz="2200" i="1" dirty="0" smtClean="0">
                <a:latin typeface="Georgia" pitchFamily="18" charset="0"/>
              </a:rPr>
              <a:t>Особлива увага приділяється </a:t>
            </a:r>
            <a:r>
              <a:rPr lang="uk-UA" sz="2200" b="1" i="1" dirty="0" smtClean="0">
                <a:latin typeface="Georgia" pitchFamily="18" charset="0"/>
              </a:rPr>
              <a:t>будові</a:t>
            </a:r>
            <a:r>
              <a:rPr lang="uk-UA" sz="2200" i="1" dirty="0" smtClean="0">
                <a:latin typeface="Georgia" pitchFamily="18" charset="0"/>
              </a:rPr>
              <a:t> </a:t>
            </a:r>
            <a:r>
              <a:rPr lang="uk-UA" sz="2200" b="1" i="1" dirty="0" smtClean="0">
                <a:latin typeface="Georgia" pitchFamily="18" charset="0"/>
              </a:rPr>
              <a:t>зубів</a:t>
            </a:r>
            <a:r>
              <a:rPr lang="uk-UA" sz="2200" i="1" dirty="0" smtClean="0">
                <a:latin typeface="Georgia" pitchFamily="18" charset="0"/>
              </a:rPr>
              <a:t> і профілактики  їх захворювань .</a:t>
            </a:r>
            <a:endParaRPr lang="en-US" sz="2200" i="1" dirty="0" smtClean="0">
              <a:latin typeface="Georgia" pitchFamily="18" charset="0"/>
            </a:endParaRPr>
          </a:p>
          <a:p>
            <a:r>
              <a:rPr lang="ru-RU" sz="2200" i="1" dirty="0" smtClean="0">
                <a:latin typeface="Georgia" pitchFamily="18" charset="0"/>
              </a:rPr>
              <a:t>П</a:t>
            </a:r>
            <a:r>
              <a:rPr lang="uk-UA" sz="2200" i="1" dirty="0" err="1" smtClean="0">
                <a:latin typeface="Georgia" pitchFamily="18" charset="0"/>
              </a:rPr>
              <a:t>роводиться</a:t>
            </a:r>
            <a:r>
              <a:rPr lang="uk-UA" sz="2200" i="1" dirty="0" smtClean="0">
                <a:latin typeface="Georgia" pitchFamily="18" charset="0"/>
              </a:rPr>
              <a:t> дослідницький практикум </a:t>
            </a:r>
            <a:r>
              <a:rPr lang="uk-UA" sz="2200" b="1" i="1" dirty="0" smtClean="0">
                <a:latin typeface="Georgia" pitchFamily="18" charset="0"/>
              </a:rPr>
              <a:t>«Дія ферментів слини на крохмаль»</a:t>
            </a:r>
            <a:endParaRPr lang="uk-UA" sz="2200" i="1" dirty="0">
              <a:latin typeface="Georgia" pitchFamily="18" charset="0"/>
            </a:endParaRPr>
          </a:p>
        </p:txBody>
      </p:sp>
      <p:pic>
        <p:nvPicPr>
          <p:cNvPr id="9" name="Содержимое 8" descr="images4T4GM1T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7686" y="1857364"/>
            <a:ext cx="3857652" cy="35679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Дія ферментів слини на </a:t>
            </a:r>
            <a:r>
              <a:rPr lang="uk-UA" sz="3200" b="1" i="1" dirty="0" smtClean="0">
                <a:latin typeface="Georgia" pitchFamily="18" charset="0"/>
              </a:rPr>
              <a:t>крохмаль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770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1069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cap="small" dirty="0">
                          <a:latin typeface="Georgia" pitchFamily="18" charset="0"/>
                        </a:rPr>
                        <a:t>Склад смужки</a:t>
                      </a:r>
                      <a:endParaRPr lang="ru-RU" sz="18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cap="small" dirty="0">
                          <a:latin typeface="Georgia" pitchFamily="18" charset="0"/>
                        </a:rPr>
                        <a:t>Температура середовища</a:t>
                      </a:r>
                      <a:endParaRPr lang="ru-RU" sz="18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cap="small" dirty="0">
                          <a:latin typeface="Georgia" pitchFamily="18" charset="0"/>
                        </a:rPr>
                        <a:t>Результат</a:t>
                      </a:r>
                      <a:endParaRPr lang="ru-RU" sz="18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69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latin typeface="Georgia" pitchFamily="18" charset="0"/>
                        </a:rPr>
                        <a:t>Крохмаль + слина</a:t>
                      </a:r>
                      <a:endParaRPr lang="ru-RU" sz="1800" b="1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≥ + 36 </a:t>
                      </a:r>
                      <a:r>
                        <a:rPr lang="uk-UA" sz="1800" baseline="30000" dirty="0">
                          <a:latin typeface="Georgia" pitchFamily="18" charset="0"/>
                        </a:rPr>
                        <a:t>0</a:t>
                      </a:r>
                      <a:r>
                        <a:rPr lang="uk-UA" sz="1800" dirty="0">
                          <a:latin typeface="Georgia" pitchFamily="18" charset="0"/>
                        </a:rPr>
                        <a:t>С</a:t>
                      </a:r>
                      <a:endParaRPr lang="ru-RU" sz="18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Пляма зникла</a:t>
                      </a:r>
                      <a:endParaRPr lang="ru-RU" sz="18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69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latin typeface="Georgia" pitchFamily="18" charset="0"/>
                        </a:rPr>
                        <a:t>Крохмаль + вода</a:t>
                      </a:r>
                      <a:endParaRPr lang="ru-RU" sz="1800" b="1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≥ + 36 </a:t>
                      </a:r>
                      <a:r>
                        <a:rPr lang="uk-UA" sz="1800" baseline="30000" dirty="0">
                          <a:latin typeface="Georgia" pitchFamily="18" charset="0"/>
                        </a:rPr>
                        <a:t>0</a:t>
                      </a:r>
                      <a:r>
                        <a:rPr lang="uk-UA" sz="1800" dirty="0">
                          <a:latin typeface="Georgia" pitchFamily="18" charset="0"/>
                        </a:rPr>
                        <a:t>С</a:t>
                      </a:r>
                      <a:endParaRPr lang="ru-RU" sz="18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Пляма залишилася</a:t>
                      </a:r>
                      <a:endParaRPr lang="ru-RU" sz="18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69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latin typeface="Georgia" pitchFamily="18" charset="0"/>
                        </a:rPr>
                        <a:t>Крохмаль - слина</a:t>
                      </a:r>
                      <a:endParaRPr lang="ru-RU" sz="1800" b="1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latin typeface="Georgia" pitchFamily="18" charset="0"/>
                        </a:rPr>
                        <a:t>≥ +20 </a:t>
                      </a:r>
                      <a:r>
                        <a:rPr lang="uk-UA" sz="1800" baseline="30000">
                          <a:latin typeface="Georgia" pitchFamily="18" charset="0"/>
                        </a:rPr>
                        <a:t>0</a:t>
                      </a:r>
                      <a:r>
                        <a:rPr lang="uk-UA" sz="1800">
                          <a:latin typeface="Georgia" pitchFamily="18" charset="0"/>
                        </a:rPr>
                        <a:t>С</a:t>
                      </a:r>
                      <a:endParaRPr lang="ru-RU" sz="1800" b="1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Пляма залишилася</a:t>
                      </a:r>
                      <a:endParaRPr lang="ru-RU" sz="18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uk-UA" i="1" cap="small" dirty="0">
                <a:latin typeface="Georgia" pitchFamily="18" charset="0"/>
              </a:rPr>
              <a:t>План</a:t>
            </a:r>
            <a:endParaRPr lang="ru-RU" dirty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dirty="0">
                <a:latin typeface="Georgia" pitchFamily="18" charset="0"/>
              </a:rPr>
              <a:t> 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i="1" dirty="0">
                <a:latin typeface="Georgia" pitchFamily="18" charset="0"/>
              </a:rPr>
              <a:t>Зміст і завдання курсу біології </a:t>
            </a:r>
            <a:r>
              <a:rPr lang="en-US" i="1" dirty="0" smtClean="0">
                <a:latin typeface="Georgia" pitchFamily="18" charset="0"/>
              </a:rPr>
              <a:t/>
            </a:r>
            <a:br>
              <a:rPr lang="en-US" i="1" dirty="0" smtClean="0">
                <a:latin typeface="Georgia" pitchFamily="18" charset="0"/>
              </a:rPr>
            </a:br>
            <a:r>
              <a:rPr lang="uk-UA" i="1" dirty="0" smtClean="0">
                <a:latin typeface="Georgia" pitchFamily="18" charset="0"/>
              </a:rPr>
              <a:t>8 </a:t>
            </a:r>
            <a:r>
              <a:rPr lang="uk-UA" i="1" dirty="0">
                <a:latin typeface="Georgia" pitchFamily="18" charset="0"/>
              </a:rPr>
              <a:t>класу.</a:t>
            </a:r>
            <a:endParaRPr lang="ru-RU" i="1" dirty="0">
              <a:latin typeface="Georgia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uk-UA" i="1" dirty="0">
                <a:latin typeface="Georgia" pitchFamily="18" charset="0"/>
              </a:rPr>
              <a:t>Методика викладання матеріалу про організм людини.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5820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5.</a:t>
            </a:r>
            <a:r>
              <a:rPr lang="uk-UA" sz="3200" dirty="0" smtClean="0">
                <a:latin typeface="Georgia" pitchFamily="18" charset="0"/>
              </a:rPr>
              <a:t> </a:t>
            </a:r>
            <a:r>
              <a:rPr lang="uk-UA" sz="3200" i="1" dirty="0" smtClean="0">
                <a:latin typeface="Georgia" pitchFamily="18" charset="0"/>
              </a:rPr>
              <a:t>Дихання</a:t>
            </a:r>
            <a:r>
              <a:rPr lang="uk-UA" sz="3200" dirty="0" smtClean="0">
                <a:latin typeface="Georgia" pitchFamily="18" charset="0"/>
              </a:rPr>
              <a:t> </a:t>
            </a:r>
            <a:endParaRPr lang="uk-UA" sz="3200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85860"/>
            <a:ext cx="4614866" cy="4840303"/>
          </a:xfrm>
        </p:spPr>
        <p:txBody>
          <a:bodyPr>
            <a:noAutofit/>
          </a:bodyPr>
          <a:lstStyle/>
          <a:p>
            <a:pPr indent="360363">
              <a:spcBef>
                <a:spcPts val="0"/>
              </a:spcBef>
            </a:pPr>
            <a:r>
              <a:rPr lang="uk-UA" sz="1900" i="1" dirty="0" smtClean="0">
                <a:latin typeface="Georgia" pitchFamily="18" charset="0"/>
              </a:rPr>
              <a:t>Формуються знання щодо </a:t>
            </a:r>
            <a:r>
              <a:rPr lang="uk-UA" sz="1900" b="1" i="1" dirty="0" smtClean="0">
                <a:latin typeface="Georgia" pitchFamily="18" charset="0"/>
              </a:rPr>
              <a:t>значення</a:t>
            </a:r>
            <a:r>
              <a:rPr lang="uk-UA" sz="1900" i="1" dirty="0" smtClean="0">
                <a:latin typeface="Georgia" pitchFamily="18" charset="0"/>
              </a:rPr>
              <a:t> дихання для людини, </a:t>
            </a:r>
            <a:r>
              <a:rPr lang="uk-UA" sz="1900" b="1" i="1" dirty="0" smtClean="0">
                <a:latin typeface="Georgia" pitchFamily="18" charset="0"/>
              </a:rPr>
              <a:t>етапів</a:t>
            </a:r>
            <a:r>
              <a:rPr lang="uk-UA" sz="1900" i="1" dirty="0" smtClean="0">
                <a:latin typeface="Georgia" pitchFamily="18" charset="0"/>
              </a:rPr>
              <a:t> </a:t>
            </a:r>
            <a:r>
              <a:rPr lang="uk-UA" sz="1900" b="1" i="1" dirty="0" smtClean="0">
                <a:latin typeface="Georgia" pitchFamily="18" charset="0"/>
              </a:rPr>
              <a:t>дихання</a:t>
            </a:r>
            <a:r>
              <a:rPr lang="uk-UA" sz="1900" i="1" dirty="0" smtClean="0">
                <a:latin typeface="Georgia" pitchFamily="18" charset="0"/>
              </a:rPr>
              <a:t>, усвідомлення </a:t>
            </a:r>
            <a:r>
              <a:rPr lang="uk-UA" sz="1900" b="1" i="1" dirty="0" smtClean="0">
                <a:latin typeface="Georgia" pitchFamily="18" charset="0"/>
              </a:rPr>
              <a:t>взаємозв’язку будови та функцій </a:t>
            </a:r>
            <a:r>
              <a:rPr lang="uk-UA" sz="1900" i="1" dirty="0" smtClean="0">
                <a:latin typeface="Georgia" pitchFamily="18" charset="0"/>
              </a:rPr>
              <a:t>органів дихання, розкриваються процеси утворення </a:t>
            </a:r>
            <a:r>
              <a:rPr lang="uk-UA" sz="1900" b="1" i="1" dirty="0" smtClean="0">
                <a:latin typeface="Georgia" pitchFamily="18" charset="0"/>
              </a:rPr>
              <a:t>голосу</a:t>
            </a:r>
            <a:r>
              <a:rPr lang="uk-UA" sz="1900" i="1" dirty="0" smtClean="0">
                <a:latin typeface="Georgia" pitchFamily="18" charset="0"/>
              </a:rPr>
              <a:t> й звуків мови, </a:t>
            </a:r>
            <a:r>
              <a:rPr lang="uk-UA" sz="1900" b="1" i="1" dirty="0" smtClean="0">
                <a:latin typeface="Georgia" pitchFamily="18" charset="0"/>
              </a:rPr>
              <a:t>газообміну</a:t>
            </a:r>
            <a:r>
              <a:rPr lang="uk-UA" sz="1900" i="1" dirty="0" smtClean="0">
                <a:latin typeface="Georgia" pitchFamily="18" charset="0"/>
              </a:rPr>
              <a:t> в легенях і тканинах, </a:t>
            </a:r>
            <a:r>
              <a:rPr lang="uk-UA" sz="1900" b="1" i="1" dirty="0" smtClean="0">
                <a:latin typeface="Georgia" pitchFamily="18" charset="0"/>
              </a:rPr>
              <a:t>вдиху</a:t>
            </a:r>
            <a:r>
              <a:rPr lang="uk-UA" sz="1900" i="1" dirty="0" smtClean="0">
                <a:latin typeface="Georgia" pitchFamily="18" charset="0"/>
              </a:rPr>
              <a:t> та </a:t>
            </a:r>
            <a:r>
              <a:rPr lang="uk-UA" sz="1900" b="1" i="1" dirty="0" smtClean="0">
                <a:latin typeface="Georgia" pitchFamily="18" charset="0"/>
              </a:rPr>
              <a:t>видиху</a:t>
            </a:r>
            <a:r>
              <a:rPr lang="uk-UA" sz="1900" i="1" dirty="0" smtClean="0">
                <a:latin typeface="Georgia" pitchFamily="18" charset="0"/>
              </a:rPr>
              <a:t>. Вперше вводяться поняття </a:t>
            </a:r>
            <a:r>
              <a:rPr lang="uk-UA" sz="1900" b="1" i="1" dirty="0" smtClean="0">
                <a:latin typeface="Georgia" pitchFamily="18" charset="0"/>
              </a:rPr>
              <a:t>«життєва ємність легень»</a:t>
            </a:r>
            <a:r>
              <a:rPr lang="uk-UA" sz="1900" i="1" dirty="0" smtClean="0">
                <a:latin typeface="Georgia" pitchFamily="18" charset="0"/>
              </a:rPr>
              <a:t> і «</a:t>
            </a:r>
            <a:r>
              <a:rPr lang="uk-UA" sz="1900" b="1" i="1" dirty="0" smtClean="0">
                <a:latin typeface="Georgia" pitchFamily="18" charset="0"/>
              </a:rPr>
              <a:t>нейрогуморальна регуляція дихальних рухів»</a:t>
            </a:r>
            <a:r>
              <a:rPr lang="uk-UA" sz="1900" i="1" dirty="0" smtClean="0">
                <a:latin typeface="Georgia" pitchFamily="18" charset="0"/>
              </a:rPr>
              <a:t>.</a:t>
            </a:r>
          </a:p>
          <a:p>
            <a:pPr indent="449263">
              <a:spcBef>
                <a:spcPts val="0"/>
              </a:spcBef>
            </a:pPr>
            <a:r>
              <a:rPr lang="uk-UA" sz="1900" i="1" dirty="0" smtClean="0">
                <a:latin typeface="Georgia" pitchFamily="18" charset="0"/>
              </a:rPr>
              <a:t>Розглядаються основні заходи </a:t>
            </a:r>
            <a:r>
              <a:rPr lang="uk-UA" sz="1900" b="1" i="1" dirty="0" smtClean="0">
                <a:latin typeface="Georgia" pitchFamily="18" charset="0"/>
              </a:rPr>
              <a:t>профілактики захворювань</a:t>
            </a:r>
            <a:r>
              <a:rPr lang="uk-UA" sz="1900" i="1" dirty="0" smtClean="0">
                <a:latin typeface="Georgia" pitchFamily="18" charset="0"/>
              </a:rPr>
              <a:t>, </a:t>
            </a:r>
            <a:r>
              <a:rPr lang="uk-UA" sz="1900" b="1" i="1" dirty="0" smtClean="0">
                <a:latin typeface="Georgia" pitchFamily="18" charset="0"/>
              </a:rPr>
              <a:t>впливу</a:t>
            </a:r>
            <a:r>
              <a:rPr lang="uk-UA" sz="1900" i="1" dirty="0" smtClean="0">
                <a:latin typeface="Georgia" pitchFamily="18" charset="0"/>
              </a:rPr>
              <a:t> </a:t>
            </a:r>
            <a:r>
              <a:rPr lang="uk-UA" sz="1900" b="1" i="1" dirty="0" err="1" smtClean="0">
                <a:latin typeface="Georgia" pitchFamily="18" charset="0"/>
              </a:rPr>
              <a:t>тютюнопаління</a:t>
            </a:r>
            <a:r>
              <a:rPr lang="uk-UA" sz="1900" i="1" dirty="0" smtClean="0">
                <a:latin typeface="Georgia" pitchFamily="18" charset="0"/>
              </a:rPr>
              <a:t> й </a:t>
            </a:r>
            <a:r>
              <a:rPr lang="uk-UA" sz="1900" b="1" i="1" dirty="0" smtClean="0">
                <a:latin typeface="Georgia" pitchFamily="18" charset="0"/>
              </a:rPr>
              <a:t>забрудненого</a:t>
            </a:r>
            <a:r>
              <a:rPr lang="uk-UA" sz="1900" i="1" dirty="0" smtClean="0">
                <a:latin typeface="Georgia" pitchFamily="18" charset="0"/>
              </a:rPr>
              <a:t> </a:t>
            </a:r>
            <a:r>
              <a:rPr lang="uk-UA" sz="1900" b="1" i="1" dirty="0" smtClean="0">
                <a:latin typeface="Georgia" pitchFamily="18" charset="0"/>
              </a:rPr>
              <a:t>повітря</a:t>
            </a:r>
            <a:r>
              <a:rPr lang="uk-UA" sz="1900" i="1" dirty="0" smtClean="0">
                <a:latin typeface="Georgia" pitchFamily="18" charset="0"/>
              </a:rPr>
              <a:t> на дихання та здоров’я людини</a:t>
            </a:r>
            <a:endParaRPr lang="uk-UA" sz="1900" i="1" dirty="0">
              <a:latin typeface="Georgia" pitchFamily="18" charset="0"/>
            </a:endParaRPr>
          </a:p>
        </p:txBody>
      </p:sp>
      <p:pic>
        <p:nvPicPr>
          <p:cNvPr id="9" name="Содержимое 8" descr="images9T3ZS8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59362" y="1643050"/>
            <a:ext cx="3513166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i="1" dirty="0" smtClean="0">
                <a:latin typeface="Georgia" pitchFamily="18" charset="0"/>
              </a:rPr>
              <a:t>Захворювання дихальної системи</a:t>
            </a:r>
            <a:endParaRPr lang="ru-RU" sz="36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48497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536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cap="small" dirty="0">
                          <a:latin typeface="Georgia" pitchFamily="18" charset="0"/>
                        </a:rPr>
                        <a:t>Захворювання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cap="small" dirty="0">
                          <a:latin typeface="Georgia" pitchFamily="18" charset="0"/>
                        </a:rPr>
                        <a:t>Причини виникнення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cap="small" dirty="0">
                          <a:latin typeface="Georgia" pitchFamily="18" charset="0"/>
                        </a:rPr>
                        <a:t>Симптоми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6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Грип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Туберкульоз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Дифтерія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Трахеїт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Бронхіт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Бронхіальна астма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Georgia" pitchFamily="18" charset="0"/>
                        </a:rPr>
                        <a:t>Пневмонія (запалення легень)</a:t>
                      </a: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060"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>
                          <a:latin typeface="Georgia" pitchFamily="18" charset="0"/>
                        </a:rPr>
                        <a:t>Плеврит</a:t>
                      </a:r>
                      <a:endParaRPr lang="ru-RU" sz="1800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80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6.</a:t>
            </a:r>
            <a:r>
              <a:rPr lang="uk-UA" sz="3200" dirty="0" smtClean="0">
                <a:latin typeface="Georgia" pitchFamily="18" charset="0"/>
              </a:rPr>
              <a:t> </a:t>
            </a:r>
            <a:r>
              <a:rPr lang="uk-UA" sz="3200" i="1" dirty="0" smtClean="0">
                <a:latin typeface="Georgia" pitchFamily="18" charset="0"/>
              </a:rPr>
              <a:t>Транспорт речовин</a:t>
            </a:r>
            <a:r>
              <a:rPr lang="uk-UA" sz="3200" dirty="0" smtClean="0">
                <a:latin typeface="Georgia" pitchFamily="18" charset="0"/>
              </a:rPr>
              <a:t> 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imagesT8JQ494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57752" y="2285992"/>
            <a:ext cx="3843338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1285860"/>
            <a:ext cx="4471990" cy="4691063"/>
          </a:xfrm>
        </p:spPr>
        <p:txBody>
          <a:bodyPr>
            <a:noAutofit/>
          </a:bodyPr>
          <a:lstStyle/>
          <a:p>
            <a:pPr indent="360363">
              <a:spcBef>
                <a:spcPts val="0"/>
              </a:spcBef>
            </a:pPr>
            <a:r>
              <a:rPr lang="uk-UA" sz="1800" i="1" dirty="0" smtClean="0">
                <a:latin typeface="Georgia" pitchFamily="18" charset="0"/>
              </a:rPr>
              <a:t>Вивчення теми розпочинається з формування понять: </a:t>
            </a:r>
            <a:r>
              <a:rPr lang="uk-UA" sz="1800" b="1" i="1" dirty="0" smtClean="0">
                <a:latin typeface="Georgia" pitchFamily="18" charset="0"/>
              </a:rPr>
              <a:t>«внутрішнє рідке середовище»</a:t>
            </a:r>
            <a:r>
              <a:rPr lang="uk-UA" sz="1800" i="1" dirty="0" smtClean="0">
                <a:latin typeface="Georgia" pitchFamily="18" charset="0"/>
              </a:rPr>
              <a:t>,</a:t>
            </a:r>
            <a:r>
              <a:rPr lang="uk-UA" sz="1800" b="1" i="1" dirty="0" smtClean="0">
                <a:latin typeface="Georgia" pitchFamily="18" charset="0"/>
              </a:rPr>
              <a:t> «гомеостаз»</a:t>
            </a:r>
            <a:r>
              <a:rPr lang="uk-UA" sz="1800" i="1" dirty="0" smtClean="0">
                <a:latin typeface="Georgia" pitchFamily="18" charset="0"/>
              </a:rPr>
              <a:t> і </a:t>
            </a:r>
            <a:r>
              <a:rPr lang="uk-UA" sz="1800" b="1" i="1" dirty="0" smtClean="0">
                <a:latin typeface="Georgia" pitchFamily="18" charset="0"/>
              </a:rPr>
              <a:t>«транспорт речовин»</a:t>
            </a:r>
            <a:r>
              <a:rPr lang="uk-UA" sz="1800" i="1" dirty="0" smtClean="0">
                <a:latin typeface="Georgia" pitchFamily="18" charset="0"/>
              </a:rPr>
              <a:t>. Далі засвоюють навчальний матеріал про </a:t>
            </a:r>
            <a:r>
              <a:rPr lang="uk-UA" sz="1800" b="1" i="1" dirty="0" smtClean="0">
                <a:latin typeface="Georgia" pitchFamily="18" charset="0"/>
              </a:rPr>
              <a:t>кров</a:t>
            </a:r>
            <a:r>
              <a:rPr lang="uk-UA" sz="1800" i="1" dirty="0" smtClean="0">
                <a:latin typeface="Georgia" pitchFamily="18" charset="0"/>
              </a:rPr>
              <a:t>, </a:t>
            </a:r>
            <a:r>
              <a:rPr lang="uk-UA" sz="1800" b="1" i="1" dirty="0" smtClean="0">
                <a:latin typeface="Georgia" pitchFamily="18" charset="0"/>
              </a:rPr>
              <a:t>її склад та функції, лімфу, зсідання крові як захисну реакцію організму, групи крові системи АВО, резус-фактор</a:t>
            </a:r>
          </a:p>
          <a:p>
            <a:pPr indent="179388">
              <a:spcBef>
                <a:spcPts val="0"/>
              </a:spcBef>
            </a:pPr>
            <a:r>
              <a:rPr lang="uk-UA" sz="1800" i="1" dirty="0" smtClean="0">
                <a:latin typeface="Georgia" pitchFamily="18" charset="0"/>
              </a:rPr>
              <a:t>На наступних уроках розкриваються: </a:t>
            </a:r>
            <a:r>
              <a:rPr lang="uk-UA" sz="1800" b="1" i="1" dirty="0" smtClean="0">
                <a:latin typeface="Georgia" pitchFamily="18" charset="0"/>
              </a:rPr>
              <a:t>система кровообігу</a:t>
            </a:r>
            <a:r>
              <a:rPr lang="uk-UA" sz="1800" i="1" dirty="0" smtClean="0">
                <a:latin typeface="Georgia" pitchFamily="18" charset="0"/>
              </a:rPr>
              <a:t>, </a:t>
            </a:r>
            <a:r>
              <a:rPr lang="uk-UA" sz="1800" b="1" i="1" dirty="0" smtClean="0">
                <a:latin typeface="Georgia" pitchFamily="18" charset="0"/>
              </a:rPr>
              <a:t>будова </a:t>
            </a:r>
            <a:r>
              <a:rPr lang="ru-RU" sz="1800" i="1" dirty="0" err="1" smtClean="0">
                <a:latin typeface="Georgia" pitchFamily="18" charset="0"/>
              </a:rPr>
              <a:t>і</a:t>
            </a:r>
            <a:r>
              <a:rPr lang="ru-RU" sz="1800" i="1" dirty="0" smtClean="0">
                <a:latin typeface="Georgia" pitchFamily="18" charset="0"/>
              </a:rPr>
              <a:t> </a:t>
            </a:r>
            <a:r>
              <a:rPr lang="uk-UA" sz="1800" b="1" i="1" dirty="0" smtClean="0">
                <a:latin typeface="Georgia" pitchFamily="18" charset="0"/>
              </a:rPr>
              <a:t>функції серця, робота серця, будова </a:t>
            </a:r>
            <a:r>
              <a:rPr lang="uk-UA" sz="1800" i="1" dirty="0" smtClean="0">
                <a:latin typeface="Georgia" pitchFamily="18" charset="0"/>
              </a:rPr>
              <a:t>та</a:t>
            </a:r>
            <a:r>
              <a:rPr lang="uk-UA" sz="1800" b="1" i="1" dirty="0" smtClean="0">
                <a:latin typeface="Georgia" pitchFamily="18" charset="0"/>
              </a:rPr>
              <a:t> функції кровоносних судин, рух крові</a:t>
            </a:r>
          </a:p>
          <a:p>
            <a:pPr indent="269875">
              <a:spcBef>
                <a:spcPts val="0"/>
              </a:spcBef>
            </a:pPr>
            <a:r>
              <a:rPr lang="uk-UA" sz="1800" i="1" dirty="0" smtClean="0">
                <a:latin typeface="Georgia" pitchFamily="18" charset="0"/>
              </a:rPr>
              <a:t>Проводиться дослідницький практикум </a:t>
            </a:r>
            <a:r>
              <a:rPr lang="uk-UA" sz="1800" b="1" i="1" dirty="0" smtClean="0">
                <a:latin typeface="Georgia" pitchFamily="18" charset="0"/>
              </a:rPr>
              <a:t>«Самоспостереження за частотою серцевих скорочень упродовж доби, тижня».</a:t>
            </a:r>
            <a:endParaRPr lang="uk-UA" sz="18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i="1" dirty="0" smtClean="0">
                <a:latin typeface="Georgia" pitchFamily="18" charset="0"/>
              </a:rPr>
              <a:t>Тема 6.</a:t>
            </a:r>
            <a:r>
              <a:rPr lang="uk-UA" sz="3200" dirty="0" smtClean="0">
                <a:latin typeface="Georgia" pitchFamily="18" charset="0"/>
              </a:rPr>
              <a:t> </a:t>
            </a:r>
            <a:r>
              <a:rPr lang="uk-UA" sz="3200" b="1" i="1" dirty="0" smtClean="0">
                <a:latin typeface="Georgia" pitchFamily="18" charset="0"/>
              </a:rPr>
              <a:t>Транспорт речовин</a:t>
            </a:r>
            <a:r>
              <a:rPr lang="uk-UA" sz="3200" b="1" dirty="0" smtClean="0">
                <a:latin typeface="Georgia" pitchFamily="18" charset="0"/>
              </a:rPr>
              <a:t> </a:t>
            </a:r>
            <a:endParaRPr lang="uk-UA" sz="32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uk-UA" sz="2600" i="1" dirty="0" smtClean="0">
                <a:latin typeface="Georgia" pitchFamily="18" charset="0"/>
              </a:rPr>
              <a:t>Алергія</a:t>
            </a:r>
            <a:endParaRPr lang="uk-UA" sz="2600" dirty="0">
              <a:latin typeface="Georgia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uk-UA" sz="2600" i="1" dirty="0" smtClean="0">
                <a:latin typeface="Georgia" pitchFamily="18" charset="0"/>
              </a:rPr>
              <a:t>СНІД</a:t>
            </a:r>
            <a:endParaRPr lang="uk-UA" sz="2600" dirty="0">
              <a:latin typeface="Georgia" pitchFamily="18" charset="0"/>
            </a:endParaRPr>
          </a:p>
        </p:txBody>
      </p:sp>
      <p:pic>
        <p:nvPicPr>
          <p:cNvPr id="15" name="Содержимое 14" descr="imagesPPXTRN95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929190" y="2643182"/>
            <a:ext cx="3076577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Содержимое 13" descr="imagesOA09V6C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85786" y="2643182"/>
            <a:ext cx="357190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29642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7.</a:t>
            </a:r>
            <a:r>
              <a:rPr lang="uk-UA" sz="3200" b="0" dirty="0" smtClean="0">
                <a:latin typeface="Georgia" pitchFamily="18" charset="0"/>
              </a:rPr>
              <a:t> </a:t>
            </a:r>
            <a:r>
              <a:rPr lang="uk-UA" sz="3200" i="1" dirty="0" smtClean="0">
                <a:latin typeface="Georgia" pitchFamily="18" charset="0"/>
              </a:rPr>
              <a:t>Виділення. Терморегуляція</a:t>
            </a:r>
            <a:r>
              <a:rPr lang="uk-UA" sz="3200" dirty="0" smtClean="0">
                <a:latin typeface="Georgia" pitchFamily="18" charset="0"/>
              </a:rPr>
              <a:t> 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10" name="Содержимое 9" descr="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628" y="2285992"/>
            <a:ext cx="3500462" cy="27146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971924" cy="4691063"/>
          </a:xfrm>
        </p:spPr>
        <p:txBody>
          <a:bodyPr>
            <a:noAutofit/>
          </a:bodyPr>
          <a:lstStyle/>
          <a:p>
            <a:r>
              <a:rPr lang="uk-UA" sz="2000" i="1" dirty="0" smtClean="0">
                <a:latin typeface="Georgia" pitchFamily="18" charset="0"/>
              </a:rPr>
              <a:t>Вивчення теми спрямоване на формування в учнів понять: </a:t>
            </a:r>
            <a:r>
              <a:rPr lang="uk-UA" sz="2000" b="1" i="1" dirty="0" smtClean="0">
                <a:latin typeface="Georgia" pitchFamily="18" charset="0"/>
              </a:rPr>
              <a:t>«виділення», «нирки», «нефрон», «сечоутворення», «шкіра», «терморегуляція».</a:t>
            </a:r>
          </a:p>
          <a:p>
            <a:r>
              <a:rPr lang="uk-UA" sz="2000" i="1" dirty="0" smtClean="0">
                <a:latin typeface="Georgia" pitchFamily="18" charset="0"/>
              </a:rPr>
              <a:t>Виконання учнями навчального проекту </a:t>
            </a:r>
            <a:r>
              <a:rPr lang="uk-UA" sz="2000" b="1" i="1" dirty="0" smtClean="0">
                <a:latin typeface="Georgia" pitchFamily="18" charset="0"/>
              </a:rPr>
              <a:t>«Визначення типу шкіри на різних ділянках обличчя та складання правил догляду за власною шкірою»</a:t>
            </a:r>
            <a:r>
              <a:rPr lang="uk-UA" sz="2000" i="1" dirty="0" smtClean="0">
                <a:latin typeface="Georgia" pitchFamily="18" charset="0"/>
              </a:rPr>
              <a:t> реалізовує </a:t>
            </a:r>
            <a:r>
              <a:rPr lang="uk-UA" sz="2000" i="1" dirty="0" err="1" smtClean="0">
                <a:latin typeface="Georgia" pitchFamily="18" charset="0"/>
              </a:rPr>
              <a:t>компетентісний</a:t>
            </a:r>
            <a:r>
              <a:rPr lang="uk-UA" sz="2000" i="1" dirty="0" smtClean="0">
                <a:latin typeface="Georgia" pitchFamily="18" charset="0"/>
              </a:rPr>
              <a:t> підхід</a:t>
            </a:r>
            <a:endParaRPr lang="uk-UA" sz="20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58204" cy="151287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8</a:t>
            </a:r>
            <a:r>
              <a:rPr lang="uk-UA" sz="3200" i="1" dirty="0" smtClean="0">
                <a:latin typeface="Georgia" pitchFamily="18" charset="0"/>
              </a:rPr>
              <a:t>. Зв’язок організму людини із зовнішнім середовищем. Нервова система</a:t>
            </a:r>
            <a:r>
              <a:rPr lang="uk-UA" sz="3200" dirty="0" smtClean="0">
                <a:latin typeface="Georgia" pitchFamily="18" charset="0"/>
              </a:rPr>
              <a:t> </a:t>
            </a:r>
            <a:endParaRPr lang="uk-UA" sz="2600" dirty="0">
              <a:latin typeface="Georgia" pitchFamily="18" charset="0"/>
            </a:endParaRPr>
          </a:p>
        </p:txBody>
      </p:sp>
      <p:pic>
        <p:nvPicPr>
          <p:cNvPr id="5" name="Содержимое 4" descr="1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29257" y="2500307"/>
            <a:ext cx="2786082" cy="2936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428868"/>
            <a:ext cx="4400552" cy="3697295"/>
          </a:xfrm>
        </p:spPr>
        <p:txBody>
          <a:bodyPr anchor="ctr">
            <a:noAutofit/>
          </a:bodyPr>
          <a:lstStyle/>
          <a:p>
            <a:pPr indent="449263">
              <a:spcBef>
                <a:spcPts val="0"/>
              </a:spcBef>
            </a:pPr>
            <a:r>
              <a:rPr lang="uk-UA" sz="2000" i="1" dirty="0" smtClean="0">
                <a:latin typeface="Georgia" pitchFamily="18" charset="0"/>
              </a:rPr>
              <a:t>Пояснюються будова і функції </a:t>
            </a:r>
            <a:r>
              <a:rPr lang="uk-UA" sz="2000" b="1" i="1" dirty="0" smtClean="0">
                <a:latin typeface="Georgia" pitchFamily="18" charset="0"/>
              </a:rPr>
              <a:t>спинного мозку, головного мозку та його відділів, </a:t>
            </a:r>
            <a:r>
              <a:rPr lang="uk-UA" sz="2000" b="1" i="1" dirty="0" err="1" smtClean="0">
                <a:latin typeface="Georgia" pitchFamily="18" charset="0"/>
              </a:rPr>
              <a:t>сома-тичної</a:t>
            </a:r>
            <a:r>
              <a:rPr lang="uk-UA" sz="2000" b="1" i="1" dirty="0" smtClean="0">
                <a:latin typeface="Georgia" pitchFamily="18" charset="0"/>
              </a:rPr>
              <a:t> нервової системи, вегетативної нервової системи (симпатичної та парасимпатичної</a:t>
            </a:r>
            <a:r>
              <a:rPr lang="uk-UA" sz="2000" i="1" dirty="0" smtClean="0">
                <a:latin typeface="Georgia" pitchFamily="18" charset="0"/>
              </a:rPr>
              <a:t>); </a:t>
            </a:r>
            <a:r>
              <a:rPr lang="uk-UA" sz="2000" b="1" i="1" dirty="0" err="1" smtClean="0">
                <a:latin typeface="Georgia" pitchFamily="18" charset="0"/>
              </a:rPr>
              <a:t>факто-ри</a:t>
            </a:r>
            <a:r>
              <a:rPr lang="uk-UA" sz="2000" i="1" dirty="0" smtClean="0">
                <a:latin typeface="Georgia" pitchFamily="18" charset="0"/>
              </a:rPr>
              <a:t>, які порушують роботу нервової системи.</a:t>
            </a:r>
          </a:p>
          <a:p>
            <a:pPr indent="449263">
              <a:spcBef>
                <a:spcPts val="0"/>
              </a:spcBef>
            </a:pPr>
            <a:r>
              <a:rPr lang="uk-UA" sz="2000" i="1" dirty="0" smtClean="0">
                <a:latin typeface="Georgia" pitchFamily="18" charset="0"/>
              </a:rPr>
              <a:t>Розкривається </a:t>
            </a:r>
            <a:r>
              <a:rPr lang="uk-UA" sz="2000" b="1" i="1" dirty="0" smtClean="0">
                <a:latin typeface="Georgia" pitchFamily="18" charset="0"/>
              </a:rPr>
              <a:t>значення</a:t>
            </a:r>
            <a:r>
              <a:rPr lang="uk-UA" sz="2000" i="1" dirty="0" smtClean="0">
                <a:latin typeface="Georgia" pitchFamily="18" charset="0"/>
              </a:rPr>
              <a:t> </a:t>
            </a:r>
            <a:r>
              <a:rPr lang="uk-UA" sz="2000" b="1" i="1" dirty="0" smtClean="0">
                <a:latin typeface="Georgia" pitchFamily="18" charset="0"/>
              </a:rPr>
              <a:t>нервової системи </a:t>
            </a:r>
            <a:r>
              <a:rPr lang="uk-UA" sz="2000" i="1" dirty="0" smtClean="0">
                <a:latin typeface="Georgia" pitchFamily="18" charset="0"/>
              </a:rPr>
              <a:t>для </a:t>
            </a:r>
            <a:r>
              <a:rPr lang="uk-UA" sz="2000" i="1" dirty="0" err="1" smtClean="0">
                <a:latin typeface="Georgia" pitchFamily="18" charset="0"/>
              </a:rPr>
              <a:t>забезпе-чення</a:t>
            </a:r>
            <a:r>
              <a:rPr lang="uk-UA" sz="2000" i="1" dirty="0" smtClean="0">
                <a:latin typeface="Georgia" pitchFamily="18" charset="0"/>
              </a:rPr>
              <a:t> взаємозв’язку між </a:t>
            </a:r>
            <a:r>
              <a:rPr lang="uk-UA" sz="2000" i="1" dirty="0" err="1" smtClean="0">
                <a:latin typeface="Georgia" pitchFamily="18" charset="0"/>
              </a:rPr>
              <a:t>органа-ми</a:t>
            </a:r>
            <a:r>
              <a:rPr lang="uk-UA" sz="2000" i="1" dirty="0" smtClean="0">
                <a:latin typeface="Georgia" pitchFamily="18" charset="0"/>
              </a:rPr>
              <a:t> й фізіологічними системами та узгодження функцій організму зі змінами довкілля.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>
            <a:noAutofit/>
          </a:bodyPr>
          <a:lstStyle/>
          <a:p>
            <a:pPr algn="ctr"/>
            <a:r>
              <a:rPr lang="uk-UA" sz="2600" b="0" i="1" dirty="0" smtClean="0">
                <a:latin typeface="Georgia" pitchFamily="18" charset="0"/>
              </a:rPr>
              <a:t>Тема 9.</a:t>
            </a:r>
            <a:r>
              <a:rPr lang="uk-UA" sz="2600" dirty="0" smtClean="0">
                <a:latin typeface="Georgia" pitchFamily="18" charset="0"/>
              </a:rPr>
              <a:t> </a:t>
            </a:r>
            <a:r>
              <a:rPr lang="uk-UA" sz="2600" i="1" dirty="0" smtClean="0">
                <a:latin typeface="Georgia" pitchFamily="18" charset="0"/>
              </a:rPr>
              <a:t>Зв’язок організму людини із зовнішнім середовищем. Сенсорні системи</a:t>
            </a:r>
            <a:endParaRPr lang="uk-UA" sz="2600" dirty="0"/>
          </a:p>
        </p:txBody>
      </p:sp>
      <p:pic>
        <p:nvPicPr>
          <p:cNvPr id="5" name="Содержимое 4" descr="1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29190" y="2071678"/>
            <a:ext cx="3071833" cy="3429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114800" cy="4691063"/>
          </a:xfrm>
        </p:spPr>
        <p:txBody>
          <a:bodyPr>
            <a:noAutofit/>
          </a:bodyPr>
          <a:lstStyle/>
          <a:p>
            <a:r>
              <a:rPr lang="uk-UA" sz="2000" i="1" dirty="0" smtClean="0">
                <a:latin typeface="Georgia" pitchFamily="18" charset="0"/>
              </a:rPr>
              <a:t>Вивчають будову </a:t>
            </a:r>
            <a:r>
              <a:rPr lang="uk-UA" sz="2000" b="1" i="1" dirty="0" smtClean="0">
                <a:latin typeface="Georgia" pitchFamily="18" charset="0"/>
              </a:rPr>
              <a:t>аналізаторів</a:t>
            </a:r>
            <a:r>
              <a:rPr lang="uk-UA" sz="2000" i="1" dirty="0" smtClean="0">
                <a:latin typeface="Georgia" pitchFamily="18" charset="0"/>
              </a:rPr>
              <a:t> і значення </a:t>
            </a:r>
            <a:r>
              <a:rPr lang="uk-UA" sz="2000" b="1" i="1" dirty="0" smtClean="0">
                <a:latin typeface="Georgia" pitchFamily="18" charset="0"/>
              </a:rPr>
              <a:t>сенсорних систем </a:t>
            </a:r>
            <a:r>
              <a:rPr lang="uk-UA" sz="2000" i="1" dirty="0" smtClean="0">
                <a:latin typeface="Georgia" pitchFamily="18" charset="0"/>
              </a:rPr>
              <a:t>для забезпечення процесів життєдіяльності організму та зв’язку організму із зовнішнім середовищем</a:t>
            </a:r>
          </a:p>
          <a:p>
            <a:r>
              <a:rPr lang="uk-UA" sz="2000" i="1" dirty="0" smtClean="0">
                <a:latin typeface="Georgia" pitchFamily="18" charset="0"/>
              </a:rPr>
              <a:t>Проводять </a:t>
            </a:r>
            <a:r>
              <a:rPr lang="uk-UA" sz="2000" b="1" i="1" dirty="0" smtClean="0">
                <a:latin typeface="Georgia" pitchFamily="18" charset="0"/>
              </a:rPr>
              <a:t>лабораторні дослідження: </a:t>
            </a:r>
            <a:r>
              <a:rPr lang="uk-UA" sz="2000" i="1" dirty="0" smtClean="0">
                <a:latin typeface="Georgia" pitchFamily="18" charset="0"/>
              </a:rPr>
              <a:t>визначення акомодації ока; виявлення сліпої плями на сітківці ока;  вимірювання порога слухової чутливості і </a:t>
            </a:r>
            <a:r>
              <a:rPr lang="uk-UA" sz="2000" b="1" i="1" dirty="0" smtClean="0">
                <a:latin typeface="Georgia" pitchFamily="18" charset="0"/>
              </a:rPr>
              <a:t>дослідницький</a:t>
            </a:r>
            <a:r>
              <a:rPr lang="uk-UA" sz="2000" i="1" dirty="0" smtClean="0">
                <a:latin typeface="Georgia" pitchFamily="18" charset="0"/>
              </a:rPr>
              <a:t> </a:t>
            </a:r>
            <a:r>
              <a:rPr lang="uk-UA" sz="2000" b="1" i="1" dirty="0" smtClean="0">
                <a:latin typeface="Georgia" pitchFamily="18" charset="0"/>
              </a:rPr>
              <a:t>практикум </a:t>
            </a:r>
            <a:r>
              <a:rPr lang="uk-UA" sz="2000" i="1" dirty="0" smtClean="0">
                <a:latin typeface="Georgia" pitchFamily="18" charset="0"/>
              </a:rPr>
              <a:t>«Дослідження температурної адаптації рецепторів шкіри».</a:t>
            </a:r>
            <a:endParaRPr lang="uk-UA" sz="20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10. </a:t>
            </a:r>
            <a:r>
              <a:rPr lang="uk-UA" sz="3200" i="1" dirty="0" smtClean="0">
                <a:latin typeface="Georgia" pitchFamily="18" charset="0"/>
              </a:rPr>
              <a:t>Вища нервова діяльність</a:t>
            </a:r>
            <a:r>
              <a:rPr lang="uk-UA" sz="3200" dirty="0" smtClean="0">
                <a:latin typeface="Georgia" pitchFamily="18" charset="0"/>
              </a:rPr>
              <a:t> 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imagesCP1CT4B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86380" y="1928802"/>
            <a:ext cx="2857520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400552" cy="46910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000" i="1" dirty="0" smtClean="0">
                <a:latin typeface="Georgia" pitchFamily="18" charset="0"/>
              </a:rPr>
              <a:t>спрямована на розкриття </a:t>
            </a:r>
            <a:r>
              <a:rPr lang="uk-UA" sz="2000" b="1" i="1" dirty="0" smtClean="0">
                <a:latin typeface="Georgia" pitchFamily="18" charset="0"/>
              </a:rPr>
              <a:t>соціальної складової людини</a:t>
            </a:r>
            <a:r>
              <a:rPr lang="uk-UA" sz="2000" i="1" dirty="0" smtClean="0">
                <a:latin typeface="Georgia" pitchFamily="18" charset="0"/>
              </a:rPr>
              <a:t>, при цьому </a:t>
            </a:r>
            <a:r>
              <a:rPr lang="uk-UA" sz="2000" b="1" i="1" dirty="0" smtClean="0">
                <a:latin typeface="Georgia" pitchFamily="18" charset="0"/>
              </a:rPr>
              <a:t>акцент</a:t>
            </a:r>
            <a:r>
              <a:rPr lang="uk-UA" sz="2000" i="1" dirty="0" smtClean="0">
                <a:latin typeface="Georgia" pitchFamily="18" charset="0"/>
              </a:rPr>
              <a:t> робиться на </a:t>
            </a:r>
            <a:r>
              <a:rPr lang="uk-UA" sz="2000" b="1" i="1" dirty="0" smtClean="0">
                <a:latin typeface="Georgia" pitchFamily="18" charset="0"/>
              </a:rPr>
              <a:t>біологічних закономірностях</a:t>
            </a:r>
            <a:r>
              <a:rPr lang="uk-UA" sz="2000" i="1" dirty="0" smtClean="0">
                <a:latin typeface="Georgia" pitchFamily="18" charset="0"/>
              </a:rPr>
              <a:t>, а не на психологічних моделях. </a:t>
            </a:r>
            <a:endParaRPr lang="ru-RU" sz="2000" i="1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2000" b="1" i="1" dirty="0" smtClean="0">
                <a:latin typeface="Georgia" pitchFamily="18" charset="0"/>
              </a:rPr>
              <a:t>Результатом вивчення </a:t>
            </a:r>
            <a:r>
              <a:rPr lang="uk-UA" sz="2000" i="1" dirty="0" smtClean="0">
                <a:latin typeface="Georgia" pitchFamily="18" charset="0"/>
              </a:rPr>
              <a:t>теми є усвідомлення учнями: причин індивідуальних особливостей поведінки людини; значення самовиховання у формуванні особистості; значення сну для повноцінного функціонування організму; безпечного впливу соціальних факторів на формування особистості</a:t>
            </a:r>
            <a:endParaRPr lang="uk-UA" sz="20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29642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11</a:t>
            </a:r>
            <a:r>
              <a:rPr lang="uk-UA" sz="3200" i="1" dirty="0" smtClean="0">
                <a:latin typeface="Georgia" pitchFamily="18" charset="0"/>
              </a:rPr>
              <a:t>.</a:t>
            </a:r>
            <a:r>
              <a:rPr lang="uk-UA" sz="3200" dirty="0" smtClean="0">
                <a:latin typeface="Georgia" pitchFamily="18" charset="0"/>
              </a:rPr>
              <a:t> </a:t>
            </a:r>
            <a:r>
              <a:rPr lang="uk-UA" sz="3200" i="1" dirty="0" smtClean="0">
                <a:latin typeface="Georgia" pitchFamily="18" charset="0"/>
              </a:rPr>
              <a:t>Ендокринна система</a:t>
            </a:r>
            <a:r>
              <a:rPr lang="uk-UA" sz="3200" dirty="0" smtClean="0">
                <a:latin typeface="Georgia" pitchFamily="18" charset="0"/>
              </a:rPr>
              <a:t> </a:t>
            </a:r>
            <a:endParaRPr lang="uk-UA" sz="3200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2971792" cy="4691063"/>
          </a:xfrm>
        </p:spPr>
        <p:txBody>
          <a:bodyPr anchor="ctr">
            <a:normAutofit/>
          </a:bodyPr>
          <a:lstStyle/>
          <a:p>
            <a:r>
              <a:rPr lang="uk-UA" sz="2000" i="1" dirty="0" smtClean="0">
                <a:latin typeface="Georgia" pitchFamily="18" charset="0"/>
              </a:rPr>
              <a:t>спрямовує на розуміння учнями </a:t>
            </a:r>
            <a:r>
              <a:rPr lang="uk-UA" sz="2000" b="1" i="1" dirty="0" smtClean="0">
                <a:latin typeface="Georgia" pitchFamily="18" charset="0"/>
              </a:rPr>
              <a:t>впливу</a:t>
            </a:r>
            <a:r>
              <a:rPr lang="uk-UA" sz="2000" i="1" dirty="0" smtClean="0">
                <a:latin typeface="Georgia" pitchFamily="18" charset="0"/>
              </a:rPr>
              <a:t> </a:t>
            </a:r>
            <a:r>
              <a:rPr lang="uk-UA" sz="2000" b="1" i="1" dirty="0" smtClean="0">
                <a:latin typeface="Georgia" pitchFamily="18" charset="0"/>
              </a:rPr>
              <a:t>гормонів</a:t>
            </a:r>
            <a:r>
              <a:rPr lang="uk-UA" sz="2000" i="1" dirty="0" smtClean="0">
                <a:latin typeface="Georgia" pitchFamily="18" charset="0"/>
              </a:rPr>
              <a:t> на процеси обміну речовин в організмі людини, на профілактику </a:t>
            </a:r>
            <a:r>
              <a:rPr lang="uk-UA" sz="2000" i="1" dirty="0" err="1" smtClean="0">
                <a:latin typeface="Georgia" pitchFamily="18" charset="0"/>
              </a:rPr>
              <a:t>йододефiциту</a:t>
            </a:r>
            <a:r>
              <a:rPr lang="uk-UA" sz="2000" i="1" dirty="0" smtClean="0">
                <a:latin typeface="Georgia" pitchFamily="18" charset="0"/>
              </a:rPr>
              <a:t> в організмі та інших захворювань, пов’язаних із порушенням функцій ендокринних залоз.</a:t>
            </a:r>
            <a:endParaRPr lang="uk-UA" sz="2000" i="1" dirty="0">
              <a:latin typeface="Georgia" pitchFamily="18" charset="0"/>
            </a:endParaRPr>
          </a:p>
        </p:txBody>
      </p:sp>
      <p:pic>
        <p:nvPicPr>
          <p:cNvPr id="7" name="Содержимое 6" descr="endokrynna-systema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00430" y="1643050"/>
            <a:ext cx="5095875" cy="396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latin typeface="Georgia" pitchFamily="18" charset="0"/>
              </a:rPr>
              <a:t>Тема 12. </a:t>
            </a:r>
            <a:r>
              <a:rPr lang="uk-UA" sz="3200" i="1" dirty="0" smtClean="0">
                <a:latin typeface="Georgia" pitchFamily="18" charset="0"/>
              </a:rPr>
              <a:t>Розмноження та розвиток людини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3504" y="2214554"/>
            <a:ext cx="2857520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329114" cy="4691063"/>
          </a:xfrm>
        </p:spPr>
        <p:txBody>
          <a:bodyPr>
            <a:noAutofit/>
          </a:bodyPr>
          <a:lstStyle/>
          <a:p>
            <a:pPr indent="179388"/>
            <a:r>
              <a:rPr lang="uk-UA" sz="1800" i="1" dirty="0" smtClean="0">
                <a:latin typeface="Georgia" pitchFamily="18" charset="0"/>
              </a:rPr>
              <a:t>Завданнями теми є ознайомити учнів з особливостями </a:t>
            </a:r>
            <a:r>
              <a:rPr lang="uk-UA" sz="1800" b="1" i="1" dirty="0" smtClean="0">
                <a:latin typeface="Georgia" pitchFamily="18" charset="0"/>
              </a:rPr>
              <a:t>будови і основними органами репродуктивної системи людини</a:t>
            </a:r>
            <a:r>
              <a:rPr lang="uk-UA" sz="1800" i="1" dirty="0" smtClean="0">
                <a:latin typeface="Georgia" pitchFamily="18" charset="0"/>
              </a:rPr>
              <a:t>, основним </a:t>
            </a:r>
            <a:r>
              <a:rPr lang="uk-UA" sz="1800" b="1" i="1" dirty="0" smtClean="0">
                <a:latin typeface="Georgia" pitchFamily="18" charset="0"/>
              </a:rPr>
              <a:t>етапами розвитку людини</a:t>
            </a:r>
            <a:r>
              <a:rPr lang="uk-UA" sz="1800" i="1" dirty="0" smtClean="0">
                <a:latin typeface="Georgia" pitchFamily="18" charset="0"/>
              </a:rPr>
              <a:t> та їхніми особливостями. У зв’язку з цим, учителю слід сформувати уявлення в учнів про </a:t>
            </a:r>
            <a:r>
              <a:rPr lang="uk-UA" sz="1800" b="1" i="1" dirty="0" smtClean="0">
                <a:latin typeface="Georgia" pitchFamily="18" charset="0"/>
              </a:rPr>
              <a:t>специфічність реалізації інстинкту продовження роду</a:t>
            </a:r>
            <a:r>
              <a:rPr lang="uk-UA" sz="1800" i="1" dirty="0" smtClean="0">
                <a:latin typeface="Georgia" pitchFamily="18" charset="0"/>
              </a:rPr>
              <a:t>, що властивий усім живим організмам, у людини, який обумовлюється соціальними нормами поведінки і розвитком вищої нервової діяльності, зокрема </a:t>
            </a:r>
            <a:r>
              <a:rPr lang="uk-UA" sz="1800" b="1" i="1" dirty="0" err="1" smtClean="0">
                <a:latin typeface="Georgia" pitchFamily="18" charset="0"/>
              </a:rPr>
              <a:t>наявностю</a:t>
            </a:r>
            <a:r>
              <a:rPr lang="uk-UA" sz="1800" b="1" i="1" dirty="0" smtClean="0">
                <a:latin typeface="Georgia" pitchFamily="18" charset="0"/>
              </a:rPr>
              <a:t> відповідних почуттів </a:t>
            </a:r>
            <a:r>
              <a:rPr lang="uk-UA" sz="1800" i="1" dirty="0" smtClean="0">
                <a:latin typeface="Georgia" pitchFamily="18" charset="0"/>
              </a:rPr>
              <a:t>між молодими людьми</a:t>
            </a:r>
            <a:endParaRPr lang="uk-UA" sz="18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Autofit/>
          </a:bodyPr>
          <a:lstStyle/>
          <a:p>
            <a:pPr indent="449263" algn="l" defTabSz="1169988"/>
            <a:r>
              <a:rPr lang="uk-UA" sz="2800" i="1" dirty="0" smtClean="0">
                <a:latin typeface="Georgia" pitchFamily="18" charset="0"/>
              </a:rPr>
              <a:t>Курс біології у </a:t>
            </a:r>
            <a:r>
              <a:rPr lang="uk-UA" sz="2800" b="1" i="1" dirty="0" smtClean="0">
                <a:latin typeface="Georgia" pitchFamily="18" charset="0"/>
              </a:rPr>
              <a:t>восьмому класі</a:t>
            </a:r>
            <a:r>
              <a:rPr lang="uk-UA" sz="2800" i="1" dirty="0" smtClean="0">
                <a:latin typeface="Georgia" pitchFamily="18" charset="0"/>
              </a:rPr>
              <a:t> побудований за </a:t>
            </a:r>
            <a:r>
              <a:rPr lang="uk-UA" sz="2800" b="1" i="1" dirty="0" smtClean="0">
                <a:latin typeface="Georgia" pitchFamily="18" charset="0"/>
              </a:rPr>
              <a:t>функціональним</a:t>
            </a:r>
            <a:r>
              <a:rPr lang="uk-UA" sz="2800" i="1" dirty="0" smtClean="0">
                <a:latin typeface="Georgia" pitchFamily="18" charset="0"/>
              </a:rPr>
              <a:t> </a:t>
            </a:r>
            <a:r>
              <a:rPr lang="uk-UA" sz="2800" b="1" i="1" dirty="0" smtClean="0">
                <a:latin typeface="Georgia" pitchFamily="18" charset="0"/>
              </a:rPr>
              <a:t>принципом</a:t>
            </a:r>
            <a:r>
              <a:rPr lang="uk-UA" sz="2800" i="1" dirty="0" smtClean="0">
                <a:latin typeface="Georgia" pitchFamily="18" charset="0"/>
              </a:rPr>
              <a:t>,</a:t>
            </a:r>
            <a:r>
              <a:rPr lang="en-US" sz="2800" i="1" dirty="0" smtClean="0">
                <a:latin typeface="Georgia" pitchFamily="18" charset="0"/>
              </a:rPr>
              <a:t> </a:t>
            </a:r>
            <a:r>
              <a:rPr lang="uk-UA" sz="2800" i="1" dirty="0" smtClean="0">
                <a:latin typeface="Georgia" pitchFamily="18" charset="0"/>
              </a:rPr>
              <a:t> тобто основою змісту є питання будови і функціонування організму людини</a:t>
            </a:r>
            <a:endParaRPr lang="uk-UA" sz="2800" dirty="0"/>
          </a:p>
        </p:txBody>
      </p:sp>
      <p:pic>
        <p:nvPicPr>
          <p:cNvPr id="4" name="Содержимое 3" descr="1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2500306"/>
            <a:ext cx="4786345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5820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dirty="0" smtClean="0">
                <a:latin typeface="Georgia" pitchFamily="18" charset="0"/>
              </a:rPr>
              <a:t>Узагальнення курсу біології 8 класу</a:t>
            </a:r>
            <a:r>
              <a:rPr lang="uk-UA" sz="3200" dirty="0" smtClean="0">
                <a:latin typeface="Georgia" pitchFamily="18" charset="0"/>
              </a:rPr>
              <a:t> 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357430"/>
            <a:ext cx="3429024" cy="29289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43296" cy="4691063"/>
          </a:xfrm>
        </p:spPr>
        <p:txBody>
          <a:bodyPr anchor="ctr"/>
          <a:lstStyle/>
          <a:p>
            <a:r>
              <a:rPr lang="uk-UA" sz="2000" i="1" dirty="0" smtClean="0">
                <a:latin typeface="Georgia" pitchFamily="18" charset="0"/>
              </a:rPr>
              <a:t>спрямоване на усвідомлення учнями процесів, що забезпечують </a:t>
            </a:r>
            <a:r>
              <a:rPr lang="uk-UA" sz="2000" b="1" i="1" dirty="0" smtClean="0">
                <a:latin typeface="Georgia" pitchFamily="18" charset="0"/>
              </a:rPr>
              <a:t>цілісність організму людини</a:t>
            </a:r>
            <a:r>
              <a:rPr lang="uk-UA" sz="2000" i="1" dirty="0" smtClean="0">
                <a:latin typeface="Georgia" pitchFamily="18" charset="0"/>
              </a:rPr>
              <a:t>. </a:t>
            </a:r>
          </a:p>
          <a:p>
            <a:r>
              <a:rPr lang="uk-UA" sz="2000" i="1" dirty="0" smtClean="0">
                <a:latin typeface="Georgia" pitchFamily="18" charset="0"/>
              </a:rPr>
              <a:t>На цьому уроці методично правильним є проведення </a:t>
            </a:r>
            <a:r>
              <a:rPr lang="uk-UA" sz="2000" b="1" i="1" dirty="0" smtClean="0">
                <a:latin typeface="Georgia" pitchFamily="18" charset="0"/>
              </a:rPr>
              <a:t>групової роботи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</p:spPr>
        <p:txBody>
          <a:bodyPr/>
          <a:lstStyle/>
          <a:p>
            <a:r>
              <a:rPr lang="uk-UA" i="1" dirty="0" smtClean="0">
                <a:latin typeface="Georgia" pitchFamily="18" charset="0"/>
              </a:rPr>
              <a:t>ДЯКУЮ ЗА УВАГУ!</a:t>
            </a:r>
            <a:endParaRPr lang="uk-UA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857388"/>
          </a:xfrm>
        </p:spPr>
        <p:txBody>
          <a:bodyPr anchor="ctr">
            <a:noAutofit/>
          </a:bodyPr>
          <a:lstStyle/>
          <a:p>
            <a:pPr indent="360363" algn="l"/>
            <a:r>
              <a:rPr lang="uk-UA" sz="2800" i="1" dirty="0" smtClean="0">
                <a:latin typeface="Georgia" pitchFamily="18" charset="0"/>
              </a:rPr>
              <a:t>Зміст </a:t>
            </a:r>
            <a:r>
              <a:rPr lang="uk-UA" sz="2800" i="1" dirty="0">
                <a:latin typeface="Georgia" pitchFamily="18" charset="0"/>
              </a:rPr>
              <a:t>навчання спрямований на формування в учнів уявлення </a:t>
            </a:r>
            <a:r>
              <a:rPr lang="uk-UA" sz="2800" b="1" i="1" dirty="0">
                <a:latin typeface="Georgia" pitchFamily="18" charset="0"/>
              </a:rPr>
              <a:t>про організм людини як цілісну біологічну систему</a:t>
            </a:r>
            <a:r>
              <a:rPr lang="uk-UA" sz="2800" i="1" dirty="0">
                <a:latin typeface="Georgia" pitchFamily="18" charset="0"/>
              </a:rPr>
              <a:t>, що функціонує в особливих умовах </a:t>
            </a:r>
            <a:r>
              <a:rPr lang="uk-UA" sz="2800" b="1" i="1" dirty="0">
                <a:latin typeface="Georgia" pitchFamily="18" charset="0"/>
              </a:rPr>
              <a:t>соціального середовища</a:t>
            </a:r>
            <a:r>
              <a:rPr lang="uk-UA" sz="2800" dirty="0">
                <a:latin typeface="Georgia" pitchFamily="18" charset="0"/>
              </a:rPr>
              <a:t>. </a:t>
            </a:r>
          </a:p>
        </p:txBody>
      </p:sp>
      <p:pic>
        <p:nvPicPr>
          <p:cNvPr id="4" name="Содержимое 3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3143248"/>
            <a:ext cx="5000660" cy="27193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Autofit/>
          </a:bodyPr>
          <a:lstStyle/>
          <a:p>
            <a:pPr indent="360363" algn="l"/>
            <a:r>
              <a:rPr lang="uk-UA" sz="2800" i="1" dirty="0" smtClean="0">
                <a:latin typeface="Georgia" pitchFamily="18" charset="0"/>
              </a:rPr>
              <a:t>В курсі  реалізується </a:t>
            </a:r>
            <a:r>
              <a:rPr lang="uk-UA" sz="2800" i="1" dirty="0" err="1" smtClean="0">
                <a:latin typeface="Georgia" pitchFamily="18" charset="0"/>
              </a:rPr>
              <a:t>міжпредметний</a:t>
            </a:r>
            <a:r>
              <a:rPr lang="uk-UA" sz="2800" i="1" dirty="0" smtClean="0">
                <a:latin typeface="Georgia" pitchFamily="18" charset="0"/>
              </a:rPr>
              <a:t> </a:t>
            </a:r>
            <a:r>
              <a:rPr lang="uk-UA" sz="2800" i="1" dirty="0">
                <a:latin typeface="Georgia" pitchFamily="18" charset="0"/>
              </a:rPr>
              <a:t>зв’язок </a:t>
            </a:r>
            <a:r>
              <a:rPr lang="uk-UA" sz="2800" b="1" i="1" dirty="0">
                <a:latin typeface="Georgia" pitchFamily="18" charset="0"/>
              </a:rPr>
              <a:t>біології з медициною</a:t>
            </a:r>
            <a:r>
              <a:rPr lang="uk-UA" sz="2800" i="1" dirty="0">
                <a:latin typeface="Georgia" pitchFamily="18" charset="0"/>
              </a:rPr>
              <a:t>, дається наукове </a:t>
            </a:r>
            <a:r>
              <a:rPr lang="uk-UA" sz="2800" b="1" i="1" dirty="0">
                <a:latin typeface="Georgia" pitchFamily="18" charset="0"/>
              </a:rPr>
              <a:t>обґрунтування прийомів надання першої допомоги при нещасних випадках </a:t>
            </a:r>
            <a:r>
              <a:rPr lang="uk-UA" sz="2800" i="1" dirty="0">
                <a:latin typeface="Georgia" pitchFamily="18" charset="0"/>
              </a:rPr>
              <a:t>і формуються відповідні вміння</a:t>
            </a:r>
            <a:r>
              <a:rPr lang="uk-UA" sz="2800" i="1" dirty="0">
                <a:latin typeface="Comic Sans MS" pitchFamily="66" charset="0"/>
              </a:rPr>
              <a:t>.</a:t>
            </a:r>
          </a:p>
        </p:txBody>
      </p:sp>
      <p:pic>
        <p:nvPicPr>
          <p:cNvPr id="10" name="Содержимое 9" descr="images0RBKHEW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1736" y="2643182"/>
            <a:ext cx="4000528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uk-UA" sz="4000" b="1" i="1" dirty="0" smtClean="0">
                <a:latin typeface="Georgia" pitchFamily="18" charset="0"/>
              </a:rPr>
              <a:t>Зміст курсу біології 8 класу складають теми:</a:t>
            </a:r>
            <a:endParaRPr lang="uk-UA" sz="40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b="1" i="1" dirty="0">
                <a:latin typeface="Georgia" pitchFamily="18" charset="0"/>
              </a:rPr>
              <a:t>Вступ</a:t>
            </a:r>
            <a:r>
              <a:rPr lang="uk-UA" sz="2800" dirty="0">
                <a:latin typeface="Georgia" pitchFamily="18" charset="0"/>
              </a:rPr>
              <a:t> (орієнтовно 2 год</a:t>
            </a:r>
            <a:r>
              <a:rPr lang="uk-UA" sz="2800" dirty="0" smtClean="0">
                <a:latin typeface="Georgia" pitchFamily="18" charset="0"/>
              </a:rPr>
              <a:t>.).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 smtClean="0">
                <a:latin typeface="Georgia" pitchFamily="18" charset="0"/>
              </a:rPr>
              <a:t>Тема</a:t>
            </a:r>
            <a:r>
              <a:rPr lang="uk-UA" sz="2800" i="1" dirty="0" smtClean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1.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b="1" i="1" dirty="0">
                <a:latin typeface="Georgia" pitchFamily="18" charset="0"/>
              </a:rPr>
              <a:t>Організм людини як біологічна система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(орієнтовно 7 год.).</a:t>
            </a:r>
            <a:endParaRPr lang="ru-RU" sz="2800" dirty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>
                <a:latin typeface="Georgia" pitchFamily="18" charset="0"/>
              </a:rPr>
              <a:t>Тема 2</a:t>
            </a:r>
            <a:r>
              <a:rPr lang="uk-UA" sz="2800" b="1" i="1" dirty="0">
                <a:latin typeface="Georgia" pitchFamily="18" charset="0"/>
              </a:rPr>
              <a:t>. Опора та рух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(орієнтовно 6 год.).</a:t>
            </a:r>
            <a:endParaRPr lang="ru-RU" sz="2800" dirty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>
                <a:latin typeface="Georgia" pitchFamily="18" charset="0"/>
              </a:rPr>
              <a:t>Тема</a:t>
            </a:r>
            <a:r>
              <a:rPr lang="uk-UA" sz="2800" i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3</a:t>
            </a:r>
            <a:r>
              <a:rPr lang="uk-UA" sz="2800" i="1" dirty="0">
                <a:latin typeface="Georgia" pitchFamily="18" charset="0"/>
              </a:rPr>
              <a:t>.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b="1" i="1" dirty="0">
                <a:latin typeface="Georgia" pitchFamily="18" charset="0"/>
              </a:rPr>
              <a:t>Обмін речовин та перетворення енергії в організмі людини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(орієнтовно 3 год.).</a:t>
            </a:r>
            <a:endParaRPr lang="ru-RU" sz="2800" dirty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>
                <a:latin typeface="Georgia" pitchFamily="18" charset="0"/>
              </a:rPr>
              <a:t>Тема</a:t>
            </a:r>
            <a:r>
              <a:rPr lang="uk-UA" sz="2800" i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4</a:t>
            </a:r>
            <a:r>
              <a:rPr lang="uk-UA" sz="2800" i="1" dirty="0">
                <a:latin typeface="Georgia" pitchFamily="18" charset="0"/>
              </a:rPr>
              <a:t>.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b="1" i="1" dirty="0">
                <a:latin typeface="Georgia" pitchFamily="18" charset="0"/>
              </a:rPr>
              <a:t>Травлення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(орієнтовно 6 год.).</a:t>
            </a:r>
            <a:endParaRPr lang="ru-RU" sz="2800" dirty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>
                <a:latin typeface="Georgia" pitchFamily="18" charset="0"/>
              </a:rPr>
              <a:t>Тема</a:t>
            </a:r>
            <a:r>
              <a:rPr lang="uk-UA" sz="2800" i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5</a:t>
            </a:r>
            <a:r>
              <a:rPr lang="uk-UA" sz="2800" i="1" dirty="0">
                <a:latin typeface="Georgia" pitchFamily="18" charset="0"/>
              </a:rPr>
              <a:t>.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b="1" i="1" dirty="0">
                <a:latin typeface="Georgia" pitchFamily="18" charset="0"/>
              </a:rPr>
              <a:t>Дихання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(орієнтовно 4 год.).</a:t>
            </a:r>
            <a:endParaRPr lang="ru-RU" sz="2800" dirty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>
                <a:latin typeface="Georgia" pitchFamily="18" charset="0"/>
              </a:rPr>
              <a:t>Тема</a:t>
            </a:r>
            <a:r>
              <a:rPr lang="uk-UA" sz="2800" i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6</a:t>
            </a:r>
            <a:r>
              <a:rPr lang="uk-UA" sz="2800" i="1" dirty="0">
                <a:latin typeface="Georgia" pitchFamily="18" charset="0"/>
              </a:rPr>
              <a:t>.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b="1" i="1" dirty="0">
                <a:latin typeface="Georgia" pitchFamily="18" charset="0"/>
              </a:rPr>
              <a:t>Транспорт речовин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dirty="0">
                <a:latin typeface="Georgia" pitchFamily="18" charset="0"/>
              </a:rPr>
              <a:t>(орієнтовно 7 год</a:t>
            </a:r>
            <a:r>
              <a:rPr lang="uk-UA" sz="2800" dirty="0" smtClean="0">
                <a:latin typeface="Georgia" pitchFamily="18" charset="0"/>
              </a:rPr>
              <a:t>.).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 smtClean="0">
                <a:latin typeface="Georgia" pitchFamily="18" charset="0"/>
              </a:rPr>
              <a:t>Тема 7.</a:t>
            </a:r>
            <a:r>
              <a:rPr lang="uk-UA" sz="2800" b="1" dirty="0" smtClean="0">
                <a:latin typeface="Georgia" pitchFamily="18" charset="0"/>
              </a:rPr>
              <a:t> </a:t>
            </a:r>
            <a:r>
              <a:rPr lang="uk-UA" sz="2800" b="1" i="1" dirty="0" smtClean="0">
                <a:latin typeface="Georgia" pitchFamily="18" charset="0"/>
              </a:rPr>
              <a:t>Виділення. Терморегуляція</a:t>
            </a:r>
            <a:r>
              <a:rPr lang="uk-UA" sz="2800" b="1" dirty="0" smtClean="0">
                <a:latin typeface="Georgia" pitchFamily="18" charset="0"/>
              </a:rPr>
              <a:t> </a:t>
            </a:r>
            <a:r>
              <a:rPr lang="uk-UA" sz="2800" dirty="0" smtClean="0">
                <a:latin typeface="Georgia" pitchFamily="18" charset="0"/>
              </a:rPr>
              <a:t>(орієнтовно </a:t>
            </a:r>
            <a:br>
              <a:rPr lang="uk-UA" sz="2800" dirty="0" smtClean="0">
                <a:latin typeface="Georgia" pitchFamily="18" charset="0"/>
              </a:rPr>
            </a:br>
            <a:r>
              <a:rPr lang="uk-UA" sz="2800" dirty="0" smtClean="0">
                <a:latin typeface="Georgia" pitchFamily="18" charset="0"/>
              </a:rPr>
              <a:t>4 год.).</a:t>
            </a:r>
            <a:endParaRPr lang="ru-RU" sz="2800" dirty="0" smtClean="0">
              <a:latin typeface="Georgia" pitchFamily="18" charset="0"/>
            </a:endParaRPr>
          </a:p>
          <a:p>
            <a:pPr>
              <a:buNone/>
            </a:pPr>
            <a:endParaRPr lang="ru-RU" sz="2800" dirty="0">
              <a:latin typeface="Georgia" pitchFamily="18" charset="0"/>
            </a:endParaRPr>
          </a:p>
          <a:p>
            <a:pPr algn="ctr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i="1" dirty="0" smtClean="0">
                <a:latin typeface="Georgia" pitchFamily="18" charset="0"/>
              </a:rPr>
              <a:t>Зміст курсу біології 8 класу складають теми:</a:t>
            </a:r>
            <a:endParaRPr lang="uk-UA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Georgia" pitchFamily="18" charset="0"/>
              </a:rPr>
              <a:t>Тема</a:t>
            </a:r>
            <a:r>
              <a:rPr lang="uk-UA" sz="2400" i="1" dirty="0" smtClean="0">
                <a:latin typeface="Georgia" pitchFamily="18" charset="0"/>
              </a:rPr>
              <a:t> </a:t>
            </a:r>
            <a:r>
              <a:rPr lang="uk-UA" sz="2400" dirty="0">
                <a:latin typeface="Georgia" pitchFamily="18" charset="0"/>
              </a:rPr>
              <a:t>8</a:t>
            </a:r>
            <a:r>
              <a:rPr lang="uk-UA" sz="2400" b="1" dirty="0">
                <a:latin typeface="Georgia" pitchFamily="18" charset="0"/>
              </a:rPr>
              <a:t>. </a:t>
            </a:r>
            <a:r>
              <a:rPr lang="uk-UA" sz="2400" b="1" i="1" dirty="0">
                <a:latin typeface="Georgia" pitchFamily="18" charset="0"/>
              </a:rPr>
              <a:t>Зв’язок організму людини із зовнішнім середовищем. Нервова система </a:t>
            </a:r>
            <a:r>
              <a:rPr lang="uk-UA" sz="2400" dirty="0" smtClean="0">
                <a:latin typeface="Georgia" pitchFamily="18" charset="0"/>
              </a:rPr>
              <a:t>( </a:t>
            </a:r>
            <a:r>
              <a:rPr lang="uk-UA" sz="2400" dirty="0">
                <a:latin typeface="Georgia" pitchFamily="18" charset="0"/>
              </a:rPr>
              <a:t>5 год.).</a:t>
            </a:r>
            <a:endParaRPr lang="ru-RU" sz="2400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latin typeface="Georgia" pitchFamily="18" charset="0"/>
              </a:rPr>
              <a:t>Тема</a:t>
            </a:r>
            <a:r>
              <a:rPr lang="uk-UA" sz="2400" i="1" dirty="0">
                <a:latin typeface="Georgia" pitchFamily="18" charset="0"/>
              </a:rPr>
              <a:t> </a:t>
            </a:r>
            <a:r>
              <a:rPr lang="uk-UA" sz="2400" dirty="0">
                <a:latin typeface="Georgia" pitchFamily="18" charset="0"/>
              </a:rPr>
              <a:t>9</a:t>
            </a:r>
            <a:r>
              <a:rPr lang="uk-UA" sz="2400" i="1" dirty="0">
                <a:latin typeface="Georgia" pitchFamily="18" charset="0"/>
              </a:rPr>
              <a:t>.</a:t>
            </a:r>
            <a:r>
              <a:rPr lang="uk-UA" sz="2400" b="1" dirty="0">
                <a:latin typeface="Georgia" pitchFamily="18" charset="0"/>
              </a:rPr>
              <a:t> </a:t>
            </a:r>
            <a:r>
              <a:rPr lang="uk-UA" sz="2400" b="1" i="1" dirty="0">
                <a:latin typeface="Georgia" pitchFamily="18" charset="0"/>
              </a:rPr>
              <a:t>Зв’язок організму людини із зовнішнім середовищем. Сенсорні системи </a:t>
            </a:r>
            <a:r>
              <a:rPr lang="uk-UA" sz="2400" dirty="0" smtClean="0">
                <a:latin typeface="Georgia" pitchFamily="18" charset="0"/>
              </a:rPr>
              <a:t>(7 </a:t>
            </a:r>
            <a:r>
              <a:rPr lang="uk-UA" sz="2400" dirty="0">
                <a:latin typeface="Georgia" pitchFamily="18" charset="0"/>
              </a:rPr>
              <a:t>год.).</a:t>
            </a:r>
            <a:endParaRPr lang="ru-RU" sz="2400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latin typeface="Georgia" pitchFamily="18" charset="0"/>
              </a:rPr>
              <a:t>Тема</a:t>
            </a:r>
            <a:r>
              <a:rPr lang="uk-UA" sz="2400" i="1" dirty="0">
                <a:latin typeface="Georgia" pitchFamily="18" charset="0"/>
              </a:rPr>
              <a:t> </a:t>
            </a:r>
            <a:r>
              <a:rPr lang="uk-UA" sz="2400" dirty="0">
                <a:latin typeface="Georgia" pitchFamily="18" charset="0"/>
              </a:rPr>
              <a:t>10.</a:t>
            </a:r>
            <a:r>
              <a:rPr lang="uk-UA" sz="2400" i="1" dirty="0">
                <a:latin typeface="Georgia" pitchFamily="18" charset="0"/>
              </a:rPr>
              <a:t> </a:t>
            </a:r>
            <a:r>
              <a:rPr lang="uk-UA" sz="2400" b="1" i="1" dirty="0">
                <a:latin typeface="Georgia" pitchFamily="18" charset="0"/>
              </a:rPr>
              <a:t>Вища нервова діяльність</a:t>
            </a:r>
            <a:r>
              <a:rPr lang="uk-UA" sz="2400" b="1" dirty="0">
                <a:latin typeface="Georgia" pitchFamily="18" charset="0"/>
              </a:rPr>
              <a:t> </a:t>
            </a:r>
            <a:r>
              <a:rPr lang="uk-UA" sz="2400" dirty="0" smtClean="0">
                <a:latin typeface="Georgia" pitchFamily="18" charset="0"/>
              </a:rPr>
              <a:t>(7 </a:t>
            </a:r>
            <a:r>
              <a:rPr lang="uk-UA" sz="2400" dirty="0">
                <a:latin typeface="Georgia" pitchFamily="18" charset="0"/>
              </a:rPr>
              <a:t>год.).</a:t>
            </a:r>
            <a:endParaRPr lang="ru-RU" sz="2400" dirty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latin typeface="Georgia" pitchFamily="18" charset="0"/>
              </a:rPr>
              <a:t>Тема</a:t>
            </a:r>
            <a:r>
              <a:rPr lang="uk-UA" sz="2400" i="1" dirty="0">
                <a:latin typeface="Georgia" pitchFamily="18" charset="0"/>
              </a:rPr>
              <a:t> </a:t>
            </a:r>
            <a:r>
              <a:rPr lang="uk-UA" sz="2400" dirty="0">
                <a:latin typeface="Georgia" pitchFamily="18" charset="0"/>
              </a:rPr>
              <a:t>11.</a:t>
            </a:r>
            <a:r>
              <a:rPr lang="uk-UA" sz="2400" b="1" dirty="0">
                <a:latin typeface="Georgia" pitchFamily="18" charset="0"/>
              </a:rPr>
              <a:t> </a:t>
            </a:r>
            <a:r>
              <a:rPr lang="uk-UA" sz="2400" b="1" i="1" dirty="0">
                <a:latin typeface="Georgia" pitchFamily="18" charset="0"/>
              </a:rPr>
              <a:t>Ендокринна система</a:t>
            </a:r>
            <a:r>
              <a:rPr lang="uk-UA" sz="2400" b="1" dirty="0">
                <a:latin typeface="Georgia" pitchFamily="18" charset="0"/>
              </a:rPr>
              <a:t> </a:t>
            </a:r>
            <a:r>
              <a:rPr lang="uk-UA" sz="2400" dirty="0" smtClean="0">
                <a:latin typeface="Georgia" pitchFamily="18" charset="0"/>
              </a:rPr>
              <a:t>(3 </a:t>
            </a:r>
            <a:r>
              <a:rPr lang="uk-UA" sz="2400" dirty="0">
                <a:latin typeface="Georgia" pitchFamily="18" charset="0"/>
              </a:rPr>
              <a:t>год.).</a:t>
            </a:r>
            <a:endParaRPr lang="ru-RU" sz="2400" dirty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latin typeface="Georgia" pitchFamily="18" charset="0"/>
              </a:rPr>
              <a:t>Тема</a:t>
            </a:r>
            <a:r>
              <a:rPr lang="uk-UA" sz="2400" i="1" dirty="0">
                <a:latin typeface="Georgia" pitchFamily="18" charset="0"/>
              </a:rPr>
              <a:t> </a:t>
            </a:r>
            <a:r>
              <a:rPr lang="uk-UA" sz="2400" dirty="0">
                <a:latin typeface="Georgia" pitchFamily="18" charset="0"/>
              </a:rPr>
              <a:t>12.</a:t>
            </a:r>
            <a:r>
              <a:rPr lang="uk-UA" sz="2400" b="1" dirty="0">
                <a:latin typeface="Georgia" pitchFamily="18" charset="0"/>
              </a:rPr>
              <a:t> </a:t>
            </a:r>
            <a:r>
              <a:rPr lang="uk-UA" sz="2400" b="1" i="1" dirty="0">
                <a:latin typeface="Georgia" pitchFamily="18" charset="0"/>
              </a:rPr>
              <a:t>Розмноження та розвиток людини</a:t>
            </a:r>
            <a:r>
              <a:rPr lang="uk-UA" sz="2400" b="1" dirty="0">
                <a:latin typeface="Georgia" pitchFamily="18" charset="0"/>
              </a:rPr>
              <a:t> </a:t>
            </a:r>
            <a:r>
              <a:rPr lang="en-US" sz="2400" b="1" dirty="0" smtClean="0">
                <a:latin typeface="Georgia" pitchFamily="18" charset="0"/>
              </a:rPr>
              <a:t/>
            </a:r>
            <a:br>
              <a:rPr lang="en-US" sz="2400" b="1" dirty="0" smtClean="0">
                <a:latin typeface="Georgia" pitchFamily="18" charset="0"/>
              </a:rPr>
            </a:br>
            <a:r>
              <a:rPr lang="uk-UA" sz="2400" dirty="0" smtClean="0">
                <a:latin typeface="Georgia" pitchFamily="18" charset="0"/>
              </a:rPr>
              <a:t>(4 </a:t>
            </a:r>
            <a:r>
              <a:rPr lang="uk-UA" sz="2400" dirty="0">
                <a:latin typeface="Georgia" pitchFamily="18" charset="0"/>
              </a:rPr>
              <a:t>год.).</a:t>
            </a:r>
            <a:endParaRPr lang="ru-RU" sz="2400" dirty="0">
              <a:latin typeface="Georgia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b="1" i="1" dirty="0">
                <a:latin typeface="Georgia" pitchFamily="18" charset="0"/>
              </a:rPr>
              <a:t>Узагальнення</a:t>
            </a:r>
            <a:r>
              <a:rPr lang="uk-UA" sz="2400" b="1" dirty="0">
                <a:latin typeface="Georgia" pitchFamily="18" charset="0"/>
              </a:rPr>
              <a:t> </a:t>
            </a:r>
            <a:r>
              <a:rPr lang="uk-UA" sz="2400" dirty="0">
                <a:latin typeface="Georgia" pitchFamily="18" charset="0"/>
              </a:rPr>
              <a:t>(орієнтовно 1 год.).</a:t>
            </a:r>
            <a:endParaRPr lang="ru-RU" sz="2400" dirty="0">
              <a:latin typeface="Georgia" pitchFamily="18" charset="0"/>
            </a:endParaRPr>
          </a:p>
          <a:p>
            <a:pPr indent="17463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b="1" i="1" dirty="0">
                <a:latin typeface="Georgia" pitchFamily="18" charset="0"/>
              </a:rPr>
              <a:t>Всього 70 годин </a:t>
            </a:r>
            <a:r>
              <a:rPr lang="uk-UA" sz="2400" i="1" dirty="0">
                <a:latin typeface="Georgia" pitchFamily="18" charset="0"/>
              </a:rPr>
              <a:t>– 2 години на тиждень, із них 4 годин – резервні.</a:t>
            </a:r>
            <a:endParaRPr lang="ru-RU" sz="2400" dirty="0">
              <a:latin typeface="Georgia" pitchFamily="18" charset="0"/>
            </a:endParaRPr>
          </a:p>
          <a:p>
            <a:pPr>
              <a:buNone/>
            </a:pPr>
            <a:endParaRPr lang="uk-UA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500" b="1" i="1" dirty="0">
                <a:latin typeface="Georgia" pitchFamily="18" charset="0"/>
              </a:rPr>
              <a:t>Серед завдань курсу біології </a:t>
            </a:r>
            <a:r>
              <a:rPr lang="uk-UA" sz="3500" b="1" i="1" dirty="0" smtClean="0">
                <a:latin typeface="Georgia" pitchFamily="18" charset="0"/>
              </a:rPr>
              <a:t/>
            </a:r>
            <a:br>
              <a:rPr lang="uk-UA" sz="3500" b="1" i="1" dirty="0" smtClean="0">
                <a:latin typeface="Georgia" pitchFamily="18" charset="0"/>
              </a:rPr>
            </a:br>
            <a:r>
              <a:rPr lang="uk-UA" sz="3500" b="1" i="1" dirty="0" smtClean="0">
                <a:latin typeface="Georgia" pitchFamily="18" charset="0"/>
              </a:rPr>
              <a:t>8 </a:t>
            </a:r>
            <a:r>
              <a:rPr lang="uk-UA" sz="3500" b="1" i="1" dirty="0">
                <a:latin typeface="Georgia" pitchFamily="18" charset="0"/>
              </a:rPr>
              <a:t>класу визначають:</a:t>
            </a:r>
            <a:endParaRPr lang="uk-UA" sz="35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i="1" dirty="0">
                <a:latin typeface="Georgia" pitchFamily="18" charset="0"/>
              </a:rPr>
              <a:t>формування </a:t>
            </a:r>
            <a:r>
              <a:rPr lang="uk-UA" b="1" i="1" dirty="0">
                <a:latin typeface="Georgia" pitchFamily="18" charset="0"/>
              </a:rPr>
              <a:t>розуміння біологічної природ</a:t>
            </a:r>
            <a:r>
              <a:rPr lang="uk-UA" i="1" dirty="0">
                <a:latin typeface="Georgia" pitchFamily="18" charset="0"/>
              </a:rPr>
              <a:t>и та </a:t>
            </a:r>
            <a:r>
              <a:rPr lang="uk-UA" b="1" i="1" dirty="0">
                <a:latin typeface="Georgia" pitchFamily="18" charset="0"/>
              </a:rPr>
              <a:t>соціальної сутності людини</a:t>
            </a:r>
            <a:r>
              <a:rPr lang="uk-UA" i="1" dirty="0">
                <a:latin typeface="Georgia" pitchFamily="18" charset="0"/>
              </a:rPr>
              <a:t>, якій для повноцінного розвитку </a:t>
            </a:r>
            <a:r>
              <a:rPr lang="uk-UA" b="1" i="1" dirty="0">
                <a:latin typeface="Georgia" pitchFamily="18" charset="0"/>
              </a:rPr>
              <a:t>потрібні два середовища: природне й соціальне</a:t>
            </a:r>
            <a:r>
              <a:rPr lang="uk-UA" i="1" dirty="0">
                <a:latin typeface="Georgia" pitchFamily="18" charset="0"/>
              </a:rPr>
              <a:t>;</a:t>
            </a:r>
            <a:endParaRPr lang="ru-RU" i="1" dirty="0">
              <a:latin typeface="Georgia" pitchFamily="18" charset="0"/>
            </a:endParaRPr>
          </a:p>
          <a:p>
            <a:pPr lvl="0"/>
            <a:r>
              <a:rPr lang="uk-UA" i="1" dirty="0">
                <a:latin typeface="Georgia" pitchFamily="18" charset="0"/>
              </a:rPr>
              <a:t>розкриття б</a:t>
            </a:r>
            <a:r>
              <a:rPr lang="uk-UA" b="1" i="1" dirty="0">
                <a:latin typeface="Georgia" pitchFamily="18" charset="0"/>
              </a:rPr>
              <a:t>іологічних основ розвитку індивіда </a:t>
            </a:r>
            <a:r>
              <a:rPr lang="uk-UA" i="1" dirty="0">
                <a:latin typeface="Georgia" pitchFamily="18" charset="0"/>
              </a:rPr>
              <a:t>та його особистісних </a:t>
            </a:r>
            <a:r>
              <a:rPr lang="uk-UA" b="1" i="1" dirty="0">
                <a:latin typeface="Georgia" pitchFamily="18" charset="0"/>
              </a:rPr>
              <a:t>якостей</a:t>
            </a:r>
            <a:r>
              <a:rPr lang="uk-UA" i="1" dirty="0">
                <a:latin typeface="Georgia" pitchFamily="18" charset="0"/>
              </a:rPr>
              <a:t>;</a:t>
            </a:r>
            <a:endParaRPr lang="ru-RU" i="1" dirty="0">
              <a:latin typeface="Georgia" pitchFamily="18" charset="0"/>
            </a:endParaRPr>
          </a:p>
          <a:p>
            <a:pPr lvl="0"/>
            <a:r>
              <a:rPr lang="uk-UA" i="1" dirty="0">
                <a:latin typeface="Georgia" pitchFamily="18" charset="0"/>
              </a:rPr>
              <a:t>формування розуміння, що </a:t>
            </a:r>
            <a:r>
              <a:rPr lang="uk-UA" b="1" i="1" dirty="0">
                <a:latin typeface="Georgia" pitchFamily="18" charset="0"/>
              </a:rPr>
              <a:t>здоров’я є найвищою цінністю для кожної людини та суспільною цінністю</a:t>
            </a:r>
            <a:r>
              <a:rPr lang="uk-UA" i="1" dirty="0">
                <a:latin typeface="Georgia" pitchFamily="18" charset="0"/>
              </a:rPr>
              <a:t>;</a:t>
            </a:r>
            <a:endParaRPr lang="ru-RU" i="1" dirty="0">
              <a:latin typeface="Georgia" pitchFamily="18" charset="0"/>
            </a:endParaRPr>
          </a:p>
          <a:p>
            <a:pPr lvl="0"/>
            <a:r>
              <a:rPr lang="uk-UA" i="1" dirty="0">
                <a:latin typeface="Georgia" pitchFamily="18" charset="0"/>
              </a:rPr>
              <a:t>формування </a:t>
            </a:r>
            <a:r>
              <a:rPr lang="uk-UA" b="1" i="1" dirty="0">
                <a:latin typeface="Georgia" pitchFamily="18" charset="0"/>
              </a:rPr>
              <a:t>свідомої мотивації учнів </a:t>
            </a:r>
            <a:r>
              <a:rPr lang="uk-UA" i="1" dirty="0">
                <a:latin typeface="Georgia" pitchFamily="18" charset="0"/>
              </a:rPr>
              <a:t>щодо ведення </a:t>
            </a:r>
            <a:r>
              <a:rPr lang="uk-UA" b="1" i="1" dirty="0">
                <a:latin typeface="Georgia" pitchFamily="18" charset="0"/>
              </a:rPr>
              <a:t>здорового способу життя</a:t>
            </a:r>
            <a:r>
              <a:rPr lang="uk-UA" i="1" dirty="0">
                <a:latin typeface="Georgia" pitchFamily="18" charset="0"/>
              </a:rPr>
              <a:t>, </a:t>
            </a:r>
            <a:r>
              <a:rPr lang="uk-UA" b="1" i="1" dirty="0">
                <a:latin typeface="Georgia" pitchFamily="18" charset="0"/>
              </a:rPr>
              <a:t>відповідальності</a:t>
            </a:r>
            <a:r>
              <a:rPr lang="uk-UA" i="1" dirty="0">
                <a:latin typeface="Georgia" pitchFamily="18" charset="0"/>
              </a:rPr>
              <a:t> за власне </a:t>
            </a:r>
            <a:r>
              <a:rPr lang="uk-UA" b="1" i="1" dirty="0">
                <a:latin typeface="Georgia" pitchFamily="18" charset="0"/>
              </a:rPr>
              <a:t>життя</a:t>
            </a:r>
            <a:r>
              <a:rPr lang="uk-UA" i="1" dirty="0">
                <a:latin typeface="Georgia" pitchFamily="18" charset="0"/>
              </a:rPr>
              <a:t> і </a:t>
            </a:r>
            <a:r>
              <a:rPr lang="uk-UA" b="1" i="1" dirty="0">
                <a:latin typeface="Georgia" pitchFamily="18" charset="0"/>
              </a:rPr>
              <a:t>здоров’я</a:t>
            </a:r>
            <a:r>
              <a:rPr lang="uk-UA" dirty="0">
                <a:latin typeface="Georgia" pitchFamily="18" charset="0"/>
              </a:rPr>
              <a:t>.</a:t>
            </a:r>
            <a:endParaRPr lang="ru-RU" dirty="0">
              <a:latin typeface="Georgia" pitchFamily="18" charset="0"/>
            </a:endParaRPr>
          </a:p>
          <a:p>
            <a:endParaRPr lang="uk-UA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i="1" dirty="0" smtClean="0">
                <a:latin typeface="Georgia" pitchFamily="18" charset="0"/>
              </a:rPr>
              <a:t>Розвиток </a:t>
            </a:r>
            <a:r>
              <a:rPr lang="uk-UA" sz="3600" i="1" dirty="0" err="1">
                <a:latin typeface="Georgia" pitchFamily="18" charset="0"/>
              </a:rPr>
              <a:t>загальнобіологічних</a:t>
            </a:r>
            <a:r>
              <a:rPr lang="uk-UA" sz="3600" i="1" dirty="0">
                <a:latin typeface="Georgia" pitchFamily="18" charset="0"/>
              </a:rPr>
              <a:t> понять і формування спеціальних понять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1330</Words>
  <Application>Microsoft Office PowerPoint</Application>
  <PresentationFormat>Экран (4:3)</PresentationFormat>
  <Paragraphs>121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МЕТОДИЧНІ ОСОБЛИВОСТІ ВИКЛАДАННЯ МАТЕРІАЛУ ПРО ОРГАНІЗМ ЛЮДИНИ</vt:lpstr>
      <vt:lpstr>Слайд 2</vt:lpstr>
      <vt:lpstr>Курс біології у восьмому класі побудований за функціональним принципом,  тобто основою змісту є питання будови і функціонування організму людини</vt:lpstr>
      <vt:lpstr>Зміст навчання спрямований на формування в учнів уявлення про організм людини як цілісну біологічну систему, що функціонує в особливих умовах соціального середовища. </vt:lpstr>
      <vt:lpstr>В курсі  реалізується міжпредметний зв’язок біології з медициною, дається наукове обґрунтування прийомів надання першої допомоги при нещасних випадках і формуються відповідні вміння.</vt:lpstr>
      <vt:lpstr>Зміст курсу біології 8 класу складають теми:</vt:lpstr>
      <vt:lpstr>Зміст курсу біології 8 класу складають теми:</vt:lpstr>
      <vt:lpstr>Серед завдань курсу біології  8 класу визначають:</vt:lpstr>
      <vt:lpstr>Розвиток загальнобіологічних понять і формування спеціальних понять</vt:lpstr>
      <vt:lpstr>Слайд 10</vt:lpstr>
      <vt:lpstr>Слайд 11</vt:lpstr>
      <vt:lpstr>Характер діяльності учнів на уроках біології в 8 класі</vt:lpstr>
      <vt:lpstr>Слайд 13</vt:lpstr>
      <vt:lpstr>ВСТУП</vt:lpstr>
      <vt:lpstr>Тема 1. Організм людини як біологічна система</vt:lpstr>
      <vt:lpstr>Тема 2. Опора та рух</vt:lpstr>
      <vt:lpstr>Тема 3. Обмін речовин та перетворення енергії в організмі людини</vt:lpstr>
      <vt:lpstr>Тема 4. Травлення</vt:lpstr>
      <vt:lpstr>Дія ферментів слини на крохмаль</vt:lpstr>
      <vt:lpstr>Тема 5. Дихання </vt:lpstr>
      <vt:lpstr>Захворювання дихальної системи</vt:lpstr>
      <vt:lpstr>Тема 6. Транспорт речовин </vt:lpstr>
      <vt:lpstr>Тема 6. Транспорт речовин </vt:lpstr>
      <vt:lpstr>Тема 7. Виділення. Терморегуляція </vt:lpstr>
      <vt:lpstr>Тема 8. Зв’язок організму людини із зовнішнім середовищем. Нервова система </vt:lpstr>
      <vt:lpstr>Тема 9. Зв’язок організму людини із зовнішнім середовищем. Сенсорні системи</vt:lpstr>
      <vt:lpstr>Тема 10. Вища нервова діяльність </vt:lpstr>
      <vt:lpstr>Тема 11. Ендокринна система </vt:lpstr>
      <vt:lpstr>Тема 12. Розмноження та розвиток людини</vt:lpstr>
      <vt:lpstr>Узагальнення курсу біології 8 класу 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МЕТОДИЧНІ ОСОБЛИВОСТІ ВИКЛАДАННЯ МАТЕРІАЛУ ПРО ОРГАНІЗМ ЛЮДИНИ</dc:title>
  <dc:creator>User</dc:creator>
  <cp:lastModifiedBy>User</cp:lastModifiedBy>
  <cp:revision>61</cp:revision>
  <dcterms:created xsi:type="dcterms:W3CDTF">2019-03-24T18:13:26Z</dcterms:created>
  <dcterms:modified xsi:type="dcterms:W3CDTF">2021-03-30T11:27:34Z</dcterms:modified>
</cp:coreProperties>
</file>