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5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926BC-8E78-4CCF-A7B2-8DF8460C404D}" type="datetime1">
              <a:rPr lang="en-US" smtClean="0"/>
              <a:pPr/>
              <a:t>2/16/2017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72853-67FE-4B33-8352-7E4108629A36}" type="datetime1">
              <a:rPr lang="en-US" smtClean="0"/>
              <a:pPr/>
              <a:t>2/16/2017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F43FD-ABDB-43CF-A014-C9419E2A3211}" type="datetime1">
              <a:rPr lang="en-US" smtClean="0"/>
              <a:pPr/>
              <a:t>2/16/2017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250A7-F2AC-4A3A-BAC6-4433188AF404}" type="datetime1">
              <a:rPr lang="en-US" smtClean="0"/>
              <a:pPr/>
              <a:t>2/16/2017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785BE-30D6-45E9-9828-9A90A2D6DF6D}" type="datetime1">
              <a:rPr lang="en-US" smtClean="0"/>
              <a:pPr/>
              <a:t>2/16/2017</a:t>
            </a:fld>
            <a:endParaRPr lang="en-US" dirty="0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603B8-852C-4305-A8B5-259A7A1815FE}" type="datetime1">
              <a:rPr lang="en-US" smtClean="0"/>
              <a:pPr/>
              <a:t>2/16/2017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025EA-66B7-4B75-BC7E-E841861BC2EE}" type="datetime1">
              <a:rPr lang="en-US" smtClean="0"/>
              <a:pPr/>
              <a:t>2/16/2017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C081B-7565-4E7A-9F9F-F1076E2DDB85}" type="datetime1">
              <a:rPr lang="en-US" smtClean="0"/>
              <a:pPr/>
              <a:t>2/16/2017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0E28A-3A4F-4E6B-B567-EC8C4C5EF7EB}" type="datetime1">
              <a:rPr lang="en-US" smtClean="0"/>
              <a:pPr/>
              <a:t>2/16/2017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F08A9-3E88-45E3-A460-6C4313B1A85D}" type="datetime1">
              <a:rPr lang="en-US" smtClean="0"/>
              <a:pPr/>
              <a:t>2/16/2017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1CF1C-1A92-4FD7-820B-88967322F7A9}" type="datetime1">
              <a:rPr lang="en-US" smtClean="0"/>
              <a:pPr/>
              <a:t>2/16/2017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E48785BE-30D6-45E9-9828-9A90A2D6DF6D}" type="datetime1">
              <a:rPr lang="en-US" smtClean="0"/>
              <a:pPr/>
              <a:t>2/16/2017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FA84A37A-AFC2-4A01-80A1-FC20F2C0D5B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90" r:id="rId1"/>
    <p:sldLayoutId id="2147483891" r:id="rId2"/>
    <p:sldLayoutId id="2147483892" r:id="rId3"/>
    <p:sldLayoutId id="2147483893" r:id="rId4"/>
    <p:sldLayoutId id="2147483894" r:id="rId5"/>
    <p:sldLayoutId id="2147483895" r:id="rId6"/>
    <p:sldLayoutId id="2147483896" r:id="rId7"/>
    <p:sldLayoutId id="2147483897" r:id="rId8"/>
    <p:sldLayoutId id="2147483898" r:id="rId9"/>
    <p:sldLayoutId id="2147483899" r:id="rId10"/>
    <p:sldLayoutId id="2147483900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Радіотеатр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Фролова Діана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020465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88640"/>
            <a:ext cx="8640960" cy="6408712"/>
          </a:xfrm>
        </p:spPr>
        <p:txBody>
          <a:bodyPr>
            <a:normAutofit lnSpcReduction="10000"/>
          </a:bodyPr>
          <a:lstStyle/>
          <a:p>
            <a:r>
              <a:rPr lang="uk-UA" dirty="0"/>
              <a:t>В період Великої Вітчизняної війни, щоб підтримати бійців фронту і тилу, в програми художнього мовлення включалося все краще, створене літературою і мистецтвом. Великою подією в житті радянського радіо тих років став цикл програм за романом Л.М. Толстого "Війна і мир" у виконанні </a:t>
            </a:r>
            <a:r>
              <a:rPr lang="uk-UA" dirty="0" smtClean="0"/>
              <a:t>             Д.Н</a:t>
            </a:r>
            <a:r>
              <a:rPr lang="uk-UA" dirty="0"/>
              <a:t>. Орлова (перша передача відбулася 6 серпня 1940 року), читання А.Т. Твардовським уривка з поеми "Василь </a:t>
            </a:r>
            <a:r>
              <a:rPr lang="uk-UA" dirty="0" err="1"/>
              <a:t>Тьоркін</a:t>
            </a:r>
            <a:r>
              <a:rPr lang="uk-UA" dirty="0"/>
              <a:t>" (30 квітня 1944 року).</a:t>
            </a:r>
          </a:p>
          <a:p>
            <a:r>
              <a:rPr lang="uk-UA" dirty="0"/>
              <a:t>Після закінчення війни активно розвивався процес відновлення всіх видів художнього мовлення. У програмах Центрального і місцевого радіо швидко зростала </a:t>
            </a:r>
            <a:r>
              <a:rPr lang="uk-UA" dirty="0" smtClean="0"/>
              <a:t>вага </a:t>
            </a:r>
            <a:r>
              <a:rPr lang="uk-UA" dirty="0"/>
              <a:t>літературних і музичних передач, радіотеатру.</a:t>
            </a:r>
          </a:p>
          <a:p>
            <a:r>
              <a:rPr lang="uk-UA" dirty="0"/>
              <a:t>На жаль, уже в передвоєнні роки досліди зі створення вистав на основі п'єс, написаних спеціально для радіо, проводилися всі рідше і рідше. У післявоєнні роки вони повністю припинилися. Сталося це з кількох причин. По-перше, відлякувала найжорстокіша цензура, куди більш примхлива і сувора, ніж загальна видавнича і театральна.</a:t>
            </a:r>
          </a:p>
        </p:txBody>
      </p:sp>
    </p:spTree>
    <p:extLst>
      <p:ext uri="{BB962C8B-B14F-4D97-AF65-F5344CB8AC3E}">
        <p14:creationId xmlns:p14="http://schemas.microsoft.com/office/powerpoint/2010/main" val="3936016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6632"/>
            <a:ext cx="8640960" cy="6552728"/>
          </a:xfrm>
        </p:spPr>
        <p:txBody>
          <a:bodyPr>
            <a:normAutofit/>
          </a:bodyPr>
          <a:lstStyle/>
          <a:p>
            <a:r>
              <a:rPr lang="uk-UA" dirty="0"/>
              <a:t>Проте в </a:t>
            </a:r>
            <a:r>
              <a:rPr lang="uk-UA" dirty="0" smtClean="0"/>
              <a:t>40-і </a:t>
            </a:r>
            <a:r>
              <a:rPr lang="uk-UA" dirty="0"/>
              <a:t>роки ще більше утвердилася рубрика "Театр біля мікрофона", що включала в себе не тільки трансляції з театрів, а й інші форми пропаганди сценічного мистецтва: монтажі вистав, огляду, тематичні вечори, творчі портрети акторів і режисерів і т . д. Окремі вистави радіотеатру все ж з'являлися частіше на основі театральних п'єс, визнаних радянською класикою. У червні 1951 року в постановці народного артиста СРСР Р.Н. Симонова в радіоефірі звучав спектакль "Баня" за п'єсою В. В. Маяковського.</a:t>
            </a:r>
          </a:p>
          <a:p>
            <a:r>
              <a:rPr lang="uk-UA" dirty="0"/>
              <a:t>Прем'єра </a:t>
            </a:r>
            <a:r>
              <a:rPr lang="uk-UA" dirty="0" smtClean="0"/>
              <a:t>«Бані", </a:t>
            </a:r>
            <a:r>
              <a:rPr lang="uk-UA" dirty="0"/>
              <a:t>повернула в радіоефір цілий напрям вітчизняної </a:t>
            </a:r>
            <a:r>
              <a:rPr lang="uk-UA" dirty="0" err="1"/>
              <a:t>аудіокультури</a:t>
            </a:r>
            <a:r>
              <a:rPr lang="uk-UA" dirty="0"/>
              <a:t>, в яке незабаром прийдуть працювати видатні майстри театру і кіно: А. </a:t>
            </a:r>
            <a:r>
              <a:rPr lang="uk-UA" dirty="0" err="1"/>
              <a:t>Баталов</a:t>
            </a:r>
            <a:r>
              <a:rPr lang="uk-UA" dirty="0"/>
              <a:t>, Андрій Тарковський, А. </a:t>
            </a:r>
            <a:r>
              <a:rPr lang="uk-UA" dirty="0" err="1"/>
              <a:t>Ефрос</a:t>
            </a:r>
            <a:r>
              <a:rPr lang="uk-UA" dirty="0"/>
              <a:t>, Г. </a:t>
            </a:r>
            <a:r>
              <a:rPr lang="uk-UA" dirty="0" err="1"/>
              <a:t>Товстоногов</a:t>
            </a:r>
            <a:r>
              <a:rPr lang="uk-UA" dirty="0"/>
              <a:t>, Ю. Любимов, М. Захаров, щоб продовжити традиції В. Качалова, О. Абдулова, М. Бабанова, В. </a:t>
            </a:r>
            <a:r>
              <a:rPr lang="uk-UA" dirty="0" err="1"/>
              <a:t>Сперантова</a:t>
            </a:r>
            <a:r>
              <a:rPr lang="uk-UA" dirty="0"/>
              <a:t> і їхніх колег.</a:t>
            </a:r>
          </a:p>
        </p:txBody>
      </p:sp>
    </p:spTree>
    <p:extLst>
      <p:ext uri="{BB962C8B-B14F-4D97-AF65-F5344CB8AC3E}">
        <p14:creationId xmlns:p14="http://schemas.microsoft.com/office/powerpoint/2010/main" val="20816214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476672"/>
            <a:ext cx="8229600" cy="4525963"/>
          </a:xfrm>
        </p:spPr>
        <p:txBody>
          <a:bodyPr/>
          <a:lstStyle/>
          <a:p>
            <a:r>
              <a:rPr lang="uk-UA" dirty="0" smtClean="0"/>
              <a:t>Радіоспектакль </a:t>
            </a:r>
            <a:r>
              <a:rPr lang="uk-UA" dirty="0"/>
              <a:t>є одним з найбільш примітних жанрів радіомовлення. Він набув широкого поширення у всьому світі з моменту появи перших радіоп'єс.</a:t>
            </a:r>
          </a:p>
          <a:p>
            <a:r>
              <a:rPr lang="uk-UA" dirty="0"/>
              <a:t>У розвинених країнах цей жанр і сьогодні особливо затребуваний і гідно оцінений. Радіопостановки Японії, Німеччини, Франції, Росії є визнаними шедеврами.</a:t>
            </a:r>
          </a:p>
        </p:txBody>
      </p:sp>
      <p:pic>
        <p:nvPicPr>
          <p:cNvPr id="5122" name="Picture 2" descr="C:\Users\Диана\Desktop\sH3Fj5l20vw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808769"/>
            <a:ext cx="6323136" cy="371641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4703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иана\Desktop\e48142ecfc0cd11da9d53b9ec574a52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0806" y="188640"/>
            <a:ext cx="5655655" cy="3770437"/>
          </a:xfrm>
          <a:prstGeom prst="rect">
            <a:avLst/>
          </a:prstGeom>
          <a:ln>
            <a:noFill/>
          </a:ln>
          <a:effectLst>
            <a:softEdge rad="317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073858"/>
            <a:ext cx="4042792" cy="4277072"/>
          </a:xfrm>
        </p:spPr>
        <p:txBody>
          <a:bodyPr>
            <a:normAutofit/>
          </a:bodyPr>
          <a:lstStyle/>
          <a:p>
            <a:r>
              <a:rPr lang="ru-RU" dirty="0" err="1"/>
              <a:t>Радіопостановка</a:t>
            </a:r>
            <a:r>
              <a:rPr lang="ru-RU" dirty="0"/>
              <a:t> (</a:t>
            </a:r>
            <a:r>
              <a:rPr lang="ru-RU" dirty="0" err="1"/>
              <a:t>аудіодрама</a:t>
            </a:r>
            <a:r>
              <a:rPr lang="ru-RU" dirty="0"/>
              <a:t>, </a:t>
            </a:r>
            <a:r>
              <a:rPr lang="ru-RU" dirty="0" err="1"/>
              <a:t>радіоспектакль</a:t>
            </a:r>
            <a:r>
              <a:rPr lang="ru-RU" dirty="0"/>
              <a:t>) - одна з форм </a:t>
            </a:r>
            <a:r>
              <a:rPr lang="ru-RU" dirty="0" err="1"/>
              <a:t>художнього</a:t>
            </a:r>
            <a:r>
              <a:rPr lang="ru-RU" dirty="0"/>
              <a:t> </a:t>
            </a:r>
            <a:r>
              <a:rPr lang="ru-RU" dirty="0" err="1"/>
              <a:t>радіомовлення</a:t>
            </a:r>
            <a:r>
              <a:rPr lang="ru-RU" dirty="0"/>
              <a:t>, передача по </a:t>
            </a:r>
            <a:r>
              <a:rPr lang="ru-RU" dirty="0" err="1"/>
              <a:t>радіо</a:t>
            </a:r>
            <a:r>
              <a:rPr lang="ru-RU" dirty="0"/>
              <a:t> </a:t>
            </a:r>
            <a:r>
              <a:rPr lang="ru-RU" dirty="0" err="1" smtClean="0"/>
              <a:t>запису</a:t>
            </a:r>
            <a:r>
              <a:rPr lang="ru-RU" dirty="0" smtClean="0"/>
              <a:t> </a:t>
            </a:r>
            <a:r>
              <a:rPr lang="ru-RU" dirty="0" err="1"/>
              <a:t>п'єси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інсценування</a:t>
            </a:r>
            <a:r>
              <a:rPr lang="ru-RU" dirty="0"/>
              <a:t> </a:t>
            </a:r>
            <a:r>
              <a:rPr lang="ru-RU" dirty="0" err="1"/>
              <a:t>літературних</a:t>
            </a:r>
            <a:r>
              <a:rPr lang="ru-RU" dirty="0"/>
              <a:t> </a:t>
            </a:r>
            <a:r>
              <a:rPr lang="ru-RU" dirty="0" err="1"/>
              <a:t>творів</a:t>
            </a:r>
            <a:r>
              <a:rPr lang="ru-RU" dirty="0"/>
              <a:t>. Створено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smtClean="0"/>
              <a:t>ряду </a:t>
            </a:r>
            <a:r>
              <a:rPr lang="ru-RU" dirty="0" err="1"/>
              <a:t>оригінальних</a:t>
            </a:r>
            <a:r>
              <a:rPr lang="ru-RU" dirty="0"/>
              <a:t> </a:t>
            </a:r>
            <a:r>
              <a:rPr lang="ru-RU" dirty="0" err="1"/>
              <a:t>творів</a:t>
            </a:r>
            <a:r>
              <a:rPr lang="ru-RU" dirty="0"/>
              <a:t> для </a:t>
            </a:r>
            <a:r>
              <a:rPr lang="ru-RU" dirty="0" err="1"/>
              <a:t>радіо</a:t>
            </a:r>
            <a:r>
              <a:rPr lang="ru-RU" dirty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900840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476672"/>
            <a:ext cx="8229600" cy="5832648"/>
          </a:xfrm>
        </p:spPr>
        <p:txBody>
          <a:bodyPr>
            <a:normAutofit/>
          </a:bodyPr>
          <a:lstStyle/>
          <a:p>
            <a:r>
              <a:rPr lang="uk-UA" dirty="0"/>
              <a:t>Такому чудовому жанру як </a:t>
            </a:r>
            <a:r>
              <a:rPr lang="uk-UA" dirty="0" smtClean="0"/>
              <a:t>радіопостановка</a:t>
            </a:r>
            <a:r>
              <a:rPr lang="uk-UA" dirty="0"/>
              <a:t>, звичайно, присвячено чимало наукових робіт. Зокрема щодо його виникнення та розвитку </a:t>
            </a:r>
            <a:r>
              <a:rPr lang="uk-UA" dirty="0" smtClean="0"/>
              <a:t>у </a:t>
            </a:r>
            <a:r>
              <a:rPr lang="uk-UA" dirty="0"/>
              <a:t>світі; його розвитку в Радянському Союзі, де цей жанр був особливо цікавий аудиторії; нарешті, його розвитку в Російській Федерації, де він і понині надзвичайно популярний</a:t>
            </a:r>
            <a:r>
              <a:rPr lang="uk-UA" dirty="0" smtClean="0"/>
              <a:t>.</a:t>
            </a:r>
          </a:p>
          <a:p>
            <a:r>
              <a:rPr lang="uk-UA" dirty="0"/>
              <a:t>У радіопостановках широко застосовуються розповідні і описові елементи; важливе місце займає ведучий (читець, який виступає від імені автора або героя твору). Будучи </a:t>
            </a:r>
            <a:r>
              <a:rPr lang="uk-UA" dirty="0" smtClean="0"/>
              <a:t>«аудіо </a:t>
            </a:r>
            <a:r>
              <a:rPr lang="uk-UA" dirty="0"/>
              <a:t>спектаклем», </a:t>
            </a:r>
            <a:r>
              <a:rPr lang="uk-UA" dirty="0" smtClean="0"/>
              <a:t>радіопостановка </a:t>
            </a:r>
            <a:r>
              <a:rPr lang="uk-UA" dirty="0"/>
              <a:t>дає необмежений простір слухачеві для роботи уяви; кожен «бачить», що відбувається по-своєму і таким чином чутне стає </a:t>
            </a:r>
            <a:r>
              <a:rPr lang="uk-UA" dirty="0" smtClean="0"/>
              <a:t>  «реальним».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2296502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иана\Desktop\Arts-Garage---Radio-Theatre---Casablanc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2636912"/>
            <a:ext cx="5530214" cy="3456384"/>
          </a:xfrm>
          <a:prstGeom prst="rect">
            <a:avLst/>
          </a:prstGeom>
          <a:ln>
            <a:noFill/>
          </a:ln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568952" cy="5400600"/>
          </a:xfrm>
        </p:spPr>
        <p:txBody>
          <a:bodyPr>
            <a:normAutofit/>
          </a:bodyPr>
          <a:lstStyle/>
          <a:p>
            <a:r>
              <a:rPr lang="uk-UA" dirty="0"/>
              <a:t>Основні виразні засоби радіопостановки - </a:t>
            </a:r>
            <a:r>
              <a:rPr lang="uk-UA" dirty="0" smtClean="0"/>
              <a:t>звучна </a:t>
            </a:r>
            <a:r>
              <a:rPr lang="uk-UA" dirty="0"/>
              <a:t>мова, музика, шуми. Тому велике значення надається в радіопостановках </a:t>
            </a:r>
            <a:r>
              <a:rPr lang="uk-UA" dirty="0" smtClean="0"/>
              <a:t>звуко-голосовій </a:t>
            </a:r>
            <a:r>
              <a:rPr lang="uk-UA" dirty="0"/>
              <a:t>характеристиці образу, створення </a:t>
            </a:r>
            <a:r>
              <a:rPr lang="uk-UA" dirty="0" smtClean="0"/>
              <a:t>звуко-шумової </a:t>
            </a:r>
            <a:r>
              <a:rPr lang="uk-UA" dirty="0"/>
              <a:t>атмосфери дії (вітер, гарматні залпи, шум мотора, кроки і т. </a:t>
            </a:r>
            <a:r>
              <a:rPr lang="uk-UA" dirty="0" smtClean="0"/>
              <a:t>п.), </a:t>
            </a:r>
            <a:r>
              <a:rPr lang="uk-UA" dirty="0"/>
              <a:t>з</a:t>
            </a:r>
            <a:r>
              <a:rPr lang="uk-UA" dirty="0" smtClean="0"/>
              <a:t>находження </a:t>
            </a:r>
            <a:r>
              <a:rPr lang="uk-UA" dirty="0"/>
              <a:t>акустичного середовища (запис зі щитами, стереофонія звуку, запис з ревербератором) .</a:t>
            </a:r>
          </a:p>
        </p:txBody>
      </p:sp>
    </p:spTree>
    <p:extLst>
      <p:ext uri="{BB962C8B-B14F-4D97-AF65-F5344CB8AC3E}">
        <p14:creationId xmlns:p14="http://schemas.microsoft.com/office/powerpoint/2010/main" val="30384975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16084" y="980728"/>
            <a:ext cx="5220072" cy="4765332"/>
          </a:xfrm>
        </p:spPr>
        <p:txBody>
          <a:bodyPr>
            <a:normAutofit lnSpcReduction="10000"/>
          </a:bodyPr>
          <a:lstStyle/>
          <a:p>
            <a:r>
              <a:rPr lang="uk-UA" dirty="0"/>
              <a:t>Радіовиставою - на відміну від радіокомпозиції або записи по трансляції театральної постановки - стали називати спектакль, створений в радіостудії спеціально для радіомовлення. Для оригінальних </a:t>
            </a:r>
            <a:r>
              <a:rPr lang="uk-UA" dirty="0" smtClean="0"/>
              <a:t>радіовистав створювалися </a:t>
            </a:r>
            <a:r>
              <a:rPr lang="uk-UA" dirty="0"/>
              <a:t>і спеціальні п'єси або інсценування відомих літературних творів. </a:t>
            </a:r>
            <a:r>
              <a:rPr lang="uk-UA" dirty="0" smtClean="0"/>
              <a:t>Одна </a:t>
            </a:r>
            <a:r>
              <a:rPr lang="uk-UA" dirty="0"/>
              <a:t>з найвідоміших у світі </a:t>
            </a:r>
            <a:r>
              <a:rPr lang="uk-UA" dirty="0" smtClean="0"/>
              <a:t>радіовистав </a:t>
            </a:r>
            <a:r>
              <a:rPr lang="uk-UA" dirty="0"/>
              <a:t>- «Війна світів» </a:t>
            </a:r>
            <a:r>
              <a:rPr lang="uk-UA" dirty="0" err="1"/>
              <a:t>Орсона</a:t>
            </a:r>
            <a:r>
              <a:rPr lang="uk-UA" dirty="0"/>
              <a:t> </a:t>
            </a:r>
            <a:r>
              <a:rPr lang="uk-UA" dirty="0" err="1"/>
              <a:t>Уеллса</a:t>
            </a:r>
            <a:r>
              <a:rPr lang="uk-UA" dirty="0"/>
              <a:t> (за однойменним романом </a:t>
            </a:r>
            <a:r>
              <a:rPr lang="uk-UA" dirty="0" err="1"/>
              <a:t>Герберта</a:t>
            </a:r>
            <a:r>
              <a:rPr lang="uk-UA" dirty="0"/>
              <a:t> </a:t>
            </a:r>
            <a:r>
              <a:rPr lang="uk-UA" dirty="0" err="1"/>
              <a:t>Уеллса</a:t>
            </a:r>
            <a:r>
              <a:rPr lang="uk-UA" dirty="0"/>
              <a:t>, 1938)</a:t>
            </a:r>
          </a:p>
        </p:txBody>
      </p:sp>
      <p:pic>
        <p:nvPicPr>
          <p:cNvPr id="3074" name="Picture 2" descr="C:\Users\Диана\Desktop\x_3fd1fc0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96851"/>
            <a:ext cx="3504223" cy="366419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Диана\Desktop\x_118ee32d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573016"/>
            <a:ext cx="3650098" cy="274250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17364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435280" cy="6336704"/>
          </a:xfrm>
        </p:spPr>
        <p:txBody>
          <a:bodyPr>
            <a:normAutofit lnSpcReduction="10000"/>
          </a:bodyPr>
          <a:lstStyle/>
          <a:p>
            <a:r>
              <a:rPr lang="uk-UA" dirty="0"/>
              <a:t>«Золотим» століттям радіо прийнято вважати 30-40-і роки. Мережі створювали блискучі радіоп'єси і комедійні серіали, як, наприклад, «</a:t>
            </a:r>
            <a:r>
              <a:rPr lang="uk-UA" dirty="0" err="1"/>
              <a:t>Голдберг</a:t>
            </a:r>
            <a:r>
              <a:rPr lang="uk-UA" dirty="0"/>
              <a:t>» - про </a:t>
            </a:r>
            <a:r>
              <a:rPr lang="uk-UA" dirty="0" smtClean="0"/>
              <a:t>єврейську родину </a:t>
            </a:r>
            <a:r>
              <a:rPr lang="uk-UA" dirty="0"/>
              <a:t>з </a:t>
            </a:r>
            <a:r>
              <a:rPr lang="uk-UA" dirty="0" err="1"/>
              <a:t>Манхеттена</a:t>
            </a:r>
            <a:r>
              <a:rPr lang="uk-UA" dirty="0"/>
              <a:t>.</a:t>
            </a:r>
          </a:p>
          <a:p>
            <a:r>
              <a:rPr lang="uk-UA" dirty="0"/>
              <a:t>Новий вид літератури, який виник на технічній базі радіо, набув значної популярності в ряді західних країн, особливо в Італії, де радіоп'єси писалися такими відомими авторами, як Піранделло і </a:t>
            </a:r>
            <a:r>
              <a:rPr lang="uk-UA" dirty="0" err="1"/>
              <a:t>Марінетті</a:t>
            </a:r>
            <a:r>
              <a:rPr lang="uk-UA" dirty="0"/>
              <a:t>, але головним чином в Німеччині і Австрії.</a:t>
            </a:r>
          </a:p>
          <a:p>
            <a:r>
              <a:rPr lang="uk-UA" dirty="0"/>
              <a:t>У Німеччині отримує розвиток акустичний фільм - різновид документальної радіоп'єси з справжніми звуками міста, заводу, приморського селища і </a:t>
            </a:r>
            <a:r>
              <a:rPr lang="uk-UA" dirty="0" err="1"/>
              <a:t>т.д</a:t>
            </a:r>
            <a:r>
              <a:rPr lang="uk-UA" dirty="0"/>
              <a:t>. Досвід німецьких радіожурналістів і </a:t>
            </a:r>
            <a:r>
              <a:rPr lang="uk-UA" dirty="0" err="1"/>
              <a:t>радіодраматургів</a:t>
            </a:r>
            <a:r>
              <a:rPr lang="uk-UA" dirty="0"/>
              <a:t> отримує широкий розвиток в різних країнах. Наприклад, п'єса Е. </a:t>
            </a:r>
            <a:r>
              <a:rPr lang="uk-UA" dirty="0" err="1"/>
              <a:t>Толлера</a:t>
            </a:r>
            <a:r>
              <a:rPr lang="uk-UA" dirty="0"/>
              <a:t> «Новини Берліна», в основі якої лежить поєднання інформаційних матеріалів новинного характеру і традиційної театральної п'єси, була поставлена ​​майже одночасно в Берліні, Москві, Нью-Йорку та інших великих містах.</a:t>
            </a:r>
          </a:p>
        </p:txBody>
      </p:sp>
    </p:spTree>
    <p:extLst>
      <p:ext uri="{BB962C8B-B14F-4D97-AF65-F5344CB8AC3E}">
        <p14:creationId xmlns:p14="http://schemas.microsoft.com/office/powerpoint/2010/main" val="37190685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88640"/>
            <a:ext cx="8640960" cy="6480720"/>
          </a:xfrm>
        </p:spPr>
        <p:txBody>
          <a:bodyPr>
            <a:normAutofit/>
          </a:bodyPr>
          <a:lstStyle/>
          <a:p>
            <a:r>
              <a:rPr lang="uk-UA" dirty="0"/>
              <a:t>Особливо </a:t>
            </a:r>
            <a:r>
              <a:rPr lang="uk-UA" dirty="0" smtClean="0"/>
              <a:t>яскравий </a:t>
            </a:r>
            <a:r>
              <a:rPr lang="uk-UA" dirty="0"/>
              <a:t>розвиток </a:t>
            </a:r>
            <a:r>
              <a:rPr lang="uk-UA" dirty="0" smtClean="0"/>
              <a:t>радіопостановка </a:t>
            </a:r>
            <a:r>
              <a:rPr lang="uk-UA" dirty="0"/>
              <a:t>отримала у Франції в 50-і роки. Невичерпним джерелом французького радіотеатру були вітчизняна історія, вітчизняна та світова класика. Список </a:t>
            </a:r>
            <a:r>
              <a:rPr lang="uk-UA" dirty="0" smtClean="0"/>
              <a:t>радіоп'єс </a:t>
            </a:r>
            <a:r>
              <a:rPr lang="uk-UA" dirty="0"/>
              <a:t>величезний. Він включає сотні назв, в тому числі інсценування Л. Толстого, п'єси Корнеля і Шиллера. Радіоспектаклі у Франції і по сей день користуються популярністю.</a:t>
            </a:r>
          </a:p>
          <a:p>
            <a:r>
              <a:rPr lang="uk-UA" dirty="0"/>
              <a:t>На зорі японського радіомовлення також важливе місце в сітці програм займали художньо-драматичні передачі. Крім радіопрограм, що розігруються в студії, чимало було прямих трансляцій з театрів. Японське радіо розвинуло свою власну традицію </a:t>
            </a:r>
            <a:r>
              <a:rPr lang="uk-UA" dirty="0" err="1"/>
              <a:t>мовного</a:t>
            </a:r>
            <a:r>
              <a:rPr lang="uk-UA" dirty="0"/>
              <a:t> мистецтва, коли один і той же актор читає і грає драматичну історію. Дуже популярним стало читання романів по радіо.</a:t>
            </a:r>
          </a:p>
        </p:txBody>
      </p:sp>
    </p:spTree>
    <p:extLst>
      <p:ext uri="{BB962C8B-B14F-4D97-AF65-F5344CB8AC3E}">
        <p14:creationId xmlns:p14="http://schemas.microsoft.com/office/powerpoint/2010/main" val="11996465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88640"/>
            <a:ext cx="8640960" cy="6669360"/>
          </a:xfrm>
        </p:spPr>
        <p:txBody>
          <a:bodyPr>
            <a:normAutofit fontScale="92500" lnSpcReduction="10000"/>
          </a:bodyPr>
          <a:lstStyle/>
          <a:p>
            <a:r>
              <a:rPr lang="uk-UA" dirty="0"/>
              <a:t>Перші радіоспектаклі в СРСР і в світі з'являються в 20-х рр. </a:t>
            </a:r>
            <a:r>
              <a:rPr lang="en-US" dirty="0"/>
              <a:t>XX </a:t>
            </a:r>
            <a:r>
              <a:rPr lang="uk-UA" dirty="0"/>
              <a:t>століття, майже відразу, коли радіомовлення власне стає засобом масової інформації. Таким чином, спочатку було визначено, що радіо має носити не тільки інформаційну, але і культурно-просвітницьку функцію.</a:t>
            </a:r>
          </a:p>
          <a:p>
            <a:r>
              <a:rPr lang="uk-UA" dirty="0"/>
              <a:t>Прем'єра першої радянської радіоп'єси відбулася 25 грудня 1925 року - на студії Московського радіо «Вечір у Марії Волконської».</a:t>
            </a:r>
          </a:p>
          <a:p>
            <a:r>
              <a:rPr lang="uk-UA" dirty="0"/>
              <a:t>Радіоспектаклі, як і інші жанри радіожурналістики, середини і другої половини </a:t>
            </a:r>
            <a:r>
              <a:rPr lang="en-US" dirty="0"/>
              <a:t>XX </a:t>
            </a:r>
            <a:r>
              <a:rPr lang="uk-UA" dirty="0"/>
              <a:t>століття відрізнялися високою якістю. Адже на радіо працювали виключно професіонали.</a:t>
            </a:r>
          </a:p>
          <a:p>
            <a:r>
              <a:rPr lang="uk-UA" dirty="0"/>
              <a:t>Згодом спектаклі на радіо ставили і театральні режисери, і навіть кінорежисери, але </a:t>
            </a:r>
            <a:r>
              <a:rPr lang="uk-UA" dirty="0" smtClean="0"/>
              <a:t>найчастіше </a:t>
            </a:r>
            <a:r>
              <a:rPr lang="uk-UA" dirty="0"/>
              <a:t>- спеціальні </a:t>
            </a:r>
            <a:r>
              <a:rPr lang="uk-UA" dirty="0" err="1" smtClean="0"/>
              <a:t>радіорежисери</a:t>
            </a:r>
            <a:r>
              <a:rPr lang="uk-UA" dirty="0"/>
              <a:t>, досконало володіли специфікою радіотеатру, як легендарна Роза Іоффе. Мейєрхольд (спочатку театральний режисер) після першої спроби виконати перед мікрофоном фрагменти з вистав </a:t>
            </a:r>
            <a:r>
              <a:rPr lang="uk-UA" dirty="0" err="1"/>
              <a:t>ГосТІМа</a:t>
            </a:r>
            <a:r>
              <a:rPr lang="uk-UA" dirty="0"/>
              <a:t> визнав: «Цьому в день не навчишся». Щоб адаптувати до радіомовлення спектакль «Дама з камеліями», почати довелося з переробки самої п'єси. </a:t>
            </a:r>
            <a:r>
              <a:rPr lang="uk-UA" dirty="0" smtClean="0"/>
              <a:t>Радіоспектакль </a:t>
            </a:r>
            <a:r>
              <a:rPr lang="uk-UA" dirty="0"/>
              <a:t>пред'являв особливі вимоги і акторові, в розпорядженні якого залишалося тільки </a:t>
            </a:r>
            <a:r>
              <a:rPr lang="uk-UA" dirty="0" smtClean="0"/>
              <a:t>однин </a:t>
            </a:r>
            <a:r>
              <a:rPr lang="uk-UA" dirty="0"/>
              <a:t>«засіб виразності» - його голос, і режисерові; як говорила Р. Іоффе, «слухач повинен побачити те, що ми йому граємо».</a:t>
            </a:r>
          </a:p>
        </p:txBody>
      </p:sp>
    </p:spTree>
    <p:extLst>
      <p:ext uri="{BB962C8B-B14F-4D97-AF65-F5344CB8AC3E}">
        <p14:creationId xmlns:p14="http://schemas.microsoft.com/office/powerpoint/2010/main" val="2432615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Диана\Desktop\Радиоспектакль_«Ромео_и_Джульетта»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1" y="3645024"/>
            <a:ext cx="3947289" cy="284338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Диана\Desktop\37ec56ec9783864547efd80c7106134487770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312392"/>
            <a:ext cx="5311526" cy="381939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01127547"/>
      </p:ext>
    </p:extLst>
  </p:cSld>
  <p:clrMapOvr>
    <a:masterClrMapping/>
  </p:clrMapOvr>
</p:sld>
</file>

<file path=ppt/theme/theme1.xml><?xml version="1.0" encoding="utf-8"?>
<a:theme xmlns:a="http://schemas.openxmlformats.org/drawingml/2006/main" name="Паркет">
  <a:themeElements>
    <a:clrScheme name="Thatch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hatch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60</TotalTime>
  <Words>1091</Words>
  <Application>Microsoft Office PowerPoint</Application>
  <PresentationFormat>Экран (4:3)</PresentationFormat>
  <Paragraphs>23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Паркет</vt:lpstr>
      <vt:lpstr>Радіотеатр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Радіотеатр</dc:title>
  <dc:creator>Диана</dc:creator>
  <cp:lastModifiedBy>Диана</cp:lastModifiedBy>
  <cp:revision>6</cp:revision>
  <dcterms:created xsi:type="dcterms:W3CDTF">2017-02-16T10:12:37Z</dcterms:created>
  <dcterms:modified xsi:type="dcterms:W3CDTF">2017-02-16T11:13:29Z</dcterms:modified>
</cp:coreProperties>
</file>