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92" r:id="rId2"/>
    <p:sldId id="256" r:id="rId3"/>
    <p:sldId id="257" r:id="rId4"/>
    <p:sldId id="258" r:id="rId5"/>
    <p:sldId id="279" r:id="rId6"/>
    <p:sldId id="305" r:id="rId7"/>
    <p:sldId id="306" r:id="rId8"/>
    <p:sldId id="301" r:id="rId9"/>
    <p:sldId id="303" r:id="rId10"/>
    <p:sldId id="304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66"/>
    <a:srgbClr val="003300"/>
    <a:srgbClr val="FF99FF"/>
    <a:srgbClr val="FFFF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nu.edu.ua/course/view.php?id=7454#bookmark54" TargetMode="External"/><Relationship Id="rId2" Type="http://schemas.openxmlformats.org/officeDocument/2006/relationships/hyperlink" Target="https://moodle.znu.edu.ua/course/view.php?id=7454#bookmark52" TargetMode="External"/><Relationship Id="rId1" Type="http://schemas.openxmlformats.org/officeDocument/2006/relationships/hyperlink" Target="https://moodle.znu.edu.ua/course/view.php?id=7454#bookmark36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nu.edu.ua/course/view.php?id=7454#bookmark54" TargetMode="External"/><Relationship Id="rId2" Type="http://schemas.openxmlformats.org/officeDocument/2006/relationships/hyperlink" Target="https://moodle.znu.edu.ua/course/view.php?id=7454#bookmark52" TargetMode="External"/><Relationship Id="rId1" Type="http://schemas.openxmlformats.org/officeDocument/2006/relationships/hyperlink" Target="https://moodle.znu.edu.ua/course/view.php?id=7454#bookmark3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B6187-38C2-4767-8504-CE6A0228241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8AC47B6-7F71-44A5-9242-3C775D95FB39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4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uk-UA" sz="14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tooltip="Current Documen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Проводити діагностику складових фінансово-економічної безпеки підприємства</a:t>
          </a:r>
          <a:r>
            <a:rPr lang="uk-UA" sz="14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5C270-6469-4016-A26B-8A08EB16246A}" type="parTrans" cxnId="{BF5448DB-6BE1-491B-AFD0-5315D18501BC}">
      <dgm:prSet/>
      <dgm:spPr/>
      <dgm:t>
        <a:bodyPr/>
        <a:lstStyle/>
        <a:p>
          <a:endParaRPr lang="ru-RU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D705A-4494-40F9-B1DB-5D0CB0A59564}" type="sibTrans" cxnId="{BF5448DB-6BE1-491B-AFD0-5315D18501BC}">
      <dgm:prSet/>
      <dgm:spPr/>
      <dgm:t>
        <a:bodyPr/>
        <a:lstStyle/>
        <a:p>
          <a:endParaRPr lang="ru-RU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20872-4F01-4A15-9CBA-1223241E1F40}">
      <dgm:prSet custT="1"/>
      <dgm:spPr/>
      <dgm:t>
        <a:bodyPr/>
        <a:lstStyle/>
        <a:p>
          <a:r>
            <a:rPr lang="uk-UA" sz="140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 В</a:t>
          </a:r>
          <a:r>
            <a:rPr lang="uk-UA" sz="140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tooltip="Current Documen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икористовувати на практиці методи та важелі </a:t>
          </a:r>
          <a:r>
            <a:rPr lang="uk-UA" sz="140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системі фінансово-економічної безпеки підприємства.</a:t>
          </a:r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D3322-38B2-41AC-9D65-C916216E6973}" type="parTrans" cxnId="{AB62D145-C496-4636-9265-790D0BE75407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1BBEB-C8B9-400C-987E-AC4486E7783B}" type="sibTrans" cxnId="{AB62D145-C496-4636-9265-790D0BE75407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BB1AE-145D-48B0-AB36-165FF30E953B}">
      <dgm:prSet custT="1"/>
      <dgm:spPr/>
      <dgm:t>
        <a:bodyPr/>
        <a:lstStyle/>
        <a:p>
          <a:r>
            <a:rPr lang="uk-UA" sz="140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 Застосовувати м</a:t>
          </a:r>
          <a:r>
            <a:rPr lang="uk-UA" sz="140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tooltip="Current Documen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етоди усунення типових загроз фінансово-економічній безпеці підприємства.</a:t>
          </a:r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E7D89-3617-45CA-8E68-5C4E1C2518C7}" type="parTrans" cxnId="{DADED724-A4F2-4E6D-86B8-5D4572512616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4E712-BB4D-4AB4-8955-C089FEBDB6D5}" type="sibTrans" cxnId="{DADED724-A4F2-4E6D-86B8-5D4572512616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FF74B-6E6B-40B0-A47B-01903EB37FF0}">
      <dgm:prSet custT="1"/>
      <dgm:spPr/>
      <dgm:t>
        <a:bodyPr/>
        <a:lstStyle/>
        <a:p>
          <a:r>
            <a:rPr lang="uk-UA" sz="14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 Формувати систему фінансово-економічної безпеки на підприємстві.</a:t>
          </a:r>
          <a:endParaRPr lang="ru-UA" sz="140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72E97-036F-42ED-BC1C-41F6DAC009A4}" type="parTrans" cxnId="{19400DBA-E4F6-4837-A13F-7B24C7C6FCE2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283D9-833D-422F-920A-2EA6F634D337}" type="sibTrans" cxnId="{19400DBA-E4F6-4837-A13F-7B24C7C6FCE2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39DC8-F01C-458E-9833-CAB18398AEDD}">
      <dgm:prSet custT="1"/>
      <dgm:spPr/>
      <dgm:t>
        <a:bodyPr/>
        <a:lstStyle/>
        <a:p>
          <a:r>
            <a:rPr lang="uk-UA" sz="140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 Формувати пропозиції щодо розробки напрямів покращення фінансово-економічної безпеки підприємства. </a:t>
          </a:r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46C7E-B24C-40B3-8C72-D5A005ABB1D1}" type="parTrans" cxnId="{3978AF7A-3F86-47CB-BC96-7E1F821A76A5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E63DF-6C67-4A49-9079-CD47BD701F94}" type="sibTrans" cxnId="{3978AF7A-3F86-47CB-BC96-7E1F821A76A5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2553A-428A-41B4-87BC-231FA9C35DA2}">
      <dgm:prSet custT="1"/>
      <dgm:spPr/>
      <dgm:t>
        <a:bodyPr/>
        <a:lstStyle/>
        <a:p>
          <a:r>
            <a:rPr lang="uk-UA" sz="140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 Здійснювати управлінський аналіз ситуацій для прийняття та реалізації управлінських рішень протидії економічним загрозам.</a:t>
          </a:r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16950-D7D5-49F6-B925-630F1CA0E4B1}" type="parTrans" cxnId="{78640299-2159-4B58-B2A3-C42F02B10431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81CBA-1982-4E7C-80B8-00B0C999B21E}" type="sibTrans" cxnId="{78640299-2159-4B58-B2A3-C42F02B10431}">
      <dgm:prSet/>
      <dgm:spPr/>
      <dgm:t>
        <a:bodyPr/>
        <a:lstStyle/>
        <a:p>
          <a:endParaRPr lang="ru-UA" sz="1400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04ABF-1AF8-46CE-9FE1-A0DDFDC888A2}" type="pres">
      <dgm:prSet presAssocID="{77EB6187-38C2-4767-8504-CE6A0228241C}" presName="linear" presStyleCnt="0">
        <dgm:presLayoutVars>
          <dgm:dir/>
          <dgm:animLvl val="lvl"/>
          <dgm:resizeHandles val="exact"/>
        </dgm:presLayoutVars>
      </dgm:prSet>
      <dgm:spPr/>
    </dgm:pt>
    <dgm:pt modelId="{FDB9643E-2B76-46FB-8EA0-69FCB0D84652}" type="pres">
      <dgm:prSet presAssocID="{08AC47B6-7F71-44A5-9242-3C775D95FB39}" presName="parentLin" presStyleCnt="0"/>
      <dgm:spPr/>
    </dgm:pt>
    <dgm:pt modelId="{A71F0365-36C2-45A9-B28E-7F5E71957BD7}" type="pres">
      <dgm:prSet presAssocID="{08AC47B6-7F71-44A5-9242-3C775D95FB39}" presName="parentLeftMargin" presStyleLbl="node1" presStyleIdx="0" presStyleCnt="6"/>
      <dgm:spPr/>
    </dgm:pt>
    <dgm:pt modelId="{6657B291-7876-4891-94DB-442C2DC6F251}" type="pres">
      <dgm:prSet presAssocID="{08AC47B6-7F71-44A5-9242-3C775D95FB39}" presName="parentText" presStyleLbl="node1" presStyleIdx="0" presStyleCnt="6" custScaleX="142857" custScaleY="191653">
        <dgm:presLayoutVars>
          <dgm:chMax val="0"/>
          <dgm:bulletEnabled val="1"/>
        </dgm:presLayoutVars>
      </dgm:prSet>
      <dgm:spPr/>
    </dgm:pt>
    <dgm:pt modelId="{FD33E39E-4FE1-4546-9275-AE54AD878B3E}" type="pres">
      <dgm:prSet presAssocID="{08AC47B6-7F71-44A5-9242-3C775D95FB39}" presName="negativeSpace" presStyleCnt="0"/>
      <dgm:spPr/>
    </dgm:pt>
    <dgm:pt modelId="{CBB422C4-5C53-470A-954C-7C1743C67059}" type="pres">
      <dgm:prSet presAssocID="{08AC47B6-7F71-44A5-9242-3C775D95FB39}" presName="childText" presStyleLbl="conFgAcc1" presStyleIdx="0" presStyleCnt="6">
        <dgm:presLayoutVars>
          <dgm:bulletEnabled val="1"/>
        </dgm:presLayoutVars>
      </dgm:prSet>
      <dgm:spPr/>
    </dgm:pt>
    <dgm:pt modelId="{7B7D5758-303A-4491-A10D-B4147DCED04E}" type="pres">
      <dgm:prSet presAssocID="{746D705A-4494-40F9-B1DB-5D0CB0A59564}" presName="spaceBetweenRectangles" presStyleCnt="0"/>
      <dgm:spPr/>
    </dgm:pt>
    <dgm:pt modelId="{26BC1393-1641-41EB-B8B4-5B59C81D877D}" type="pres">
      <dgm:prSet presAssocID="{FAA20872-4F01-4A15-9CBA-1223241E1F40}" presName="parentLin" presStyleCnt="0"/>
      <dgm:spPr/>
    </dgm:pt>
    <dgm:pt modelId="{0E507359-2B3E-4885-9B55-C3F0774958B3}" type="pres">
      <dgm:prSet presAssocID="{FAA20872-4F01-4A15-9CBA-1223241E1F40}" presName="parentLeftMargin" presStyleLbl="node1" presStyleIdx="0" presStyleCnt="6"/>
      <dgm:spPr/>
    </dgm:pt>
    <dgm:pt modelId="{51B2DC42-83BB-4427-AC93-6D3AFA0CE8F7}" type="pres">
      <dgm:prSet presAssocID="{FAA20872-4F01-4A15-9CBA-1223241E1F40}" presName="parentText" presStyleLbl="node1" presStyleIdx="1" presStyleCnt="6" custScaleX="137316">
        <dgm:presLayoutVars>
          <dgm:chMax val="0"/>
          <dgm:bulletEnabled val="1"/>
        </dgm:presLayoutVars>
      </dgm:prSet>
      <dgm:spPr/>
    </dgm:pt>
    <dgm:pt modelId="{931121A4-6954-4589-8ED0-418AD4A35AF3}" type="pres">
      <dgm:prSet presAssocID="{FAA20872-4F01-4A15-9CBA-1223241E1F40}" presName="negativeSpace" presStyleCnt="0"/>
      <dgm:spPr/>
    </dgm:pt>
    <dgm:pt modelId="{9B4E7FAB-7307-4DCA-AC9D-9DCAED70C0C2}" type="pres">
      <dgm:prSet presAssocID="{FAA20872-4F01-4A15-9CBA-1223241E1F40}" presName="childText" presStyleLbl="conFgAcc1" presStyleIdx="1" presStyleCnt="6">
        <dgm:presLayoutVars>
          <dgm:bulletEnabled val="1"/>
        </dgm:presLayoutVars>
      </dgm:prSet>
      <dgm:spPr/>
    </dgm:pt>
    <dgm:pt modelId="{848B9F03-F85D-4501-974A-4A4C51146B2F}" type="pres">
      <dgm:prSet presAssocID="{87B1BBEB-C8B9-400C-987E-AC4486E7783B}" presName="spaceBetweenRectangles" presStyleCnt="0"/>
      <dgm:spPr/>
    </dgm:pt>
    <dgm:pt modelId="{82A78ABC-6E4B-46AF-B444-AE2C61CF9ADF}" type="pres">
      <dgm:prSet presAssocID="{AB7BB1AE-145D-48B0-AB36-165FF30E953B}" presName="parentLin" presStyleCnt="0"/>
      <dgm:spPr/>
    </dgm:pt>
    <dgm:pt modelId="{DD06F6F5-C1CB-4785-AC77-8C3B3CA9491D}" type="pres">
      <dgm:prSet presAssocID="{AB7BB1AE-145D-48B0-AB36-165FF30E953B}" presName="parentLeftMargin" presStyleLbl="node1" presStyleIdx="1" presStyleCnt="6"/>
      <dgm:spPr/>
    </dgm:pt>
    <dgm:pt modelId="{173E3BEF-3D4A-4526-A126-81E84F98CD36}" type="pres">
      <dgm:prSet presAssocID="{AB7BB1AE-145D-48B0-AB36-165FF30E953B}" presName="parentText" presStyleLbl="node1" presStyleIdx="2" presStyleCnt="6" custScaleX="135590">
        <dgm:presLayoutVars>
          <dgm:chMax val="0"/>
          <dgm:bulletEnabled val="1"/>
        </dgm:presLayoutVars>
      </dgm:prSet>
      <dgm:spPr/>
    </dgm:pt>
    <dgm:pt modelId="{D7739406-4DB8-41B2-84E8-3FC4F6FE2C8F}" type="pres">
      <dgm:prSet presAssocID="{AB7BB1AE-145D-48B0-AB36-165FF30E953B}" presName="negativeSpace" presStyleCnt="0"/>
      <dgm:spPr/>
    </dgm:pt>
    <dgm:pt modelId="{AE84193B-DE97-4420-91E6-9A72D7F3B788}" type="pres">
      <dgm:prSet presAssocID="{AB7BB1AE-145D-48B0-AB36-165FF30E953B}" presName="childText" presStyleLbl="conFgAcc1" presStyleIdx="2" presStyleCnt="6">
        <dgm:presLayoutVars>
          <dgm:bulletEnabled val="1"/>
        </dgm:presLayoutVars>
      </dgm:prSet>
      <dgm:spPr/>
    </dgm:pt>
    <dgm:pt modelId="{2D22E1EB-A12E-41E4-88CA-21B82815AB70}" type="pres">
      <dgm:prSet presAssocID="{D744E712-BB4D-4AB4-8955-C089FEBDB6D5}" presName="spaceBetweenRectangles" presStyleCnt="0"/>
      <dgm:spPr/>
    </dgm:pt>
    <dgm:pt modelId="{2DB4CEBF-122C-44C7-ABC9-03078FC961DD}" type="pres">
      <dgm:prSet presAssocID="{080FF74B-6E6B-40B0-A47B-01903EB37FF0}" presName="parentLin" presStyleCnt="0"/>
      <dgm:spPr/>
    </dgm:pt>
    <dgm:pt modelId="{26A18A74-CAC4-4BDD-9A03-6A6386F7A5F2}" type="pres">
      <dgm:prSet presAssocID="{080FF74B-6E6B-40B0-A47B-01903EB37FF0}" presName="parentLeftMargin" presStyleLbl="node1" presStyleIdx="2" presStyleCnt="6"/>
      <dgm:spPr/>
    </dgm:pt>
    <dgm:pt modelId="{41CABC29-7350-4A75-AA63-58388B1691D5}" type="pres">
      <dgm:prSet presAssocID="{080FF74B-6E6B-40B0-A47B-01903EB37FF0}" presName="parentText" presStyleLbl="node1" presStyleIdx="3" presStyleCnt="6" custScaleX="135590">
        <dgm:presLayoutVars>
          <dgm:chMax val="0"/>
          <dgm:bulletEnabled val="1"/>
        </dgm:presLayoutVars>
      </dgm:prSet>
      <dgm:spPr/>
    </dgm:pt>
    <dgm:pt modelId="{2C0C5533-D640-4E4D-B968-91B3F8286AA6}" type="pres">
      <dgm:prSet presAssocID="{080FF74B-6E6B-40B0-A47B-01903EB37FF0}" presName="negativeSpace" presStyleCnt="0"/>
      <dgm:spPr/>
    </dgm:pt>
    <dgm:pt modelId="{2730D993-758B-4AB3-9CA2-6275ACB9ACAE}" type="pres">
      <dgm:prSet presAssocID="{080FF74B-6E6B-40B0-A47B-01903EB37FF0}" presName="childText" presStyleLbl="conFgAcc1" presStyleIdx="3" presStyleCnt="6">
        <dgm:presLayoutVars>
          <dgm:bulletEnabled val="1"/>
        </dgm:presLayoutVars>
      </dgm:prSet>
      <dgm:spPr/>
    </dgm:pt>
    <dgm:pt modelId="{F59504EE-C4A8-416E-AD22-477B9E539EF6}" type="pres">
      <dgm:prSet presAssocID="{B6A283D9-833D-422F-920A-2EA6F634D337}" presName="spaceBetweenRectangles" presStyleCnt="0"/>
      <dgm:spPr/>
    </dgm:pt>
    <dgm:pt modelId="{B21C87A4-7D64-4DA3-BD57-BC29BF3149D2}" type="pres">
      <dgm:prSet presAssocID="{EC239DC8-F01C-458E-9833-CAB18398AEDD}" presName="parentLin" presStyleCnt="0"/>
      <dgm:spPr/>
    </dgm:pt>
    <dgm:pt modelId="{CC8F58D0-2117-4C44-B6CE-56BB6D8C801A}" type="pres">
      <dgm:prSet presAssocID="{EC239DC8-F01C-458E-9833-CAB18398AEDD}" presName="parentLeftMargin" presStyleLbl="node1" presStyleIdx="3" presStyleCnt="6"/>
      <dgm:spPr/>
    </dgm:pt>
    <dgm:pt modelId="{39EEBAC2-8455-4A55-82E8-AF03CB084053}" type="pres">
      <dgm:prSet presAssocID="{EC239DC8-F01C-458E-9833-CAB18398AED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38F1BC4-96F6-412F-AD21-022B51400278}" type="pres">
      <dgm:prSet presAssocID="{EC239DC8-F01C-458E-9833-CAB18398AEDD}" presName="negativeSpace" presStyleCnt="0"/>
      <dgm:spPr/>
    </dgm:pt>
    <dgm:pt modelId="{00606E66-422F-4360-8AA0-C949F1778DB2}" type="pres">
      <dgm:prSet presAssocID="{EC239DC8-F01C-458E-9833-CAB18398AEDD}" presName="childText" presStyleLbl="conFgAcc1" presStyleIdx="4" presStyleCnt="6">
        <dgm:presLayoutVars>
          <dgm:bulletEnabled val="1"/>
        </dgm:presLayoutVars>
      </dgm:prSet>
      <dgm:spPr/>
    </dgm:pt>
    <dgm:pt modelId="{AE6ACC6C-D2D7-44E5-B95F-CFF9209D8E36}" type="pres">
      <dgm:prSet presAssocID="{269E63DF-6C67-4A49-9079-CD47BD701F94}" presName="spaceBetweenRectangles" presStyleCnt="0"/>
      <dgm:spPr/>
    </dgm:pt>
    <dgm:pt modelId="{1A0054D4-26AC-4606-A5F8-8E9E24BB4686}" type="pres">
      <dgm:prSet presAssocID="{F7D2553A-428A-41B4-87BC-231FA9C35DA2}" presName="parentLin" presStyleCnt="0"/>
      <dgm:spPr/>
    </dgm:pt>
    <dgm:pt modelId="{D18BE7EF-22B8-4A11-84CB-07D87AD0109D}" type="pres">
      <dgm:prSet presAssocID="{F7D2553A-428A-41B4-87BC-231FA9C35DA2}" presName="parentLeftMargin" presStyleLbl="node1" presStyleIdx="4" presStyleCnt="6"/>
      <dgm:spPr/>
    </dgm:pt>
    <dgm:pt modelId="{94FB1955-E5CE-4D44-B8B4-6003BB3CED77}" type="pres">
      <dgm:prSet presAssocID="{F7D2553A-428A-41B4-87BC-231FA9C35DA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0B0498F-2375-40C4-8703-EEF66C4521FF}" type="pres">
      <dgm:prSet presAssocID="{F7D2553A-428A-41B4-87BC-231FA9C35DA2}" presName="negativeSpace" presStyleCnt="0"/>
      <dgm:spPr/>
    </dgm:pt>
    <dgm:pt modelId="{CBBEC018-052B-45B3-8CDB-049F3DAD87BF}" type="pres">
      <dgm:prSet presAssocID="{F7D2553A-428A-41B4-87BC-231FA9C35DA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18AF910-4D2C-4BA0-8AAF-7B865D5722A4}" type="presOf" srcId="{F7D2553A-428A-41B4-87BC-231FA9C35DA2}" destId="{D18BE7EF-22B8-4A11-84CB-07D87AD0109D}" srcOrd="0" destOrd="0" presId="urn:microsoft.com/office/officeart/2005/8/layout/list1"/>
    <dgm:cxn modelId="{53408A18-5074-409F-AC2A-50249FBC985F}" type="presOf" srcId="{080FF74B-6E6B-40B0-A47B-01903EB37FF0}" destId="{41CABC29-7350-4A75-AA63-58388B1691D5}" srcOrd="1" destOrd="0" presId="urn:microsoft.com/office/officeart/2005/8/layout/list1"/>
    <dgm:cxn modelId="{DADED724-A4F2-4E6D-86B8-5D4572512616}" srcId="{77EB6187-38C2-4767-8504-CE6A0228241C}" destId="{AB7BB1AE-145D-48B0-AB36-165FF30E953B}" srcOrd="2" destOrd="0" parTransId="{FF6E7D89-3617-45CA-8E68-5C4E1C2518C7}" sibTransId="{D744E712-BB4D-4AB4-8955-C089FEBDB6D5}"/>
    <dgm:cxn modelId="{F499782F-10C9-4BB6-927F-CC4A65C7C9E8}" type="presOf" srcId="{EC239DC8-F01C-458E-9833-CAB18398AEDD}" destId="{39EEBAC2-8455-4A55-82E8-AF03CB084053}" srcOrd="1" destOrd="0" presId="urn:microsoft.com/office/officeart/2005/8/layout/list1"/>
    <dgm:cxn modelId="{D2EC1362-9D8E-4BC2-8489-75DDB8A110EC}" type="presOf" srcId="{080FF74B-6E6B-40B0-A47B-01903EB37FF0}" destId="{26A18A74-CAC4-4BDD-9A03-6A6386F7A5F2}" srcOrd="0" destOrd="0" presId="urn:microsoft.com/office/officeart/2005/8/layout/list1"/>
    <dgm:cxn modelId="{5280C244-4830-45B9-83C5-6AA00AE35C2D}" type="presOf" srcId="{FAA20872-4F01-4A15-9CBA-1223241E1F40}" destId="{0E507359-2B3E-4885-9B55-C3F0774958B3}" srcOrd="0" destOrd="0" presId="urn:microsoft.com/office/officeart/2005/8/layout/list1"/>
    <dgm:cxn modelId="{AB62D145-C496-4636-9265-790D0BE75407}" srcId="{77EB6187-38C2-4767-8504-CE6A0228241C}" destId="{FAA20872-4F01-4A15-9CBA-1223241E1F40}" srcOrd="1" destOrd="0" parTransId="{0AED3322-38B2-41AC-9D65-C916216E6973}" sibTransId="{87B1BBEB-C8B9-400C-987E-AC4486E7783B}"/>
    <dgm:cxn modelId="{44DED64C-2219-43CB-8938-FE61C8648AF5}" type="presOf" srcId="{08AC47B6-7F71-44A5-9242-3C775D95FB39}" destId="{6657B291-7876-4891-94DB-442C2DC6F251}" srcOrd="1" destOrd="0" presId="urn:microsoft.com/office/officeart/2005/8/layout/list1"/>
    <dgm:cxn modelId="{2392D96D-B727-476B-B672-3CAFB8183B0D}" type="presOf" srcId="{77EB6187-38C2-4767-8504-CE6A0228241C}" destId="{D5204ABF-1AF8-46CE-9FE1-A0DDFDC888A2}" srcOrd="0" destOrd="0" presId="urn:microsoft.com/office/officeart/2005/8/layout/list1"/>
    <dgm:cxn modelId="{CF42A771-8BF5-4A99-820B-8E29B8B699A5}" type="presOf" srcId="{AB7BB1AE-145D-48B0-AB36-165FF30E953B}" destId="{173E3BEF-3D4A-4526-A126-81E84F98CD36}" srcOrd="1" destOrd="0" presId="urn:microsoft.com/office/officeart/2005/8/layout/list1"/>
    <dgm:cxn modelId="{C6E02F58-D4FF-4550-8D39-0B2258025EA0}" type="presOf" srcId="{AB7BB1AE-145D-48B0-AB36-165FF30E953B}" destId="{DD06F6F5-C1CB-4785-AC77-8C3B3CA9491D}" srcOrd="0" destOrd="0" presId="urn:microsoft.com/office/officeart/2005/8/layout/list1"/>
    <dgm:cxn modelId="{3978AF7A-3F86-47CB-BC96-7E1F821A76A5}" srcId="{77EB6187-38C2-4767-8504-CE6A0228241C}" destId="{EC239DC8-F01C-458E-9833-CAB18398AEDD}" srcOrd="4" destOrd="0" parTransId="{B3946C7E-B24C-40B3-8C72-D5A005ABB1D1}" sibTransId="{269E63DF-6C67-4A49-9079-CD47BD701F94}"/>
    <dgm:cxn modelId="{78FE8A89-9F41-46FE-B772-AC2969B6AE7B}" type="presOf" srcId="{08AC47B6-7F71-44A5-9242-3C775D95FB39}" destId="{A71F0365-36C2-45A9-B28E-7F5E71957BD7}" srcOrd="0" destOrd="0" presId="urn:microsoft.com/office/officeart/2005/8/layout/list1"/>
    <dgm:cxn modelId="{78640299-2159-4B58-B2A3-C42F02B10431}" srcId="{77EB6187-38C2-4767-8504-CE6A0228241C}" destId="{F7D2553A-428A-41B4-87BC-231FA9C35DA2}" srcOrd="5" destOrd="0" parTransId="{1B816950-D7D5-49F6-B925-630F1CA0E4B1}" sibTransId="{E4481CBA-1982-4E7C-80B8-00B0C999B21E}"/>
    <dgm:cxn modelId="{19400DBA-E4F6-4837-A13F-7B24C7C6FCE2}" srcId="{77EB6187-38C2-4767-8504-CE6A0228241C}" destId="{080FF74B-6E6B-40B0-A47B-01903EB37FF0}" srcOrd="3" destOrd="0" parTransId="{2B072E97-036F-42ED-BC1C-41F6DAC009A4}" sibTransId="{B6A283D9-833D-422F-920A-2EA6F634D337}"/>
    <dgm:cxn modelId="{BF5448DB-6BE1-491B-AFD0-5315D18501BC}" srcId="{77EB6187-38C2-4767-8504-CE6A0228241C}" destId="{08AC47B6-7F71-44A5-9242-3C775D95FB39}" srcOrd="0" destOrd="0" parTransId="{8F15C270-6469-4016-A26B-8A08EB16246A}" sibTransId="{746D705A-4494-40F9-B1DB-5D0CB0A59564}"/>
    <dgm:cxn modelId="{D53876DC-43BF-4099-9988-4E59EA23BBAC}" type="presOf" srcId="{FAA20872-4F01-4A15-9CBA-1223241E1F40}" destId="{51B2DC42-83BB-4427-AC93-6D3AFA0CE8F7}" srcOrd="1" destOrd="0" presId="urn:microsoft.com/office/officeart/2005/8/layout/list1"/>
    <dgm:cxn modelId="{012190DF-0CFF-4300-BDF6-196E5048C028}" type="presOf" srcId="{F7D2553A-428A-41B4-87BC-231FA9C35DA2}" destId="{94FB1955-E5CE-4D44-B8B4-6003BB3CED77}" srcOrd="1" destOrd="0" presId="urn:microsoft.com/office/officeart/2005/8/layout/list1"/>
    <dgm:cxn modelId="{690E87E2-F787-4A07-9E5F-6E0961E2220F}" type="presOf" srcId="{EC239DC8-F01C-458E-9833-CAB18398AEDD}" destId="{CC8F58D0-2117-4C44-B6CE-56BB6D8C801A}" srcOrd="0" destOrd="0" presId="urn:microsoft.com/office/officeart/2005/8/layout/list1"/>
    <dgm:cxn modelId="{0E08C193-E908-4E47-8A28-E11780DD5A5A}" type="presParOf" srcId="{D5204ABF-1AF8-46CE-9FE1-A0DDFDC888A2}" destId="{FDB9643E-2B76-46FB-8EA0-69FCB0D84652}" srcOrd="0" destOrd="0" presId="urn:microsoft.com/office/officeart/2005/8/layout/list1"/>
    <dgm:cxn modelId="{42D954E3-1BDD-416E-82AF-E8B1D81C5015}" type="presParOf" srcId="{FDB9643E-2B76-46FB-8EA0-69FCB0D84652}" destId="{A71F0365-36C2-45A9-B28E-7F5E71957BD7}" srcOrd="0" destOrd="0" presId="urn:microsoft.com/office/officeart/2005/8/layout/list1"/>
    <dgm:cxn modelId="{DA70960D-C822-433F-ACE0-8BF27DD900CA}" type="presParOf" srcId="{FDB9643E-2B76-46FB-8EA0-69FCB0D84652}" destId="{6657B291-7876-4891-94DB-442C2DC6F251}" srcOrd="1" destOrd="0" presId="urn:microsoft.com/office/officeart/2005/8/layout/list1"/>
    <dgm:cxn modelId="{E4B8D58B-21F3-49DE-B8DA-D02A9C92AF8C}" type="presParOf" srcId="{D5204ABF-1AF8-46CE-9FE1-A0DDFDC888A2}" destId="{FD33E39E-4FE1-4546-9275-AE54AD878B3E}" srcOrd="1" destOrd="0" presId="urn:microsoft.com/office/officeart/2005/8/layout/list1"/>
    <dgm:cxn modelId="{A1F5F318-FB7F-4412-932B-A8DAC0FC0AA0}" type="presParOf" srcId="{D5204ABF-1AF8-46CE-9FE1-A0DDFDC888A2}" destId="{CBB422C4-5C53-470A-954C-7C1743C67059}" srcOrd="2" destOrd="0" presId="urn:microsoft.com/office/officeart/2005/8/layout/list1"/>
    <dgm:cxn modelId="{7B31947A-4F55-4AB7-B371-1C268A59CA4C}" type="presParOf" srcId="{D5204ABF-1AF8-46CE-9FE1-A0DDFDC888A2}" destId="{7B7D5758-303A-4491-A10D-B4147DCED04E}" srcOrd="3" destOrd="0" presId="urn:microsoft.com/office/officeart/2005/8/layout/list1"/>
    <dgm:cxn modelId="{12AD52DE-B3D9-4892-A2DF-8EDAD8185AF6}" type="presParOf" srcId="{D5204ABF-1AF8-46CE-9FE1-A0DDFDC888A2}" destId="{26BC1393-1641-41EB-B8B4-5B59C81D877D}" srcOrd="4" destOrd="0" presId="urn:microsoft.com/office/officeart/2005/8/layout/list1"/>
    <dgm:cxn modelId="{2FBF42EC-097C-4D6A-9783-E81B09F1F92C}" type="presParOf" srcId="{26BC1393-1641-41EB-B8B4-5B59C81D877D}" destId="{0E507359-2B3E-4885-9B55-C3F0774958B3}" srcOrd="0" destOrd="0" presId="urn:microsoft.com/office/officeart/2005/8/layout/list1"/>
    <dgm:cxn modelId="{1EAE0F80-0B0D-4C23-98C2-ABC2D2DE28C7}" type="presParOf" srcId="{26BC1393-1641-41EB-B8B4-5B59C81D877D}" destId="{51B2DC42-83BB-4427-AC93-6D3AFA0CE8F7}" srcOrd="1" destOrd="0" presId="urn:microsoft.com/office/officeart/2005/8/layout/list1"/>
    <dgm:cxn modelId="{AD2297D4-6D50-4521-81C1-D4F0F1CEC171}" type="presParOf" srcId="{D5204ABF-1AF8-46CE-9FE1-A0DDFDC888A2}" destId="{931121A4-6954-4589-8ED0-418AD4A35AF3}" srcOrd="5" destOrd="0" presId="urn:microsoft.com/office/officeart/2005/8/layout/list1"/>
    <dgm:cxn modelId="{9CA4EECD-310E-40E4-BC1F-94DE2F9165B8}" type="presParOf" srcId="{D5204ABF-1AF8-46CE-9FE1-A0DDFDC888A2}" destId="{9B4E7FAB-7307-4DCA-AC9D-9DCAED70C0C2}" srcOrd="6" destOrd="0" presId="urn:microsoft.com/office/officeart/2005/8/layout/list1"/>
    <dgm:cxn modelId="{7BE9A336-0914-4896-84C3-532A9504DC84}" type="presParOf" srcId="{D5204ABF-1AF8-46CE-9FE1-A0DDFDC888A2}" destId="{848B9F03-F85D-4501-974A-4A4C51146B2F}" srcOrd="7" destOrd="0" presId="urn:microsoft.com/office/officeart/2005/8/layout/list1"/>
    <dgm:cxn modelId="{11C2B280-A2BE-4504-B3AA-470C0B51D627}" type="presParOf" srcId="{D5204ABF-1AF8-46CE-9FE1-A0DDFDC888A2}" destId="{82A78ABC-6E4B-46AF-B444-AE2C61CF9ADF}" srcOrd="8" destOrd="0" presId="urn:microsoft.com/office/officeart/2005/8/layout/list1"/>
    <dgm:cxn modelId="{E1FE1B42-0499-4410-8CB5-88B0D0A6C3FD}" type="presParOf" srcId="{82A78ABC-6E4B-46AF-B444-AE2C61CF9ADF}" destId="{DD06F6F5-C1CB-4785-AC77-8C3B3CA9491D}" srcOrd="0" destOrd="0" presId="urn:microsoft.com/office/officeart/2005/8/layout/list1"/>
    <dgm:cxn modelId="{95F99B09-2AD7-4B61-93D6-8175C4ABC029}" type="presParOf" srcId="{82A78ABC-6E4B-46AF-B444-AE2C61CF9ADF}" destId="{173E3BEF-3D4A-4526-A126-81E84F98CD36}" srcOrd="1" destOrd="0" presId="urn:microsoft.com/office/officeart/2005/8/layout/list1"/>
    <dgm:cxn modelId="{90BCEEF2-CFC2-4001-BFED-72B628E11DE9}" type="presParOf" srcId="{D5204ABF-1AF8-46CE-9FE1-A0DDFDC888A2}" destId="{D7739406-4DB8-41B2-84E8-3FC4F6FE2C8F}" srcOrd="9" destOrd="0" presId="urn:microsoft.com/office/officeart/2005/8/layout/list1"/>
    <dgm:cxn modelId="{D079C1C9-6464-4AA4-8013-B79D58956700}" type="presParOf" srcId="{D5204ABF-1AF8-46CE-9FE1-A0DDFDC888A2}" destId="{AE84193B-DE97-4420-91E6-9A72D7F3B788}" srcOrd="10" destOrd="0" presId="urn:microsoft.com/office/officeart/2005/8/layout/list1"/>
    <dgm:cxn modelId="{3803E8F5-421B-43F8-ACC5-924CA858B940}" type="presParOf" srcId="{D5204ABF-1AF8-46CE-9FE1-A0DDFDC888A2}" destId="{2D22E1EB-A12E-41E4-88CA-21B82815AB70}" srcOrd="11" destOrd="0" presId="urn:microsoft.com/office/officeart/2005/8/layout/list1"/>
    <dgm:cxn modelId="{539CA9E9-67AF-4B41-AD44-81691974C149}" type="presParOf" srcId="{D5204ABF-1AF8-46CE-9FE1-A0DDFDC888A2}" destId="{2DB4CEBF-122C-44C7-ABC9-03078FC961DD}" srcOrd="12" destOrd="0" presId="urn:microsoft.com/office/officeart/2005/8/layout/list1"/>
    <dgm:cxn modelId="{CB6213FE-4DE2-494B-B7D5-FC47041C20D5}" type="presParOf" srcId="{2DB4CEBF-122C-44C7-ABC9-03078FC961DD}" destId="{26A18A74-CAC4-4BDD-9A03-6A6386F7A5F2}" srcOrd="0" destOrd="0" presId="urn:microsoft.com/office/officeart/2005/8/layout/list1"/>
    <dgm:cxn modelId="{E4199228-5F6B-4319-B500-24CD1981395C}" type="presParOf" srcId="{2DB4CEBF-122C-44C7-ABC9-03078FC961DD}" destId="{41CABC29-7350-4A75-AA63-58388B1691D5}" srcOrd="1" destOrd="0" presId="urn:microsoft.com/office/officeart/2005/8/layout/list1"/>
    <dgm:cxn modelId="{E5952718-39E9-4C45-8C37-A8F938F80B2B}" type="presParOf" srcId="{D5204ABF-1AF8-46CE-9FE1-A0DDFDC888A2}" destId="{2C0C5533-D640-4E4D-B968-91B3F8286AA6}" srcOrd="13" destOrd="0" presId="urn:microsoft.com/office/officeart/2005/8/layout/list1"/>
    <dgm:cxn modelId="{D17A1759-1382-4B04-A528-4542AB7CCA99}" type="presParOf" srcId="{D5204ABF-1AF8-46CE-9FE1-A0DDFDC888A2}" destId="{2730D993-758B-4AB3-9CA2-6275ACB9ACAE}" srcOrd="14" destOrd="0" presId="urn:microsoft.com/office/officeart/2005/8/layout/list1"/>
    <dgm:cxn modelId="{F41AD907-5F63-405F-B2A8-3C23D28D4B72}" type="presParOf" srcId="{D5204ABF-1AF8-46CE-9FE1-A0DDFDC888A2}" destId="{F59504EE-C4A8-416E-AD22-477B9E539EF6}" srcOrd="15" destOrd="0" presId="urn:microsoft.com/office/officeart/2005/8/layout/list1"/>
    <dgm:cxn modelId="{56D24EC7-6EF6-45E4-B78E-5696A0F59597}" type="presParOf" srcId="{D5204ABF-1AF8-46CE-9FE1-A0DDFDC888A2}" destId="{B21C87A4-7D64-4DA3-BD57-BC29BF3149D2}" srcOrd="16" destOrd="0" presId="urn:microsoft.com/office/officeart/2005/8/layout/list1"/>
    <dgm:cxn modelId="{BB16B101-5B04-42B2-934E-418BD71761FF}" type="presParOf" srcId="{B21C87A4-7D64-4DA3-BD57-BC29BF3149D2}" destId="{CC8F58D0-2117-4C44-B6CE-56BB6D8C801A}" srcOrd="0" destOrd="0" presId="urn:microsoft.com/office/officeart/2005/8/layout/list1"/>
    <dgm:cxn modelId="{6C7FB0FD-4501-40E7-B88E-63D8E320E24C}" type="presParOf" srcId="{B21C87A4-7D64-4DA3-BD57-BC29BF3149D2}" destId="{39EEBAC2-8455-4A55-82E8-AF03CB084053}" srcOrd="1" destOrd="0" presId="urn:microsoft.com/office/officeart/2005/8/layout/list1"/>
    <dgm:cxn modelId="{0E73ED44-EA48-4B78-8177-2CCA745ABA52}" type="presParOf" srcId="{D5204ABF-1AF8-46CE-9FE1-A0DDFDC888A2}" destId="{138F1BC4-96F6-412F-AD21-022B51400278}" srcOrd="17" destOrd="0" presId="urn:microsoft.com/office/officeart/2005/8/layout/list1"/>
    <dgm:cxn modelId="{CD36629E-8DCC-4CA9-B0B9-B006B1116B91}" type="presParOf" srcId="{D5204ABF-1AF8-46CE-9FE1-A0DDFDC888A2}" destId="{00606E66-422F-4360-8AA0-C949F1778DB2}" srcOrd="18" destOrd="0" presId="urn:microsoft.com/office/officeart/2005/8/layout/list1"/>
    <dgm:cxn modelId="{F89825C5-3128-4F72-BE81-FCA1C2286B5A}" type="presParOf" srcId="{D5204ABF-1AF8-46CE-9FE1-A0DDFDC888A2}" destId="{AE6ACC6C-D2D7-44E5-B95F-CFF9209D8E36}" srcOrd="19" destOrd="0" presId="urn:microsoft.com/office/officeart/2005/8/layout/list1"/>
    <dgm:cxn modelId="{2A9BA8D2-A0E3-42F9-B487-D9E5EFD43250}" type="presParOf" srcId="{D5204ABF-1AF8-46CE-9FE1-A0DDFDC888A2}" destId="{1A0054D4-26AC-4606-A5F8-8E9E24BB4686}" srcOrd="20" destOrd="0" presId="urn:microsoft.com/office/officeart/2005/8/layout/list1"/>
    <dgm:cxn modelId="{54918049-6A81-43FF-B38F-115C6B3A2812}" type="presParOf" srcId="{1A0054D4-26AC-4606-A5F8-8E9E24BB4686}" destId="{D18BE7EF-22B8-4A11-84CB-07D87AD0109D}" srcOrd="0" destOrd="0" presId="urn:microsoft.com/office/officeart/2005/8/layout/list1"/>
    <dgm:cxn modelId="{C884528B-3C73-4713-9288-DE094E4F0C24}" type="presParOf" srcId="{1A0054D4-26AC-4606-A5F8-8E9E24BB4686}" destId="{94FB1955-E5CE-4D44-B8B4-6003BB3CED77}" srcOrd="1" destOrd="0" presId="urn:microsoft.com/office/officeart/2005/8/layout/list1"/>
    <dgm:cxn modelId="{0A55125A-B7BF-42CB-8458-79FC9426848F}" type="presParOf" srcId="{D5204ABF-1AF8-46CE-9FE1-A0DDFDC888A2}" destId="{B0B0498F-2375-40C4-8703-EEF66C4521FF}" srcOrd="21" destOrd="0" presId="urn:microsoft.com/office/officeart/2005/8/layout/list1"/>
    <dgm:cxn modelId="{7CE663B7-0397-481F-9A33-B8EB237AE7A6}" type="presParOf" srcId="{D5204ABF-1AF8-46CE-9FE1-A0DDFDC888A2}" destId="{CBBEC018-052B-45B3-8CDB-049F3DAD87B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1D093-F83D-45E5-A97A-145429B39C1E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9A3F587-9208-48CB-9146-46C6ACED41E6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ЗК1. Здатність до абстрактного мислення, аналізу та синтезу.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A3A7F-EC8C-4B53-8ADD-DEA43EEE72C8}" type="parTrans" cxnId="{E452BCFE-7AE0-4EC1-9F80-49A298DDF69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CCB35-6919-434F-B0DF-DA9B071C93CC}" type="sibTrans" cxnId="{E452BCFE-7AE0-4EC1-9F80-49A298DDF69F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E461C-7D07-46C7-9B2C-C1EF875982EE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ЗК3. Здатність проведення досліджень на відповідному рівні. 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C5B28-E043-448A-BCE4-7649FF577043}" type="parTrans" cxnId="{9C6308C5-4A33-413B-84DD-1E54CE129BB9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BD460-1EF1-4A85-B481-8652823CCB6C}" type="sibTrans" cxnId="{9C6308C5-4A33-413B-84DD-1E54CE129BB9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59C08-6056-4031-B47F-4DA4B7E360A8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ЗК4. Вміння виявляти, ставити та вирішувати проблеми. 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4BB45-9867-4221-9A55-4191B4FBEED2}" type="parTrans" cxnId="{7E319491-A819-4139-8C8C-5BA36C3C06AE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FBCEE-4AB3-450B-95E0-174793084BD3}" type="sibTrans" cxnId="{7E319491-A819-4139-8C8C-5BA36C3C06AE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6454A-270D-453D-A500-103657F35C5A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ЗК5. Здатність приймати обґрунтовані рішення. 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A53F3-2553-40E7-B7C1-A292E2C4D930}" type="parTrans" cxnId="{63FAE9EF-8D99-42E2-A540-833D2AE45964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2D845-AC1D-4CB8-8CB5-2174F79CE56F}" type="sibTrans" cxnId="{63FAE9EF-8D99-42E2-A540-833D2AE45964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04DB5-6665-48A8-9BCA-1DCA575E5DF3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ЗК6. Навички міжособистісної взаємодії. 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84DCD-5016-4152-B5F3-1F06AC48B0F1}" type="parTrans" cxnId="{4D8729AF-906E-48A8-A0A5-4E840DEEC139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16026-A50F-42CA-8B49-3C3C16ECF734}" type="sibTrans" cxnId="{4D8729AF-906E-48A8-A0A5-4E840DEEC139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5F279-5DB7-4F8E-BD76-97B5C9ADD270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ЗК7. Здатність мотивувати людей та рухатися до спільної мети. 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CC75F-86BD-4AD8-8B72-4533BE9B93AA}" type="parTrans" cxnId="{064C92A8-22A9-49B6-832B-F408EC251556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E11FA-EB80-42D2-93D2-20D69D7FD219}" type="sibTrans" cxnId="{064C92A8-22A9-49B6-832B-F408EC251556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739F7-BA65-4C16-917C-6354FF7A69FE}">
      <dgm:prSet/>
      <dgm:spPr/>
      <dgm:t>
        <a:bodyPr/>
        <a:lstStyle/>
        <a:p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ЗК9. Здатність діяти на основі етичних міркувань 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B7A17-13A0-4D61-B6F1-004D13266149}" type="parTrans" cxnId="{C7722908-C764-4661-8C8D-ACBA6F86FA39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F1FC1-2524-4521-8F59-E043818E726F}" type="sibTrans" cxnId="{C7722908-C764-4661-8C8D-ACBA6F86FA39}">
      <dgm:prSet/>
      <dgm:spPr/>
      <dgm:t>
        <a:bodyPr/>
        <a:lstStyle/>
        <a:p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C3213-FD9B-48DA-BCFD-90FE3DD8FF01}" type="pres">
      <dgm:prSet presAssocID="{CC31D093-F83D-45E5-A97A-145429B39C1E}" presName="diagram" presStyleCnt="0">
        <dgm:presLayoutVars>
          <dgm:dir/>
          <dgm:resizeHandles val="exact"/>
        </dgm:presLayoutVars>
      </dgm:prSet>
      <dgm:spPr/>
    </dgm:pt>
    <dgm:pt modelId="{E34336AE-3BD5-458A-B269-6EA24DDD766F}" type="pres">
      <dgm:prSet presAssocID="{E9A3F587-9208-48CB-9146-46C6ACED41E6}" presName="node" presStyleLbl="node1" presStyleIdx="0" presStyleCnt="7" custScaleX="97537" custScaleY="120243">
        <dgm:presLayoutVars>
          <dgm:bulletEnabled val="1"/>
        </dgm:presLayoutVars>
      </dgm:prSet>
      <dgm:spPr/>
    </dgm:pt>
    <dgm:pt modelId="{218518E3-016B-4579-BAE9-37483FA0D40B}" type="pres">
      <dgm:prSet presAssocID="{F2ACCB35-6919-434F-B0DF-DA9B071C93CC}" presName="sibTrans" presStyleLbl="sibTrans2D1" presStyleIdx="0" presStyleCnt="6"/>
      <dgm:spPr/>
    </dgm:pt>
    <dgm:pt modelId="{E414FF87-7542-42A6-BE9C-D58BBE9E2D03}" type="pres">
      <dgm:prSet presAssocID="{F2ACCB35-6919-434F-B0DF-DA9B071C93CC}" presName="connectorText" presStyleLbl="sibTrans2D1" presStyleIdx="0" presStyleCnt="6"/>
      <dgm:spPr/>
    </dgm:pt>
    <dgm:pt modelId="{2235CA3D-1912-4E3C-92F3-B4C93606F9E5}" type="pres">
      <dgm:prSet presAssocID="{5A0E461C-7D07-46C7-9B2C-C1EF875982EE}" presName="node" presStyleLbl="node1" presStyleIdx="1" presStyleCnt="7">
        <dgm:presLayoutVars>
          <dgm:bulletEnabled val="1"/>
        </dgm:presLayoutVars>
      </dgm:prSet>
      <dgm:spPr/>
    </dgm:pt>
    <dgm:pt modelId="{5ED7494C-D321-417E-A022-9A115212B721}" type="pres">
      <dgm:prSet presAssocID="{EFCBD460-1EF1-4A85-B481-8652823CCB6C}" presName="sibTrans" presStyleLbl="sibTrans2D1" presStyleIdx="1" presStyleCnt="6"/>
      <dgm:spPr/>
    </dgm:pt>
    <dgm:pt modelId="{21BBA17C-972E-4692-B063-0AA93AB416B5}" type="pres">
      <dgm:prSet presAssocID="{EFCBD460-1EF1-4A85-B481-8652823CCB6C}" presName="connectorText" presStyleLbl="sibTrans2D1" presStyleIdx="1" presStyleCnt="6"/>
      <dgm:spPr/>
    </dgm:pt>
    <dgm:pt modelId="{058CD81E-CDEA-4E15-8172-E5FEB06F288D}" type="pres">
      <dgm:prSet presAssocID="{E5959C08-6056-4031-B47F-4DA4B7E360A8}" presName="node" presStyleLbl="node1" presStyleIdx="2" presStyleCnt="7">
        <dgm:presLayoutVars>
          <dgm:bulletEnabled val="1"/>
        </dgm:presLayoutVars>
      </dgm:prSet>
      <dgm:spPr/>
    </dgm:pt>
    <dgm:pt modelId="{D2D7667C-4BF2-44BB-B44C-2EE3CD29541A}" type="pres">
      <dgm:prSet presAssocID="{264FBCEE-4AB3-450B-95E0-174793084BD3}" presName="sibTrans" presStyleLbl="sibTrans2D1" presStyleIdx="2" presStyleCnt="6"/>
      <dgm:spPr/>
    </dgm:pt>
    <dgm:pt modelId="{94562CAD-B2AB-47A5-8979-3CF85DA963FD}" type="pres">
      <dgm:prSet presAssocID="{264FBCEE-4AB3-450B-95E0-174793084BD3}" presName="connectorText" presStyleLbl="sibTrans2D1" presStyleIdx="2" presStyleCnt="6"/>
      <dgm:spPr/>
    </dgm:pt>
    <dgm:pt modelId="{6F38344C-7E2D-4C55-AC31-E989FE3E8FEA}" type="pres">
      <dgm:prSet presAssocID="{3ED6454A-270D-453D-A500-103657F35C5A}" presName="node" presStyleLbl="node1" presStyleIdx="3" presStyleCnt="7">
        <dgm:presLayoutVars>
          <dgm:bulletEnabled val="1"/>
        </dgm:presLayoutVars>
      </dgm:prSet>
      <dgm:spPr/>
    </dgm:pt>
    <dgm:pt modelId="{2B76907F-2691-45E4-B7AA-67C5BEF1B807}" type="pres">
      <dgm:prSet presAssocID="{B4F2D845-AC1D-4CB8-8CB5-2174F79CE56F}" presName="sibTrans" presStyleLbl="sibTrans2D1" presStyleIdx="3" presStyleCnt="6"/>
      <dgm:spPr/>
    </dgm:pt>
    <dgm:pt modelId="{3CCCFF84-CB07-459A-AFCA-D9DC1CF60A20}" type="pres">
      <dgm:prSet presAssocID="{B4F2D845-AC1D-4CB8-8CB5-2174F79CE56F}" presName="connectorText" presStyleLbl="sibTrans2D1" presStyleIdx="3" presStyleCnt="6"/>
      <dgm:spPr/>
    </dgm:pt>
    <dgm:pt modelId="{92B5C8E7-786F-42FD-975F-7FE8191EF63D}" type="pres">
      <dgm:prSet presAssocID="{ADD04DB5-6665-48A8-9BCA-1DCA575E5DF3}" presName="node" presStyleLbl="node1" presStyleIdx="4" presStyleCnt="7">
        <dgm:presLayoutVars>
          <dgm:bulletEnabled val="1"/>
        </dgm:presLayoutVars>
      </dgm:prSet>
      <dgm:spPr/>
    </dgm:pt>
    <dgm:pt modelId="{517B7B1C-53A4-4148-AB61-162C74FC3D43}" type="pres">
      <dgm:prSet presAssocID="{8B616026-A50F-42CA-8B49-3C3C16ECF734}" presName="sibTrans" presStyleLbl="sibTrans2D1" presStyleIdx="4" presStyleCnt="6"/>
      <dgm:spPr/>
    </dgm:pt>
    <dgm:pt modelId="{2ECEB62A-C8E3-46E8-9CC4-5B59DFA961FA}" type="pres">
      <dgm:prSet presAssocID="{8B616026-A50F-42CA-8B49-3C3C16ECF734}" presName="connectorText" presStyleLbl="sibTrans2D1" presStyleIdx="4" presStyleCnt="6"/>
      <dgm:spPr/>
    </dgm:pt>
    <dgm:pt modelId="{5FC9FFB4-FAEE-4D83-8E1A-82EF671A40C0}" type="pres">
      <dgm:prSet presAssocID="{F045F279-5DB7-4F8E-BD76-97B5C9ADD270}" presName="node" presStyleLbl="node1" presStyleIdx="5" presStyleCnt="7">
        <dgm:presLayoutVars>
          <dgm:bulletEnabled val="1"/>
        </dgm:presLayoutVars>
      </dgm:prSet>
      <dgm:spPr/>
    </dgm:pt>
    <dgm:pt modelId="{93020158-B65E-4177-87A5-1AB11509924E}" type="pres">
      <dgm:prSet presAssocID="{B18E11FA-EB80-42D2-93D2-20D69D7FD219}" presName="sibTrans" presStyleLbl="sibTrans2D1" presStyleIdx="5" presStyleCnt="6"/>
      <dgm:spPr/>
    </dgm:pt>
    <dgm:pt modelId="{964D48BD-7912-4F6B-AD43-DDAE4A301AF7}" type="pres">
      <dgm:prSet presAssocID="{B18E11FA-EB80-42D2-93D2-20D69D7FD219}" presName="connectorText" presStyleLbl="sibTrans2D1" presStyleIdx="5" presStyleCnt="6"/>
      <dgm:spPr/>
    </dgm:pt>
    <dgm:pt modelId="{5A73046B-BB44-4379-8A99-F20DF12B70E8}" type="pres">
      <dgm:prSet presAssocID="{2D1739F7-BA65-4C16-917C-6354FF7A69FE}" presName="node" presStyleLbl="node1" presStyleIdx="6" presStyleCnt="7">
        <dgm:presLayoutVars>
          <dgm:bulletEnabled val="1"/>
        </dgm:presLayoutVars>
      </dgm:prSet>
      <dgm:spPr/>
    </dgm:pt>
  </dgm:ptLst>
  <dgm:cxnLst>
    <dgm:cxn modelId="{E526D201-20EA-49FD-970A-5BF7B67E8556}" type="presOf" srcId="{8B616026-A50F-42CA-8B49-3C3C16ECF734}" destId="{2ECEB62A-C8E3-46E8-9CC4-5B59DFA961FA}" srcOrd="1" destOrd="0" presId="urn:microsoft.com/office/officeart/2005/8/layout/process5"/>
    <dgm:cxn modelId="{97019602-D330-42C1-86D1-912E0BCE7A61}" type="presOf" srcId="{2D1739F7-BA65-4C16-917C-6354FF7A69FE}" destId="{5A73046B-BB44-4379-8A99-F20DF12B70E8}" srcOrd="0" destOrd="0" presId="urn:microsoft.com/office/officeart/2005/8/layout/process5"/>
    <dgm:cxn modelId="{C7722908-C764-4661-8C8D-ACBA6F86FA39}" srcId="{CC31D093-F83D-45E5-A97A-145429B39C1E}" destId="{2D1739F7-BA65-4C16-917C-6354FF7A69FE}" srcOrd="6" destOrd="0" parTransId="{0CCB7A17-13A0-4D61-B6F1-004D13266149}" sibTransId="{6A6F1FC1-2524-4521-8F59-E043818E726F}"/>
    <dgm:cxn modelId="{D3EF2A15-3884-4020-ADCD-E9B50C407A92}" type="presOf" srcId="{B4F2D845-AC1D-4CB8-8CB5-2174F79CE56F}" destId="{2B76907F-2691-45E4-B7AA-67C5BEF1B807}" srcOrd="0" destOrd="0" presId="urn:microsoft.com/office/officeart/2005/8/layout/process5"/>
    <dgm:cxn modelId="{77D2F85C-5B0E-4209-969F-FD78EA94CF28}" type="presOf" srcId="{F045F279-5DB7-4F8E-BD76-97B5C9ADD270}" destId="{5FC9FFB4-FAEE-4D83-8E1A-82EF671A40C0}" srcOrd="0" destOrd="0" presId="urn:microsoft.com/office/officeart/2005/8/layout/process5"/>
    <dgm:cxn modelId="{05C56A43-DD14-4583-9C4E-1A3A43CBDBEC}" type="presOf" srcId="{ADD04DB5-6665-48A8-9BCA-1DCA575E5DF3}" destId="{92B5C8E7-786F-42FD-975F-7FE8191EF63D}" srcOrd="0" destOrd="0" presId="urn:microsoft.com/office/officeart/2005/8/layout/process5"/>
    <dgm:cxn modelId="{9C0DBD6B-82CC-42C4-B186-233464E6DE4A}" type="presOf" srcId="{264FBCEE-4AB3-450B-95E0-174793084BD3}" destId="{94562CAD-B2AB-47A5-8979-3CF85DA963FD}" srcOrd="1" destOrd="0" presId="urn:microsoft.com/office/officeart/2005/8/layout/process5"/>
    <dgm:cxn modelId="{40BE546D-D25B-43D3-B1F0-ED8BB61E2948}" type="presOf" srcId="{F2ACCB35-6919-434F-B0DF-DA9B071C93CC}" destId="{218518E3-016B-4579-BAE9-37483FA0D40B}" srcOrd="0" destOrd="0" presId="urn:microsoft.com/office/officeart/2005/8/layout/process5"/>
    <dgm:cxn modelId="{B101BB4E-8C4A-4643-9389-F4F00D714AE4}" type="presOf" srcId="{3ED6454A-270D-453D-A500-103657F35C5A}" destId="{6F38344C-7E2D-4C55-AC31-E989FE3E8FEA}" srcOrd="0" destOrd="0" presId="urn:microsoft.com/office/officeart/2005/8/layout/process5"/>
    <dgm:cxn modelId="{4F89B655-7A8C-4ED5-A12C-A04DEB6E4D33}" type="presOf" srcId="{EFCBD460-1EF1-4A85-B481-8652823CCB6C}" destId="{21BBA17C-972E-4692-B063-0AA93AB416B5}" srcOrd="1" destOrd="0" presId="urn:microsoft.com/office/officeart/2005/8/layout/process5"/>
    <dgm:cxn modelId="{07FEB277-26A7-452C-A8EC-0DF368261884}" type="presOf" srcId="{5A0E461C-7D07-46C7-9B2C-C1EF875982EE}" destId="{2235CA3D-1912-4E3C-92F3-B4C93606F9E5}" srcOrd="0" destOrd="0" presId="urn:microsoft.com/office/officeart/2005/8/layout/process5"/>
    <dgm:cxn modelId="{BF8AE984-B355-4CB0-8FE6-6DB28DBEB32C}" type="presOf" srcId="{CC31D093-F83D-45E5-A97A-145429B39C1E}" destId="{FAAC3213-FD9B-48DA-BCFD-90FE3DD8FF01}" srcOrd="0" destOrd="0" presId="urn:microsoft.com/office/officeart/2005/8/layout/process5"/>
    <dgm:cxn modelId="{11D6AC86-8219-4D4A-A1F3-4B93AA0128DA}" type="presOf" srcId="{B4F2D845-AC1D-4CB8-8CB5-2174F79CE56F}" destId="{3CCCFF84-CB07-459A-AFCA-D9DC1CF60A20}" srcOrd="1" destOrd="0" presId="urn:microsoft.com/office/officeart/2005/8/layout/process5"/>
    <dgm:cxn modelId="{4EFA1F88-485E-4F73-8EBC-4DCD8C804B0C}" type="presOf" srcId="{F2ACCB35-6919-434F-B0DF-DA9B071C93CC}" destId="{E414FF87-7542-42A6-BE9C-D58BBE9E2D03}" srcOrd="1" destOrd="0" presId="urn:microsoft.com/office/officeart/2005/8/layout/process5"/>
    <dgm:cxn modelId="{072B188E-B92D-438A-80DE-91D065673522}" type="presOf" srcId="{EFCBD460-1EF1-4A85-B481-8652823CCB6C}" destId="{5ED7494C-D321-417E-A022-9A115212B721}" srcOrd="0" destOrd="0" presId="urn:microsoft.com/office/officeart/2005/8/layout/process5"/>
    <dgm:cxn modelId="{7E319491-A819-4139-8C8C-5BA36C3C06AE}" srcId="{CC31D093-F83D-45E5-A97A-145429B39C1E}" destId="{E5959C08-6056-4031-B47F-4DA4B7E360A8}" srcOrd="2" destOrd="0" parTransId="{47D4BB45-9867-4221-9A55-4191B4FBEED2}" sibTransId="{264FBCEE-4AB3-450B-95E0-174793084BD3}"/>
    <dgm:cxn modelId="{564BF691-022C-4F95-B8C5-EEF2516426EE}" type="presOf" srcId="{264FBCEE-4AB3-450B-95E0-174793084BD3}" destId="{D2D7667C-4BF2-44BB-B44C-2EE3CD29541A}" srcOrd="0" destOrd="0" presId="urn:microsoft.com/office/officeart/2005/8/layout/process5"/>
    <dgm:cxn modelId="{D8894492-D122-4905-A3D9-D32B333007A7}" type="presOf" srcId="{8B616026-A50F-42CA-8B49-3C3C16ECF734}" destId="{517B7B1C-53A4-4148-AB61-162C74FC3D43}" srcOrd="0" destOrd="0" presId="urn:microsoft.com/office/officeart/2005/8/layout/process5"/>
    <dgm:cxn modelId="{064C92A8-22A9-49B6-832B-F408EC251556}" srcId="{CC31D093-F83D-45E5-A97A-145429B39C1E}" destId="{F045F279-5DB7-4F8E-BD76-97B5C9ADD270}" srcOrd="5" destOrd="0" parTransId="{D00CC75F-86BD-4AD8-8B72-4533BE9B93AA}" sibTransId="{B18E11FA-EB80-42D2-93D2-20D69D7FD219}"/>
    <dgm:cxn modelId="{4D8729AF-906E-48A8-A0A5-4E840DEEC139}" srcId="{CC31D093-F83D-45E5-A97A-145429B39C1E}" destId="{ADD04DB5-6665-48A8-9BCA-1DCA575E5DF3}" srcOrd="4" destOrd="0" parTransId="{F9084DCD-5016-4152-B5F3-1F06AC48B0F1}" sibTransId="{8B616026-A50F-42CA-8B49-3C3C16ECF734}"/>
    <dgm:cxn modelId="{7E89B1B4-7BF4-4FE0-AD6E-9D3B9F725644}" type="presOf" srcId="{B18E11FA-EB80-42D2-93D2-20D69D7FD219}" destId="{93020158-B65E-4177-87A5-1AB11509924E}" srcOrd="0" destOrd="0" presId="urn:microsoft.com/office/officeart/2005/8/layout/process5"/>
    <dgm:cxn modelId="{F8FE10BA-2028-48C6-9A55-5DDF2B727E43}" type="presOf" srcId="{E5959C08-6056-4031-B47F-4DA4B7E360A8}" destId="{058CD81E-CDEA-4E15-8172-E5FEB06F288D}" srcOrd="0" destOrd="0" presId="urn:microsoft.com/office/officeart/2005/8/layout/process5"/>
    <dgm:cxn modelId="{9C6308C5-4A33-413B-84DD-1E54CE129BB9}" srcId="{CC31D093-F83D-45E5-A97A-145429B39C1E}" destId="{5A0E461C-7D07-46C7-9B2C-C1EF875982EE}" srcOrd="1" destOrd="0" parTransId="{D9BC5B28-E043-448A-BCE4-7649FF577043}" sibTransId="{EFCBD460-1EF1-4A85-B481-8652823CCB6C}"/>
    <dgm:cxn modelId="{0DF03FE0-42D9-43D8-9286-FE38F65653D0}" type="presOf" srcId="{B18E11FA-EB80-42D2-93D2-20D69D7FD219}" destId="{964D48BD-7912-4F6B-AD43-DDAE4A301AF7}" srcOrd="1" destOrd="0" presId="urn:microsoft.com/office/officeart/2005/8/layout/process5"/>
    <dgm:cxn modelId="{63FAE9EF-8D99-42E2-A540-833D2AE45964}" srcId="{CC31D093-F83D-45E5-A97A-145429B39C1E}" destId="{3ED6454A-270D-453D-A500-103657F35C5A}" srcOrd="3" destOrd="0" parTransId="{687A53F3-2553-40E7-B7C1-A292E2C4D930}" sibTransId="{B4F2D845-AC1D-4CB8-8CB5-2174F79CE56F}"/>
    <dgm:cxn modelId="{345D86F6-5FC0-49B8-AEFA-F7A26433F0DA}" type="presOf" srcId="{E9A3F587-9208-48CB-9146-46C6ACED41E6}" destId="{E34336AE-3BD5-458A-B269-6EA24DDD766F}" srcOrd="0" destOrd="0" presId="urn:microsoft.com/office/officeart/2005/8/layout/process5"/>
    <dgm:cxn modelId="{E452BCFE-7AE0-4EC1-9F80-49A298DDF69F}" srcId="{CC31D093-F83D-45E5-A97A-145429B39C1E}" destId="{E9A3F587-9208-48CB-9146-46C6ACED41E6}" srcOrd="0" destOrd="0" parTransId="{28EA3A7F-EC8C-4B53-8ADD-DEA43EEE72C8}" sibTransId="{F2ACCB35-6919-434F-B0DF-DA9B071C93CC}"/>
    <dgm:cxn modelId="{6B287907-F6BC-4DBC-B64E-145573066B6B}" type="presParOf" srcId="{FAAC3213-FD9B-48DA-BCFD-90FE3DD8FF01}" destId="{E34336AE-3BD5-458A-B269-6EA24DDD766F}" srcOrd="0" destOrd="0" presId="urn:microsoft.com/office/officeart/2005/8/layout/process5"/>
    <dgm:cxn modelId="{24659C0D-5223-4244-97D4-32B24EEDCC45}" type="presParOf" srcId="{FAAC3213-FD9B-48DA-BCFD-90FE3DD8FF01}" destId="{218518E3-016B-4579-BAE9-37483FA0D40B}" srcOrd="1" destOrd="0" presId="urn:microsoft.com/office/officeart/2005/8/layout/process5"/>
    <dgm:cxn modelId="{1F3A5939-5C82-4321-A55F-A3FDB9749506}" type="presParOf" srcId="{218518E3-016B-4579-BAE9-37483FA0D40B}" destId="{E414FF87-7542-42A6-BE9C-D58BBE9E2D03}" srcOrd="0" destOrd="0" presId="urn:microsoft.com/office/officeart/2005/8/layout/process5"/>
    <dgm:cxn modelId="{BD1B27F5-6665-4FB0-B0AF-A74718F197E3}" type="presParOf" srcId="{FAAC3213-FD9B-48DA-BCFD-90FE3DD8FF01}" destId="{2235CA3D-1912-4E3C-92F3-B4C93606F9E5}" srcOrd="2" destOrd="0" presId="urn:microsoft.com/office/officeart/2005/8/layout/process5"/>
    <dgm:cxn modelId="{D512266B-BB37-4764-8CCB-A82C754198F3}" type="presParOf" srcId="{FAAC3213-FD9B-48DA-BCFD-90FE3DD8FF01}" destId="{5ED7494C-D321-417E-A022-9A115212B721}" srcOrd="3" destOrd="0" presId="urn:microsoft.com/office/officeart/2005/8/layout/process5"/>
    <dgm:cxn modelId="{F3C21873-74FE-4065-9EAD-D32ABE36A592}" type="presParOf" srcId="{5ED7494C-D321-417E-A022-9A115212B721}" destId="{21BBA17C-972E-4692-B063-0AA93AB416B5}" srcOrd="0" destOrd="0" presId="urn:microsoft.com/office/officeart/2005/8/layout/process5"/>
    <dgm:cxn modelId="{262A4BA2-0AE3-4C45-B980-4225A51F5822}" type="presParOf" srcId="{FAAC3213-FD9B-48DA-BCFD-90FE3DD8FF01}" destId="{058CD81E-CDEA-4E15-8172-E5FEB06F288D}" srcOrd="4" destOrd="0" presId="urn:microsoft.com/office/officeart/2005/8/layout/process5"/>
    <dgm:cxn modelId="{4D914DC0-EBD9-4210-9493-968F27A61711}" type="presParOf" srcId="{FAAC3213-FD9B-48DA-BCFD-90FE3DD8FF01}" destId="{D2D7667C-4BF2-44BB-B44C-2EE3CD29541A}" srcOrd="5" destOrd="0" presId="urn:microsoft.com/office/officeart/2005/8/layout/process5"/>
    <dgm:cxn modelId="{B5CFC5EE-58E6-4DB4-9C4A-A92EAD56ED22}" type="presParOf" srcId="{D2D7667C-4BF2-44BB-B44C-2EE3CD29541A}" destId="{94562CAD-B2AB-47A5-8979-3CF85DA963FD}" srcOrd="0" destOrd="0" presId="urn:microsoft.com/office/officeart/2005/8/layout/process5"/>
    <dgm:cxn modelId="{EEE239DF-4EDF-4A16-A9A5-12FBF723DB8F}" type="presParOf" srcId="{FAAC3213-FD9B-48DA-BCFD-90FE3DD8FF01}" destId="{6F38344C-7E2D-4C55-AC31-E989FE3E8FEA}" srcOrd="6" destOrd="0" presId="urn:microsoft.com/office/officeart/2005/8/layout/process5"/>
    <dgm:cxn modelId="{5BCC5FA8-C8BE-4683-987C-0429229E6458}" type="presParOf" srcId="{FAAC3213-FD9B-48DA-BCFD-90FE3DD8FF01}" destId="{2B76907F-2691-45E4-B7AA-67C5BEF1B807}" srcOrd="7" destOrd="0" presId="urn:microsoft.com/office/officeart/2005/8/layout/process5"/>
    <dgm:cxn modelId="{16A0889D-630B-4A3F-823E-9855620E844F}" type="presParOf" srcId="{2B76907F-2691-45E4-B7AA-67C5BEF1B807}" destId="{3CCCFF84-CB07-459A-AFCA-D9DC1CF60A20}" srcOrd="0" destOrd="0" presId="urn:microsoft.com/office/officeart/2005/8/layout/process5"/>
    <dgm:cxn modelId="{036E75AE-A37C-495B-A008-F49189C971BE}" type="presParOf" srcId="{FAAC3213-FD9B-48DA-BCFD-90FE3DD8FF01}" destId="{92B5C8E7-786F-42FD-975F-7FE8191EF63D}" srcOrd="8" destOrd="0" presId="urn:microsoft.com/office/officeart/2005/8/layout/process5"/>
    <dgm:cxn modelId="{48EC37E9-772A-446B-B3F6-C2BBAD195133}" type="presParOf" srcId="{FAAC3213-FD9B-48DA-BCFD-90FE3DD8FF01}" destId="{517B7B1C-53A4-4148-AB61-162C74FC3D43}" srcOrd="9" destOrd="0" presId="urn:microsoft.com/office/officeart/2005/8/layout/process5"/>
    <dgm:cxn modelId="{16B93A27-696D-4AF9-A111-FA1E3B9EB6AA}" type="presParOf" srcId="{517B7B1C-53A4-4148-AB61-162C74FC3D43}" destId="{2ECEB62A-C8E3-46E8-9CC4-5B59DFA961FA}" srcOrd="0" destOrd="0" presId="urn:microsoft.com/office/officeart/2005/8/layout/process5"/>
    <dgm:cxn modelId="{56AE6D21-9B48-40A5-AD5C-B7E2F3888B22}" type="presParOf" srcId="{FAAC3213-FD9B-48DA-BCFD-90FE3DD8FF01}" destId="{5FC9FFB4-FAEE-4D83-8E1A-82EF671A40C0}" srcOrd="10" destOrd="0" presId="urn:microsoft.com/office/officeart/2005/8/layout/process5"/>
    <dgm:cxn modelId="{5496F17E-C745-4659-B871-32E5687FA215}" type="presParOf" srcId="{FAAC3213-FD9B-48DA-BCFD-90FE3DD8FF01}" destId="{93020158-B65E-4177-87A5-1AB11509924E}" srcOrd="11" destOrd="0" presId="urn:microsoft.com/office/officeart/2005/8/layout/process5"/>
    <dgm:cxn modelId="{486C4C67-7C61-493A-85C9-AD886F79E42D}" type="presParOf" srcId="{93020158-B65E-4177-87A5-1AB11509924E}" destId="{964D48BD-7912-4F6B-AD43-DDAE4A301AF7}" srcOrd="0" destOrd="0" presId="urn:microsoft.com/office/officeart/2005/8/layout/process5"/>
    <dgm:cxn modelId="{FEC8BDFA-6A2A-45F3-AE9F-17BBF01CD2EC}" type="presParOf" srcId="{FAAC3213-FD9B-48DA-BCFD-90FE3DD8FF01}" destId="{5A73046B-BB44-4379-8A99-F20DF12B70E8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1D093-F83D-45E5-A97A-145429B39C1E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9A3F587-9208-48CB-9146-46C6ACED41E6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СК1. Здатність обирати та використовувати концепції, методи та інструментарій менеджменту, в тому числі у відповідності до визначених цілей та міжнародних стандартів.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A3A7F-EC8C-4B53-8ADD-DEA43EEE72C8}" type="parTrans" cxnId="{E452BCFE-7AE0-4EC1-9F80-49A298DDF69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CCB35-6919-434F-B0DF-DA9B071C93CC}" type="sibTrans" cxnId="{E452BCFE-7AE0-4EC1-9F80-49A298DDF69F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2C605-8650-4E9D-93C7-4CF185782702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СК2. Здатність встановлювати цінності, бачення, місію, цілі та критерії, за якими організація визначає подальші напрями розвитку, розробляти і реалізовувати відповідні стратегії та плани. </a:t>
          </a:r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E2014-F829-4F2B-A084-42FA1DE9A483}" type="parTrans" cxnId="{7BCD13CA-B635-40EB-84B3-8A8B0BEBB44C}">
      <dgm:prSet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E97C9-98BC-410E-975F-76CCA4340F3E}" type="sibTrans" cxnId="{7BCD13CA-B635-40EB-84B3-8A8B0BEBB44C}">
      <dgm:prSet custT="1"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548AD-5B59-4E8D-9724-D6E3F3FE227A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СК3. Здатність до саморозвитку, навчання впродовж життя та ефективного самоменеджменту. </a:t>
          </a:r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793D8-9348-49C8-B42E-B2C1B4696B54}" type="parTrans" cxnId="{2B2548BA-0512-4E68-8E00-57D9C48B4F10}">
      <dgm:prSet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7D82A-E65B-45B4-9106-45734A5C3A12}" type="sibTrans" cxnId="{2B2548BA-0512-4E68-8E00-57D9C48B4F10}">
      <dgm:prSet custT="1"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81566-3720-40FA-8ABE-D9112BBBB955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СК4. Здатність до ефективного використання та розвитку ресурсів організації. </a:t>
          </a:r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40BF6-D3AE-4DA3-AA29-0AD59D08673F}" type="parTrans" cxnId="{6C480776-C591-4233-BFBF-D49818A81BF3}">
      <dgm:prSet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E73A3-5090-4981-B6BF-71F5E0330852}" type="sibTrans" cxnId="{6C480776-C591-4233-BFBF-D49818A81BF3}">
      <dgm:prSet custT="1"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78F3E-36AF-43C5-B030-F0342E4D2DCE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СК5. Здатність формувати лідерські якості та демонструвати їх в процесі управління людьми. </a:t>
          </a:r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FB885-EEE7-4CFE-A50A-E2AAC3F6921C}" type="parTrans" cxnId="{CD3EAB28-4D70-4A8A-9BDA-E4FD988836D8}">
      <dgm:prSet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E9483-EE18-4493-AECD-01C904A2123A}" type="sibTrans" cxnId="{CD3EAB28-4D70-4A8A-9BDA-E4FD988836D8}">
      <dgm:prSet custT="1"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8A80A-D889-4007-B8E7-F755A49F869E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СК6. Здатність розробляти проєкти, управляти ними, виявляти ініціативу та підприємливість. </a:t>
          </a:r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70D99-BC04-485E-A0DB-3EB04969A3A4}" type="parTrans" cxnId="{0BF8DE9C-72B8-4757-99E0-C3C838ED0145}">
      <dgm:prSet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355AF-6B35-4D07-8238-7BF9EA92B1B3}" type="sibTrans" cxnId="{0BF8DE9C-72B8-4757-99E0-C3C838ED0145}">
      <dgm:prSet custT="1"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FD891-D1FD-4FFB-8069-B3579D7D5C36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СК7. Здатність використовувати психологічні технології роботи з персоналом. </a:t>
          </a:r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6CE2F-A23C-419B-806F-377BAA2D9659}" type="parTrans" cxnId="{1A17860C-1589-4E8C-B5A8-795EB21027BF}">
      <dgm:prSet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52488-6EF0-45D6-A9FF-B419B56AEDE4}" type="sibTrans" cxnId="{1A17860C-1589-4E8C-B5A8-795EB21027BF}">
      <dgm:prSet/>
      <dgm:spPr/>
      <dgm:t>
        <a:bodyPr/>
        <a:lstStyle/>
        <a:p>
          <a:endParaRPr lang="ru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C3213-FD9B-48DA-BCFD-90FE3DD8FF01}" type="pres">
      <dgm:prSet presAssocID="{CC31D093-F83D-45E5-A97A-145429B39C1E}" presName="diagram" presStyleCnt="0">
        <dgm:presLayoutVars>
          <dgm:dir/>
          <dgm:resizeHandles val="exact"/>
        </dgm:presLayoutVars>
      </dgm:prSet>
      <dgm:spPr/>
    </dgm:pt>
    <dgm:pt modelId="{E34336AE-3BD5-458A-B269-6EA24DDD766F}" type="pres">
      <dgm:prSet presAssocID="{E9A3F587-9208-48CB-9146-46C6ACED41E6}" presName="node" presStyleLbl="node1" presStyleIdx="0" presStyleCnt="7" custScaleX="228118" custScaleY="103099">
        <dgm:presLayoutVars>
          <dgm:bulletEnabled val="1"/>
        </dgm:presLayoutVars>
      </dgm:prSet>
      <dgm:spPr/>
    </dgm:pt>
    <dgm:pt modelId="{218518E3-016B-4579-BAE9-37483FA0D40B}" type="pres">
      <dgm:prSet presAssocID="{F2ACCB35-6919-434F-B0DF-DA9B071C93CC}" presName="sibTrans" presStyleLbl="sibTrans2D1" presStyleIdx="0" presStyleCnt="6"/>
      <dgm:spPr/>
    </dgm:pt>
    <dgm:pt modelId="{E414FF87-7542-42A6-BE9C-D58BBE9E2D03}" type="pres">
      <dgm:prSet presAssocID="{F2ACCB35-6919-434F-B0DF-DA9B071C93CC}" presName="connectorText" presStyleLbl="sibTrans2D1" presStyleIdx="0" presStyleCnt="6"/>
      <dgm:spPr/>
    </dgm:pt>
    <dgm:pt modelId="{A194BE2D-B157-4065-9FFA-106014B1D877}" type="pres">
      <dgm:prSet presAssocID="{C1E2C605-8650-4E9D-93C7-4CF185782702}" presName="node" presStyleLbl="node1" presStyleIdx="1" presStyleCnt="7" custScaleX="116530">
        <dgm:presLayoutVars>
          <dgm:bulletEnabled val="1"/>
        </dgm:presLayoutVars>
      </dgm:prSet>
      <dgm:spPr/>
    </dgm:pt>
    <dgm:pt modelId="{B0352C9D-A228-4EF4-A2D3-ACAD6791B270}" type="pres">
      <dgm:prSet presAssocID="{38BE97C9-98BC-410E-975F-76CCA4340F3E}" presName="sibTrans" presStyleLbl="sibTrans2D1" presStyleIdx="1" presStyleCnt="6"/>
      <dgm:spPr/>
    </dgm:pt>
    <dgm:pt modelId="{E7BD081E-3500-4A76-BA85-E66764A41852}" type="pres">
      <dgm:prSet presAssocID="{38BE97C9-98BC-410E-975F-76CCA4340F3E}" presName="connectorText" presStyleLbl="sibTrans2D1" presStyleIdx="1" presStyleCnt="6"/>
      <dgm:spPr/>
    </dgm:pt>
    <dgm:pt modelId="{0549AE91-E8C6-4577-8F28-280DDF317955}" type="pres">
      <dgm:prSet presAssocID="{37E548AD-5B59-4E8D-9724-D6E3F3FE227A}" presName="node" presStyleLbl="node1" presStyleIdx="2" presStyleCnt="7">
        <dgm:presLayoutVars>
          <dgm:bulletEnabled val="1"/>
        </dgm:presLayoutVars>
      </dgm:prSet>
      <dgm:spPr/>
    </dgm:pt>
    <dgm:pt modelId="{C97C5570-59B6-43FE-B40C-38CCC4D70ECA}" type="pres">
      <dgm:prSet presAssocID="{6F97D82A-E65B-45B4-9106-45734A5C3A12}" presName="sibTrans" presStyleLbl="sibTrans2D1" presStyleIdx="2" presStyleCnt="6"/>
      <dgm:spPr/>
    </dgm:pt>
    <dgm:pt modelId="{C4879275-68B9-4F04-AC46-2EAAF5051526}" type="pres">
      <dgm:prSet presAssocID="{6F97D82A-E65B-45B4-9106-45734A5C3A12}" presName="connectorText" presStyleLbl="sibTrans2D1" presStyleIdx="2" presStyleCnt="6"/>
      <dgm:spPr/>
    </dgm:pt>
    <dgm:pt modelId="{A6BF8798-440F-4F2E-B1C3-991BA141A34B}" type="pres">
      <dgm:prSet presAssocID="{E6581566-3720-40FA-8ABE-D9112BBBB955}" presName="node" presStyleLbl="node1" presStyleIdx="3" presStyleCnt="7">
        <dgm:presLayoutVars>
          <dgm:bulletEnabled val="1"/>
        </dgm:presLayoutVars>
      </dgm:prSet>
      <dgm:spPr/>
    </dgm:pt>
    <dgm:pt modelId="{2468D316-716B-4F2D-8367-4DF78D47A3E3}" type="pres">
      <dgm:prSet presAssocID="{873E73A3-5090-4981-B6BF-71F5E0330852}" presName="sibTrans" presStyleLbl="sibTrans2D1" presStyleIdx="3" presStyleCnt="6"/>
      <dgm:spPr/>
    </dgm:pt>
    <dgm:pt modelId="{54BF08AD-525F-4507-9A4D-7E516E6D19B7}" type="pres">
      <dgm:prSet presAssocID="{873E73A3-5090-4981-B6BF-71F5E0330852}" presName="connectorText" presStyleLbl="sibTrans2D1" presStyleIdx="3" presStyleCnt="6"/>
      <dgm:spPr/>
    </dgm:pt>
    <dgm:pt modelId="{78A6771F-9BF4-45AF-8AFF-CBF07B2D082D}" type="pres">
      <dgm:prSet presAssocID="{B8378F3E-36AF-43C5-B030-F0342E4D2DCE}" presName="node" presStyleLbl="node1" presStyleIdx="4" presStyleCnt="7">
        <dgm:presLayoutVars>
          <dgm:bulletEnabled val="1"/>
        </dgm:presLayoutVars>
      </dgm:prSet>
      <dgm:spPr/>
    </dgm:pt>
    <dgm:pt modelId="{0F6594E6-C278-40AE-85F1-F11DB4BC6811}" type="pres">
      <dgm:prSet presAssocID="{543E9483-EE18-4493-AECD-01C904A2123A}" presName="sibTrans" presStyleLbl="sibTrans2D1" presStyleIdx="4" presStyleCnt="6"/>
      <dgm:spPr/>
    </dgm:pt>
    <dgm:pt modelId="{18F83ED4-9FFB-463A-BF6D-DD3F2436E712}" type="pres">
      <dgm:prSet presAssocID="{543E9483-EE18-4493-AECD-01C904A2123A}" presName="connectorText" presStyleLbl="sibTrans2D1" presStyleIdx="4" presStyleCnt="6"/>
      <dgm:spPr/>
    </dgm:pt>
    <dgm:pt modelId="{1D134C01-2EEF-41D5-ACCC-471AD55B7002}" type="pres">
      <dgm:prSet presAssocID="{2E38A80A-D889-4007-B8E7-F755A49F869E}" presName="node" presStyleLbl="node1" presStyleIdx="5" presStyleCnt="7">
        <dgm:presLayoutVars>
          <dgm:bulletEnabled val="1"/>
        </dgm:presLayoutVars>
      </dgm:prSet>
      <dgm:spPr/>
    </dgm:pt>
    <dgm:pt modelId="{BFC168EA-A493-4335-BBAB-DD448920F05A}" type="pres">
      <dgm:prSet presAssocID="{16A355AF-6B35-4D07-8238-7BF9EA92B1B3}" presName="sibTrans" presStyleLbl="sibTrans2D1" presStyleIdx="5" presStyleCnt="6"/>
      <dgm:spPr/>
    </dgm:pt>
    <dgm:pt modelId="{9FBFB503-28CF-4773-81F9-AD17F4947DCE}" type="pres">
      <dgm:prSet presAssocID="{16A355AF-6B35-4D07-8238-7BF9EA92B1B3}" presName="connectorText" presStyleLbl="sibTrans2D1" presStyleIdx="5" presStyleCnt="6"/>
      <dgm:spPr/>
    </dgm:pt>
    <dgm:pt modelId="{D5B9139D-F2C9-4F11-ADAB-3DEDA7E3597E}" type="pres">
      <dgm:prSet presAssocID="{0B4FD891-D1FD-4FFB-8069-B3579D7D5C36}" presName="node" presStyleLbl="node1" presStyleIdx="6" presStyleCnt="7">
        <dgm:presLayoutVars>
          <dgm:bulletEnabled val="1"/>
        </dgm:presLayoutVars>
      </dgm:prSet>
      <dgm:spPr/>
    </dgm:pt>
  </dgm:ptLst>
  <dgm:cxnLst>
    <dgm:cxn modelId="{1A17860C-1589-4E8C-B5A8-795EB21027BF}" srcId="{CC31D093-F83D-45E5-A97A-145429B39C1E}" destId="{0B4FD891-D1FD-4FFB-8069-B3579D7D5C36}" srcOrd="6" destOrd="0" parTransId="{2216CE2F-A23C-419B-806F-377BAA2D9659}" sibTransId="{7C152488-6EF0-45D6-A9FF-B419B56AEDE4}"/>
    <dgm:cxn modelId="{D418A10D-2B2E-4E76-9C1E-63269CAFF765}" type="presOf" srcId="{16A355AF-6B35-4D07-8238-7BF9EA92B1B3}" destId="{BFC168EA-A493-4335-BBAB-DD448920F05A}" srcOrd="0" destOrd="0" presId="urn:microsoft.com/office/officeart/2005/8/layout/process5"/>
    <dgm:cxn modelId="{50338716-A50A-44A9-968A-68FEACDADF14}" type="presOf" srcId="{873E73A3-5090-4981-B6BF-71F5E0330852}" destId="{54BF08AD-525F-4507-9A4D-7E516E6D19B7}" srcOrd="1" destOrd="0" presId="urn:microsoft.com/office/officeart/2005/8/layout/process5"/>
    <dgm:cxn modelId="{0FD1431A-AEA6-45B0-BE2A-4061EBDE2A79}" type="presOf" srcId="{C1E2C605-8650-4E9D-93C7-4CF185782702}" destId="{A194BE2D-B157-4065-9FFA-106014B1D877}" srcOrd="0" destOrd="0" presId="urn:microsoft.com/office/officeart/2005/8/layout/process5"/>
    <dgm:cxn modelId="{CD3EAB28-4D70-4A8A-9BDA-E4FD988836D8}" srcId="{CC31D093-F83D-45E5-A97A-145429B39C1E}" destId="{B8378F3E-36AF-43C5-B030-F0342E4D2DCE}" srcOrd="4" destOrd="0" parTransId="{2E4FB885-EEE7-4CFE-A50A-E2AAC3F6921C}" sibTransId="{543E9483-EE18-4493-AECD-01C904A2123A}"/>
    <dgm:cxn modelId="{78DD7629-A63A-40B1-BAD6-499BEC6A8D6D}" type="presOf" srcId="{37E548AD-5B59-4E8D-9724-D6E3F3FE227A}" destId="{0549AE91-E8C6-4577-8F28-280DDF317955}" srcOrd="0" destOrd="0" presId="urn:microsoft.com/office/officeart/2005/8/layout/process5"/>
    <dgm:cxn modelId="{BD163A6A-F8B0-4D44-97C5-31110DDB500F}" type="presOf" srcId="{543E9483-EE18-4493-AECD-01C904A2123A}" destId="{18F83ED4-9FFB-463A-BF6D-DD3F2436E712}" srcOrd="1" destOrd="0" presId="urn:microsoft.com/office/officeart/2005/8/layout/process5"/>
    <dgm:cxn modelId="{F33F446D-5CAE-4A4D-853F-0E9C780B0AB3}" type="presOf" srcId="{6F97D82A-E65B-45B4-9106-45734A5C3A12}" destId="{C4879275-68B9-4F04-AC46-2EAAF5051526}" srcOrd="1" destOrd="0" presId="urn:microsoft.com/office/officeart/2005/8/layout/process5"/>
    <dgm:cxn modelId="{40BE546D-D25B-43D3-B1F0-ED8BB61E2948}" type="presOf" srcId="{F2ACCB35-6919-434F-B0DF-DA9B071C93CC}" destId="{218518E3-016B-4579-BAE9-37483FA0D40B}" srcOrd="0" destOrd="0" presId="urn:microsoft.com/office/officeart/2005/8/layout/process5"/>
    <dgm:cxn modelId="{7EDC7E73-CF6B-4321-9C0B-B2398A1F4A1A}" type="presOf" srcId="{543E9483-EE18-4493-AECD-01C904A2123A}" destId="{0F6594E6-C278-40AE-85F1-F11DB4BC6811}" srcOrd="0" destOrd="0" presId="urn:microsoft.com/office/officeart/2005/8/layout/process5"/>
    <dgm:cxn modelId="{6C480776-C591-4233-BFBF-D49818A81BF3}" srcId="{CC31D093-F83D-45E5-A97A-145429B39C1E}" destId="{E6581566-3720-40FA-8ABE-D9112BBBB955}" srcOrd="3" destOrd="0" parTransId="{22D40BF6-D3AE-4DA3-AA29-0AD59D08673F}" sibTransId="{873E73A3-5090-4981-B6BF-71F5E0330852}"/>
    <dgm:cxn modelId="{44E91A5A-AA0B-41C0-A8F3-C1E48BDC99DD}" type="presOf" srcId="{0B4FD891-D1FD-4FFB-8069-B3579D7D5C36}" destId="{D5B9139D-F2C9-4F11-ADAB-3DEDA7E3597E}" srcOrd="0" destOrd="0" presId="urn:microsoft.com/office/officeart/2005/8/layout/process5"/>
    <dgm:cxn modelId="{9CA89A7D-5649-4EDA-9381-404770E80DA5}" type="presOf" srcId="{B8378F3E-36AF-43C5-B030-F0342E4D2DCE}" destId="{78A6771F-9BF4-45AF-8AFF-CBF07B2D082D}" srcOrd="0" destOrd="0" presId="urn:microsoft.com/office/officeart/2005/8/layout/process5"/>
    <dgm:cxn modelId="{BF8AE984-B355-4CB0-8FE6-6DB28DBEB32C}" type="presOf" srcId="{CC31D093-F83D-45E5-A97A-145429B39C1E}" destId="{FAAC3213-FD9B-48DA-BCFD-90FE3DD8FF01}" srcOrd="0" destOrd="0" presId="urn:microsoft.com/office/officeart/2005/8/layout/process5"/>
    <dgm:cxn modelId="{4EFA1F88-485E-4F73-8EBC-4DCD8C804B0C}" type="presOf" srcId="{F2ACCB35-6919-434F-B0DF-DA9B071C93CC}" destId="{E414FF87-7542-42A6-BE9C-D58BBE9E2D03}" srcOrd="1" destOrd="0" presId="urn:microsoft.com/office/officeart/2005/8/layout/process5"/>
    <dgm:cxn modelId="{EDB26399-580F-4903-A1BE-38B37139D2B9}" type="presOf" srcId="{6F97D82A-E65B-45B4-9106-45734A5C3A12}" destId="{C97C5570-59B6-43FE-B40C-38CCC4D70ECA}" srcOrd="0" destOrd="0" presId="urn:microsoft.com/office/officeart/2005/8/layout/process5"/>
    <dgm:cxn modelId="{0BF8DE9C-72B8-4757-99E0-C3C838ED0145}" srcId="{CC31D093-F83D-45E5-A97A-145429B39C1E}" destId="{2E38A80A-D889-4007-B8E7-F755A49F869E}" srcOrd="5" destOrd="0" parTransId="{E2670D99-BC04-485E-A0DB-3EB04969A3A4}" sibTransId="{16A355AF-6B35-4D07-8238-7BF9EA92B1B3}"/>
    <dgm:cxn modelId="{63E140B4-1EC3-4F4E-9C89-422E8DF38DEB}" type="presOf" srcId="{873E73A3-5090-4981-B6BF-71F5E0330852}" destId="{2468D316-716B-4F2D-8367-4DF78D47A3E3}" srcOrd="0" destOrd="0" presId="urn:microsoft.com/office/officeart/2005/8/layout/process5"/>
    <dgm:cxn modelId="{2B2548BA-0512-4E68-8E00-57D9C48B4F10}" srcId="{CC31D093-F83D-45E5-A97A-145429B39C1E}" destId="{37E548AD-5B59-4E8D-9724-D6E3F3FE227A}" srcOrd="2" destOrd="0" parTransId="{DD0793D8-9348-49C8-B42E-B2C1B4696B54}" sibTransId="{6F97D82A-E65B-45B4-9106-45734A5C3A12}"/>
    <dgm:cxn modelId="{514B40BF-8FD1-41C9-9DC5-BC4DB3A2C292}" type="presOf" srcId="{38BE97C9-98BC-410E-975F-76CCA4340F3E}" destId="{E7BD081E-3500-4A76-BA85-E66764A41852}" srcOrd="1" destOrd="0" presId="urn:microsoft.com/office/officeart/2005/8/layout/process5"/>
    <dgm:cxn modelId="{5CBFF1BF-9349-4CE6-AFB0-75DA0BABC5A9}" type="presOf" srcId="{38BE97C9-98BC-410E-975F-76CCA4340F3E}" destId="{B0352C9D-A228-4EF4-A2D3-ACAD6791B270}" srcOrd="0" destOrd="0" presId="urn:microsoft.com/office/officeart/2005/8/layout/process5"/>
    <dgm:cxn modelId="{EE1865C9-34AE-4F10-AC2F-211FBD20242A}" type="presOf" srcId="{2E38A80A-D889-4007-B8E7-F755A49F869E}" destId="{1D134C01-2EEF-41D5-ACCC-471AD55B7002}" srcOrd="0" destOrd="0" presId="urn:microsoft.com/office/officeart/2005/8/layout/process5"/>
    <dgm:cxn modelId="{7BCD13CA-B635-40EB-84B3-8A8B0BEBB44C}" srcId="{CC31D093-F83D-45E5-A97A-145429B39C1E}" destId="{C1E2C605-8650-4E9D-93C7-4CF185782702}" srcOrd="1" destOrd="0" parTransId="{3C5E2014-F829-4F2B-A084-42FA1DE9A483}" sibTransId="{38BE97C9-98BC-410E-975F-76CCA4340F3E}"/>
    <dgm:cxn modelId="{5537ABD0-87B4-440C-BE2A-4675C9C654CE}" type="presOf" srcId="{E6581566-3720-40FA-8ABE-D9112BBBB955}" destId="{A6BF8798-440F-4F2E-B1C3-991BA141A34B}" srcOrd="0" destOrd="0" presId="urn:microsoft.com/office/officeart/2005/8/layout/process5"/>
    <dgm:cxn modelId="{345D86F6-5FC0-49B8-AEFA-F7A26433F0DA}" type="presOf" srcId="{E9A3F587-9208-48CB-9146-46C6ACED41E6}" destId="{E34336AE-3BD5-458A-B269-6EA24DDD766F}" srcOrd="0" destOrd="0" presId="urn:microsoft.com/office/officeart/2005/8/layout/process5"/>
    <dgm:cxn modelId="{4CD8BBFE-B47E-4BC6-B8D0-9DB32E75B3D4}" type="presOf" srcId="{16A355AF-6B35-4D07-8238-7BF9EA92B1B3}" destId="{9FBFB503-28CF-4773-81F9-AD17F4947DCE}" srcOrd="1" destOrd="0" presId="urn:microsoft.com/office/officeart/2005/8/layout/process5"/>
    <dgm:cxn modelId="{E452BCFE-7AE0-4EC1-9F80-49A298DDF69F}" srcId="{CC31D093-F83D-45E5-A97A-145429B39C1E}" destId="{E9A3F587-9208-48CB-9146-46C6ACED41E6}" srcOrd="0" destOrd="0" parTransId="{28EA3A7F-EC8C-4B53-8ADD-DEA43EEE72C8}" sibTransId="{F2ACCB35-6919-434F-B0DF-DA9B071C93CC}"/>
    <dgm:cxn modelId="{6B287907-F6BC-4DBC-B64E-145573066B6B}" type="presParOf" srcId="{FAAC3213-FD9B-48DA-BCFD-90FE3DD8FF01}" destId="{E34336AE-3BD5-458A-B269-6EA24DDD766F}" srcOrd="0" destOrd="0" presId="urn:microsoft.com/office/officeart/2005/8/layout/process5"/>
    <dgm:cxn modelId="{24659C0D-5223-4244-97D4-32B24EEDCC45}" type="presParOf" srcId="{FAAC3213-FD9B-48DA-BCFD-90FE3DD8FF01}" destId="{218518E3-016B-4579-BAE9-37483FA0D40B}" srcOrd="1" destOrd="0" presId="urn:microsoft.com/office/officeart/2005/8/layout/process5"/>
    <dgm:cxn modelId="{1F3A5939-5C82-4321-A55F-A3FDB9749506}" type="presParOf" srcId="{218518E3-016B-4579-BAE9-37483FA0D40B}" destId="{E414FF87-7542-42A6-BE9C-D58BBE9E2D03}" srcOrd="0" destOrd="0" presId="urn:microsoft.com/office/officeart/2005/8/layout/process5"/>
    <dgm:cxn modelId="{BA323826-C94E-4D01-9C90-0F15B1219058}" type="presParOf" srcId="{FAAC3213-FD9B-48DA-BCFD-90FE3DD8FF01}" destId="{A194BE2D-B157-4065-9FFA-106014B1D877}" srcOrd="2" destOrd="0" presId="urn:microsoft.com/office/officeart/2005/8/layout/process5"/>
    <dgm:cxn modelId="{E43F4943-B9A4-4C68-BFA9-A4BB504C8CCE}" type="presParOf" srcId="{FAAC3213-FD9B-48DA-BCFD-90FE3DD8FF01}" destId="{B0352C9D-A228-4EF4-A2D3-ACAD6791B270}" srcOrd="3" destOrd="0" presId="urn:microsoft.com/office/officeart/2005/8/layout/process5"/>
    <dgm:cxn modelId="{A8D4F705-AF1C-403D-8103-49419F100F44}" type="presParOf" srcId="{B0352C9D-A228-4EF4-A2D3-ACAD6791B270}" destId="{E7BD081E-3500-4A76-BA85-E66764A41852}" srcOrd="0" destOrd="0" presId="urn:microsoft.com/office/officeart/2005/8/layout/process5"/>
    <dgm:cxn modelId="{AADBD2B0-E405-48EE-BE90-DCA57B790AD5}" type="presParOf" srcId="{FAAC3213-FD9B-48DA-BCFD-90FE3DD8FF01}" destId="{0549AE91-E8C6-4577-8F28-280DDF317955}" srcOrd="4" destOrd="0" presId="urn:microsoft.com/office/officeart/2005/8/layout/process5"/>
    <dgm:cxn modelId="{1835EA9F-4862-48DD-908B-9E128AF12049}" type="presParOf" srcId="{FAAC3213-FD9B-48DA-BCFD-90FE3DD8FF01}" destId="{C97C5570-59B6-43FE-B40C-38CCC4D70ECA}" srcOrd="5" destOrd="0" presId="urn:microsoft.com/office/officeart/2005/8/layout/process5"/>
    <dgm:cxn modelId="{2FBC1DC4-9BFB-4CB6-B877-0EEAB69BB82F}" type="presParOf" srcId="{C97C5570-59B6-43FE-B40C-38CCC4D70ECA}" destId="{C4879275-68B9-4F04-AC46-2EAAF5051526}" srcOrd="0" destOrd="0" presId="urn:microsoft.com/office/officeart/2005/8/layout/process5"/>
    <dgm:cxn modelId="{C4199A2E-BF3D-43DD-8B82-A95E12FF1733}" type="presParOf" srcId="{FAAC3213-FD9B-48DA-BCFD-90FE3DD8FF01}" destId="{A6BF8798-440F-4F2E-B1C3-991BA141A34B}" srcOrd="6" destOrd="0" presId="urn:microsoft.com/office/officeart/2005/8/layout/process5"/>
    <dgm:cxn modelId="{C2533033-BA23-44DD-A35B-DA0F2B1EFE7C}" type="presParOf" srcId="{FAAC3213-FD9B-48DA-BCFD-90FE3DD8FF01}" destId="{2468D316-716B-4F2D-8367-4DF78D47A3E3}" srcOrd="7" destOrd="0" presId="urn:microsoft.com/office/officeart/2005/8/layout/process5"/>
    <dgm:cxn modelId="{ECBD7614-8ABF-4AA7-8AE5-BE9D4F9012E0}" type="presParOf" srcId="{2468D316-716B-4F2D-8367-4DF78D47A3E3}" destId="{54BF08AD-525F-4507-9A4D-7E516E6D19B7}" srcOrd="0" destOrd="0" presId="urn:microsoft.com/office/officeart/2005/8/layout/process5"/>
    <dgm:cxn modelId="{BB4296D7-3EC1-4BAE-A111-E272C0FA1B76}" type="presParOf" srcId="{FAAC3213-FD9B-48DA-BCFD-90FE3DD8FF01}" destId="{78A6771F-9BF4-45AF-8AFF-CBF07B2D082D}" srcOrd="8" destOrd="0" presId="urn:microsoft.com/office/officeart/2005/8/layout/process5"/>
    <dgm:cxn modelId="{5B8C0879-3C7D-46BC-AEBB-EA07F1B950E0}" type="presParOf" srcId="{FAAC3213-FD9B-48DA-BCFD-90FE3DD8FF01}" destId="{0F6594E6-C278-40AE-85F1-F11DB4BC6811}" srcOrd="9" destOrd="0" presId="urn:microsoft.com/office/officeart/2005/8/layout/process5"/>
    <dgm:cxn modelId="{B0241413-EC41-42D0-B5E6-10AC6162CCEF}" type="presParOf" srcId="{0F6594E6-C278-40AE-85F1-F11DB4BC6811}" destId="{18F83ED4-9FFB-463A-BF6D-DD3F2436E712}" srcOrd="0" destOrd="0" presId="urn:microsoft.com/office/officeart/2005/8/layout/process5"/>
    <dgm:cxn modelId="{F06F7C50-2A7D-4390-9E1E-FFB4D6C3636B}" type="presParOf" srcId="{FAAC3213-FD9B-48DA-BCFD-90FE3DD8FF01}" destId="{1D134C01-2EEF-41D5-ACCC-471AD55B7002}" srcOrd="10" destOrd="0" presId="urn:microsoft.com/office/officeart/2005/8/layout/process5"/>
    <dgm:cxn modelId="{EE10C230-9EB9-40DC-957A-698FED1C5454}" type="presParOf" srcId="{FAAC3213-FD9B-48DA-BCFD-90FE3DD8FF01}" destId="{BFC168EA-A493-4335-BBAB-DD448920F05A}" srcOrd="11" destOrd="0" presId="urn:microsoft.com/office/officeart/2005/8/layout/process5"/>
    <dgm:cxn modelId="{B04F0162-B745-45C4-92AD-DA91480CA5DB}" type="presParOf" srcId="{BFC168EA-A493-4335-BBAB-DD448920F05A}" destId="{9FBFB503-28CF-4773-81F9-AD17F4947DCE}" srcOrd="0" destOrd="0" presId="urn:microsoft.com/office/officeart/2005/8/layout/process5"/>
    <dgm:cxn modelId="{A10DBB48-5A01-4D04-AE4C-56E4B49AB762}" type="presParOf" srcId="{FAAC3213-FD9B-48DA-BCFD-90FE3DD8FF01}" destId="{D5B9139D-F2C9-4F11-ADAB-3DEDA7E3597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31D093-F83D-45E5-A97A-145429B39C1E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9A3F587-9208-48CB-9146-46C6ACED41E6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ПР01. Критично осмислювати, вибирати та використовувати необхідний науковий, методичний і аналітичний інструментарій для управління в непередбачуваних умовах.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A3A7F-EC8C-4B53-8ADD-DEA43EEE72C8}" type="parTrans" cxnId="{E452BCFE-7AE0-4EC1-9F80-49A298DDF69F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CCB35-6919-434F-B0DF-DA9B071C93CC}" type="sibTrans" cxnId="{E452BCFE-7AE0-4EC1-9F80-49A298DDF69F}">
      <dgm:prSet custT="1"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C2EE0-4E64-4FBE-A9CA-E4C083AEEE8F}">
      <dgm:prSet custT="1"/>
      <dgm:spPr/>
      <dgm:t>
        <a:bodyPr/>
        <a:lstStyle/>
        <a:p>
          <a:r>
            <a:rPr lang="uk-UA" sz="1000">
              <a:latin typeface="Times New Roman" panose="02020603050405020304" pitchFamily="18" charset="0"/>
              <a:cs typeface="Times New Roman" panose="02020603050405020304" pitchFamily="18" charset="0"/>
            </a:rPr>
            <a:t>ПР02. Ідентифікувати проблеми в організації та обґрунтовувати методи їх вирішення. </a:t>
          </a:r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9FE8C-62DE-4B7A-BF19-F27CC321A33B}" type="parTrans" cxnId="{C9B3D252-1E32-4A37-843F-2C5ED3A05DD1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C6E07-F194-4196-A183-FFE0D4DA1A2E}" type="sibTrans" cxnId="{C9B3D252-1E32-4A37-843F-2C5ED3A05DD1}">
      <dgm:prSet custT="1"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A0AB1-07C1-4C86-9A0E-8E99274DED68}">
      <dgm:prSet custT="1"/>
      <dgm:spPr/>
      <dgm:t>
        <a:bodyPr/>
        <a:lstStyle/>
        <a:p>
          <a:r>
            <a:rPr lang="uk-UA" sz="1000">
              <a:latin typeface="Times New Roman" panose="02020603050405020304" pitchFamily="18" charset="0"/>
              <a:cs typeface="Times New Roman" panose="02020603050405020304" pitchFamily="18" charset="0"/>
            </a:rPr>
            <a:t>ПР03. Проєктувати ефективні системи управління організаціями. </a:t>
          </a:r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CBA0E-079A-45C4-B8C9-8F753FA71183}" type="parTrans" cxnId="{C9C700DD-CCA8-4022-AB4D-087C84510EAC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7EEA6-7A9C-48B7-9CD6-ACFFA80E57B6}" type="sibTrans" cxnId="{C9C700DD-CCA8-4022-AB4D-087C84510EAC}">
      <dgm:prSet custT="1"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49FE2-5E54-447F-9014-072543AD7755}">
      <dgm:prSet custT="1"/>
      <dgm:spPr/>
      <dgm:t>
        <a:bodyPr/>
        <a:lstStyle/>
        <a:p>
          <a:r>
            <a:rPr lang="uk-UA" sz="1000">
              <a:latin typeface="Times New Roman" panose="02020603050405020304" pitchFamily="18" charset="0"/>
              <a:cs typeface="Times New Roman" panose="02020603050405020304" pitchFamily="18" charset="0"/>
            </a:rPr>
            <a:t>ПР04. Обґрунтовувати та управляти проєктами, генерувати підприємницькі ідеї. </a:t>
          </a:r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34865-429C-4F34-9655-0D8F72F364B5}" type="parTrans" cxnId="{72577EDC-70C4-4C42-AFC2-651E16719AB3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993AC-E438-4927-89DC-D14E7FF26A65}" type="sibTrans" cxnId="{72577EDC-70C4-4C42-AFC2-651E16719AB3}">
      <dgm:prSet custT="1"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B68D7-375A-46CC-837C-199C0615FB02}">
      <dgm:prSet custT="1"/>
      <dgm:spPr/>
      <dgm:t>
        <a:bodyPr/>
        <a:lstStyle/>
        <a:p>
          <a:r>
            <a:rPr lang="uk-UA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ПР06. Мати навички прийняття, обґрунтування та забезпечення реалізації управлінських рішень в непередбачуваних умовах, враховуючи вимоги чинного законодавства, етичні міркування та соціальну відповідальність. </a:t>
          </a:r>
          <a:endParaRPr lang="ru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DDC2F-CC33-49C9-8733-19DF0A80A448}" type="parTrans" cxnId="{F7C992DF-64B7-48E8-ABEA-B1DEF851C845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41A96-6D6E-4813-A3D0-E3029347C594}" type="sibTrans" cxnId="{F7C992DF-64B7-48E8-ABEA-B1DEF851C845}">
      <dgm:prSet custT="1"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452A8-F9BE-430C-A123-3E087E08B466}">
      <dgm:prSet custT="1"/>
      <dgm:spPr/>
      <dgm:t>
        <a:bodyPr/>
        <a:lstStyle/>
        <a:p>
          <a:r>
            <a:rPr lang="uk-UA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ПР07. Організовувати та здійснювати ефективні комунікації всередині колективу, з представниками різних професійних груп та в міжнародному контексті. </a:t>
          </a:r>
          <a:endParaRPr lang="ru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5CE70-3D10-40B7-96F2-007E8C047E73}" type="parTrans" cxnId="{E5674D9B-EFCF-4026-BE9E-94BC784F487D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BC6F2-2A7B-4C83-87F4-D855A455106B}" type="sibTrans" cxnId="{E5674D9B-EFCF-4026-BE9E-94BC784F487D}">
      <dgm:prSet custT="1"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64D16-0156-46BB-81E2-BA68E5B52027}">
      <dgm:prSet custT="1"/>
      <dgm:spPr/>
      <dgm:t>
        <a:bodyPr/>
        <a:lstStyle/>
        <a:p>
          <a:r>
            <a:rPr lang="uk-UA" sz="1000">
              <a:latin typeface="Times New Roman" panose="02020603050405020304" pitchFamily="18" charset="0"/>
              <a:cs typeface="Times New Roman" panose="02020603050405020304" pitchFamily="18" charset="0"/>
            </a:rPr>
            <a:t>ПР010. Демонструвати лідерські навички та вміння працювати у команді, взаємодіяти з людьми, впливати на їх поведінку для вирішення професійних задач. </a:t>
          </a:r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2F258-7E6C-429E-994F-3E448A58AED1}" type="parTrans" cxnId="{32177FB6-2F72-40AF-8852-B2868677BF2B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9790D-D90A-4C33-8A71-8E38D354188F}" type="sibTrans" cxnId="{32177FB6-2F72-40AF-8852-B2868677BF2B}">
      <dgm:prSet custT="1"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99DF5-7DA1-463D-881D-F7368A5F2546}">
      <dgm:prSet custT="1"/>
      <dgm:spPr/>
      <dgm:t>
        <a:bodyPr/>
        <a:lstStyle/>
        <a:p>
          <a:r>
            <a:rPr lang="uk-UA" sz="1000">
              <a:latin typeface="Times New Roman" panose="02020603050405020304" pitchFamily="18" charset="0"/>
              <a:cs typeface="Times New Roman" panose="02020603050405020304" pitchFamily="18" charset="0"/>
            </a:rPr>
            <a:t>ПР011. Забезпечувати особистий професійний розвиток та планування власного часу. </a:t>
          </a:r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A1E32-370C-43F5-B95C-6FAE1E27FDE3}" type="parTrans" cxnId="{9822BBAD-6CAA-4323-8F0D-FF896BBDBA78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3A6A3-823F-43CE-9F4E-B46EAF714054}" type="sibTrans" cxnId="{9822BBAD-6CAA-4323-8F0D-FF896BBDBA78}">
      <dgm:prSet custT="1"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DB598-0CA2-4569-98B1-4EF826EEFAE5}">
      <dgm:prSet custT="1"/>
      <dgm:spPr/>
      <dgm:t>
        <a:bodyPr/>
        <a:lstStyle/>
        <a:p>
          <a:r>
            <a:rPr lang="uk-UA" sz="1000">
              <a:latin typeface="Times New Roman" panose="02020603050405020304" pitchFamily="18" charset="0"/>
              <a:cs typeface="Times New Roman" panose="02020603050405020304" pitchFamily="18" charset="0"/>
            </a:rPr>
            <a:t>ПР012. Вміти делегувати повноваження та керівництво організацією (підрозділом). </a:t>
          </a:r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AC0BC-662C-4266-BA6F-056E5177DEC0}" type="parTrans" cxnId="{0FC99086-9664-4878-AC6C-3BC706E9A563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2909E-51C4-4B93-86E7-EDFC7309A435}" type="sibTrans" cxnId="{0FC99086-9664-4878-AC6C-3BC706E9A563}">
      <dgm:prSet custT="1"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59F49-05E7-4754-AEB1-ED546B9750F2}">
      <dgm:prSet custT="1"/>
      <dgm:spPr/>
      <dgm:t>
        <a:bodyPr/>
        <a:lstStyle/>
        <a:p>
          <a:r>
            <a:rPr lang="uk-UA" sz="1000">
              <a:latin typeface="Times New Roman" panose="02020603050405020304" pitchFamily="18" charset="0"/>
              <a:cs typeface="Times New Roman" panose="02020603050405020304" pitchFamily="18" charset="0"/>
            </a:rPr>
            <a:t>ПР013. Вміти планувати і здійснювати інформаційне, методичне, матеріальне, фінансове та кадрове забезпечення організації (підрозділу) </a:t>
          </a:r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BC235-EB39-4FFD-8228-11D78C147C50}" type="parTrans" cxnId="{4B7DC86F-E5D2-4054-A2E0-D2315713D8D1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792CA-C0E0-4B6C-BA54-F0DB113537BB}" type="sibTrans" cxnId="{4B7DC86F-E5D2-4054-A2E0-D2315713D8D1}">
      <dgm:prSet/>
      <dgm:spPr/>
      <dgm:t>
        <a:bodyPr/>
        <a:lstStyle/>
        <a:p>
          <a:endParaRPr lang="ru-UA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C3213-FD9B-48DA-BCFD-90FE3DD8FF01}" type="pres">
      <dgm:prSet presAssocID="{CC31D093-F83D-45E5-A97A-145429B39C1E}" presName="diagram" presStyleCnt="0">
        <dgm:presLayoutVars>
          <dgm:dir/>
          <dgm:resizeHandles val="exact"/>
        </dgm:presLayoutVars>
      </dgm:prSet>
      <dgm:spPr/>
    </dgm:pt>
    <dgm:pt modelId="{E34336AE-3BD5-458A-B269-6EA24DDD766F}" type="pres">
      <dgm:prSet presAssocID="{E9A3F587-9208-48CB-9146-46C6ACED41E6}" presName="node" presStyleLbl="node1" presStyleIdx="0" presStyleCnt="10" custScaleX="235724" custScaleY="96630">
        <dgm:presLayoutVars>
          <dgm:bulletEnabled val="1"/>
        </dgm:presLayoutVars>
      </dgm:prSet>
      <dgm:spPr/>
    </dgm:pt>
    <dgm:pt modelId="{218518E3-016B-4579-BAE9-37483FA0D40B}" type="pres">
      <dgm:prSet presAssocID="{F2ACCB35-6919-434F-B0DF-DA9B071C93CC}" presName="sibTrans" presStyleLbl="sibTrans2D1" presStyleIdx="0" presStyleCnt="9"/>
      <dgm:spPr/>
    </dgm:pt>
    <dgm:pt modelId="{E414FF87-7542-42A6-BE9C-D58BBE9E2D03}" type="pres">
      <dgm:prSet presAssocID="{F2ACCB35-6919-434F-B0DF-DA9B071C93CC}" presName="connectorText" presStyleLbl="sibTrans2D1" presStyleIdx="0" presStyleCnt="9"/>
      <dgm:spPr/>
    </dgm:pt>
    <dgm:pt modelId="{61E5593A-DB0C-4378-9894-7D69BE96F79C}" type="pres">
      <dgm:prSet presAssocID="{E44C2EE0-4E64-4FBE-A9CA-E4C083AEEE8F}" presName="node" presStyleLbl="node1" presStyleIdx="1" presStyleCnt="10">
        <dgm:presLayoutVars>
          <dgm:bulletEnabled val="1"/>
        </dgm:presLayoutVars>
      </dgm:prSet>
      <dgm:spPr/>
    </dgm:pt>
    <dgm:pt modelId="{BAB15B55-A7BF-405E-B368-626A6ACF4A7D}" type="pres">
      <dgm:prSet presAssocID="{9C8C6E07-F194-4196-A183-FFE0D4DA1A2E}" presName="sibTrans" presStyleLbl="sibTrans2D1" presStyleIdx="1" presStyleCnt="9"/>
      <dgm:spPr/>
    </dgm:pt>
    <dgm:pt modelId="{2363FA50-A26C-4087-8481-81A438468C1E}" type="pres">
      <dgm:prSet presAssocID="{9C8C6E07-F194-4196-A183-FFE0D4DA1A2E}" presName="connectorText" presStyleLbl="sibTrans2D1" presStyleIdx="1" presStyleCnt="9"/>
      <dgm:spPr/>
    </dgm:pt>
    <dgm:pt modelId="{5DFB06BC-27BC-4FB3-8C3A-6BBD70CB7FC9}" type="pres">
      <dgm:prSet presAssocID="{F7CA0AB1-07C1-4C86-9A0E-8E99274DED68}" presName="node" presStyleLbl="node1" presStyleIdx="2" presStyleCnt="10">
        <dgm:presLayoutVars>
          <dgm:bulletEnabled val="1"/>
        </dgm:presLayoutVars>
      </dgm:prSet>
      <dgm:spPr/>
    </dgm:pt>
    <dgm:pt modelId="{319F03F1-EC4A-4702-96E5-A80E9206CBC2}" type="pres">
      <dgm:prSet presAssocID="{B257EEA6-7A9C-48B7-9CD6-ACFFA80E57B6}" presName="sibTrans" presStyleLbl="sibTrans2D1" presStyleIdx="2" presStyleCnt="9"/>
      <dgm:spPr/>
    </dgm:pt>
    <dgm:pt modelId="{2103BC85-E7A0-4C1B-8C60-B3504139EB2D}" type="pres">
      <dgm:prSet presAssocID="{B257EEA6-7A9C-48B7-9CD6-ACFFA80E57B6}" presName="connectorText" presStyleLbl="sibTrans2D1" presStyleIdx="2" presStyleCnt="9"/>
      <dgm:spPr/>
    </dgm:pt>
    <dgm:pt modelId="{37E78264-030F-4567-960D-A6CBB39CA2F4}" type="pres">
      <dgm:prSet presAssocID="{DC649FE2-5E54-447F-9014-072543AD7755}" presName="node" presStyleLbl="node1" presStyleIdx="3" presStyleCnt="10">
        <dgm:presLayoutVars>
          <dgm:bulletEnabled val="1"/>
        </dgm:presLayoutVars>
      </dgm:prSet>
      <dgm:spPr/>
    </dgm:pt>
    <dgm:pt modelId="{0E1D60AF-009B-41F8-99E0-2A0C79ED5209}" type="pres">
      <dgm:prSet presAssocID="{F2E993AC-E438-4927-89DC-D14E7FF26A65}" presName="sibTrans" presStyleLbl="sibTrans2D1" presStyleIdx="3" presStyleCnt="9"/>
      <dgm:spPr/>
    </dgm:pt>
    <dgm:pt modelId="{5D81AAD3-8DE9-4764-9FAE-335B59E78A3A}" type="pres">
      <dgm:prSet presAssocID="{F2E993AC-E438-4927-89DC-D14E7FF26A65}" presName="connectorText" presStyleLbl="sibTrans2D1" presStyleIdx="3" presStyleCnt="9"/>
      <dgm:spPr/>
    </dgm:pt>
    <dgm:pt modelId="{6B54C670-F156-4FF6-A516-DD1114397994}" type="pres">
      <dgm:prSet presAssocID="{B9AB68D7-375A-46CC-837C-199C0615FB02}" presName="node" presStyleLbl="node1" presStyleIdx="4" presStyleCnt="10" custScaleX="168545">
        <dgm:presLayoutVars>
          <dgm:bulletEnabled val="1"/>
        </dgm:presLayoutVars>
      </dgm:prSet>
      <dgm:spPr/>
    </dgm:pt>
    <dgm:pt modelId="{D12CD468-A892-42AC-B7B1-CE802518157C}" type="pres">
      <dgm:prSet presAssocID="{A2941A96-6D6E-4813-A3D0-E3029347C594}" presName="sibTrans" presStyleLbl="sibTrans2D1" presStyleIdx="4" presStyleCnt="9"/>
      <dgm:spPr/>
    </dgm:pt>
    <dgm:pt modelId="{5A4923BA-820D-45A8-A7C0-79EE737E8AE4}" type="pres">
      <dgm:prSet presAssocID="{A2941A96-6D6E-4813-A3D0-E3029347C594}" presName="connectorText" presStyleLbl="sibTrans2D1" presStyleIdx="4" presStyleCnt="9"/>
      <dgm:spPr/>
    </dgm:pt>
    <dgm:pt modelId="{CDA8D545-B207-48A9-91F9-37FFAED7F8E5}" type="pres">
      <dgm:prSet presAssocID="{F3E452A8-F9BE-430C-A123-3E087E08B466}" presName="node" presStyleLbl="node1" presStyleIdx="5" presStyleCnt="10" custScaleX="123059">
        <dgm:presLayoutVars>
          <dgm:bulletEnabled val="1"/>
        </dgm:presLayoutVars>
      </dgm:prSet>
      <dgm:spPr/>
    </dgm:pt>
    <dgm:pt modelId="{A45C4FCD-6AAE-4A25-BAA7-9EEB4BE516ED}" type="pres">
      <dgm:prSet presAssocID="{8F5BC6F2-2A7B-4C83-87F4-D855A455106B}" presName="sibTrans" presStyleLbl="sibTrans2D1" presStyleIdx="5" presStyleCnt="9"/>
      <dgm:spPr/>
    </dgm:pt>
    <dgm:pt modelId="{CB8F587C-E6A4-4C16-8BE8-E77F8C3CDF4A}" type="pres">
      <dgm:prSet presAssocID="{8F5BC6F2-2A7B-4C83-87F4-D855A455106B}" presName="connectorText" presStyleLbl="sibTrans2D1" presStyleIdx="5" presStyleCnt="9"/>
      <dgm:spPr/>
    </dgm:pt>
    <dgm:pt modelId="{26594CCD-7B78-49F5-BAFF-AE1FCDFB59BB}" type="pres">
      <dgm:prSet presAssocID="{F5464D16-0156-46BB-81E2-BA68E5B52027}" presName="node" presStyleLbl="node1" presStyleIdx="6" presStyleCnt="10">
        <dgm:presLayoutVars>
          <dgm:bulletEnabled val="1"/>
        </dgm:presLayoutVars>
      </dgm:prSet>
      <dgm:spPr/>
    </dgm:pt>
    <dgm:pt modelId="{05866E95-A4CD-49A2-A533-436E46C9CB38}" type="pres">
      <dgm:prSet presAssocID="{4799790D-D90A-4C33-8A71-8E38D354188F}" presName="sibTrans" presStyleLbl="sibTrans2D1" presStyleIdx="6" presStyleCnt="9"/>
      <dgm:spPr/>
    </dgm:pt>
    <dgm:pt modelId="{98A55539-DC28-44E6-B1DB-C8B62CE39D8C}" type="pres">
      <dgm:prSet presAssocID="{4799790D-D90A-4C33-8A71-8E38D354188F}" presName="connectorText" presStyleLbl="sibTrans2D1" presStyleIdx="6" presStyleCnt="9"/>
      <dgm:spPr/>
    </dgm:pt>
    <dgm:pt modelId="{B5D050E8-71B5-4282-B33B-8DAD41E5CFAF}" type="pres">
      <dgm:prSet presAssocID="{C8E99DF5-7DA1-463D-881D-F7368A5F2546}" presName="node" presStyleLbl="node1" presStyleIdx="7" presStyleCnt="10">
        <dgm:presLayoutVars>
          <dgm:bulletEnabled val="1"/>
        </dgm:presLayoutVars>
      </dgm:prSet>
      <dgm:spPr/>
    </dgm:pt>
    <dgm:pt modelId="{649D3D19-C2EF-4728-8C07-90E24343F5A4}" type="pres">
      <dgm:prSet presAssocID="{0303A6A3-823F-43CE-9F4E-B46EAF714054}" presName="sibTrans" presStyleLbl="sibTrans2D1" presStyleIdx="7" presStyleCnt="9"/>
      <dgm:spPr/>
    </dgm:pt>
    <dgm:pt modelId="{D861D770-91F2-4BC4-B0B4-4F5A8E6D7FEB}" type="pres">
      <dgm:prSet presAssocID="{0303A6A3-823F-43CE-9F4E-B46EAF714054}" presName="connectorText" presStyleLbl="sibTrans2D1" presStyleIdx="7" presStyleCnt="9"/>
      <dgm:spPr/>
    </dgm:pt>
    <dgm:pt modelId="{0AA6E9EE-0098-4D78-93BF-472511AF2425}" type="pres">
      <dgm:prSet presAssocID="{95FDB598-0CA2-4569-98B1-4EF826EEFAE5}" presName="node" presStyleLbl="node1" presStyleIdx="8" presStyleCnt="10">
        <dgm:presLayoutVars>
          <dgm:bulletEnabled val="1"/>
        </dgm:presLayoutVars>
      </dgm:prSet>
      <dgm:spPr/>
    </dgm:pt>
    <dgm:pt modelId="{FF410395-F881-4004-95BA-6BB1548F16F8}" type="pres">
      <dgm:prSet presAssocID="{E542909E-51C4-4B93-86E7-EDFC7309A435}" presName="sibTrans" presStyleLbl="sibTrans2D1" presStyleIdx="8" presStyleCnt="9"/>
      <dgm:spPr/>
    </dgm:pt>
    <dgm:pt modelId="{80B4FF31-2C31-433F-A980-852F54AD94EA}" type="pres">
      <dgm:prSet presAssocID="{E542909E-51C4-4B93-86E7-EDFC7309A435}" presName="connectorText" presStyleLbl="sibTrans2D1" presStyleIdx="8" presStyleCnt="9"/>
      <dgm:spPr/>
    </dgm:pt>
    <dgm:pt modelId="{DEE40FB5-C759-44FF-9C0A-7B33DDA24CBA}" type="pres">
      <dgm:prSet presAssocID="{ADF59F49-05E7-4754-AEB1-ED546B9750F2}" presName="node" presStyleLbl="node1" presStyleIdx="9" presStyleCnt="10">
        <dgm:presLayoutVars>
          <dgm:bulletEnabled val="1"/>
        </dgm:presLayoutVars>
      </dgm:prSet>
      <dgm:spPr/>
    </dgm:pt>
  </dgm:ptLst>
  <dgm:cxnLst>
    <dgm:cxn modelId="{127F0503-92C0-44FE-BDA8-F3FA5FB06EEF}" type="presOf" srcId="{E542909E-51C4-4B93-86E7-EDFC7309A435}" destId="{FF410395-F881-4004-95BA-6BB1548F16F8}" srcOrd="0" destOrd="0" presId="urn:microsoft.com/office/officeart/2005/8/layout/process5"/>
    <dgm:cxn modelId="{6F160518-800B-4612-994B-22DE2507B757}" type="presOf" srcId="{A2941A96-6D6E-4813-A3D0-E3029347C594}" destId="{D12CD468-A892-42AC-B7B1-CE802518157C}" srcOrd="0" destOrd="0" presId="urn:microsoft.com/office/officeart/2005/8/layout/process5"/>
    <dgm:cxn modelId="{A9D60818-A12A-477E-9B80-4277B7ABFD95}" type="presOf" srcId="{B9AB68D7-375A-46CC-837C-199C0615FB02}" destId="{6B54C670-F156-4FF6-A516-DD1114397994}" srcOrd="0" destOrd="0" presId="urn:microsoft.com/office/officeart/2005/8/layout/process5"/>
    <dgm:cxn modelId="{C1B9801B-E54A-4C78-8335-2311AD16C19A}" type="presOf" srcId="{4799790D-D90A-4C33-8A71-8E38D354188F}" destId="{98A55539-DC28-44E6-B1DB-C8B62CE39D8C}" srcOrd="1" destOrd="0" presId="urn:microsoft.com/office/officeart/2005/8/layout/process5"/>
    <dgm:cxn modelId="{DA869A1E-A401-4830-9DDD-D72D33717184}" type="presOf" srcId="{A2941A96-6D6E-4813-A3D0-E3029347C594}" destId="{5A4923BA-820D-45A8-A7C0-79EE737E8AE4}" srcOrd="1" destOrd="0" presId="urn:microsoft.com/office/officeart/2005/8/layout/process5"/>
    <dgm:cxn modelId="{82236C24-23BB-4E59-B740-7A210E3A81CC}" type="presOf" srcId="{0303A6A3-823F-43CE-9F4E-B46EAF714054}" destId="{D861D770-91F2-4BC4-B0B4-4F5A8E6D7FEB}" srcOrd="1" destOrd="0" presId="urn:microsoft.com/office/officeart/2005/8/layout/process5"/>
    <dgm:cxn modelId="{61AA092D-1596-417B-B29F-67AC9D32BBAE}" type="presOf" srcId="{F5464D16-0156-46BB-81E2-BA68E5B52027}" destId="{26594CCD-7B78-49F5-BAFF-AE1FCDFB59BB}" srcOrd="0" destOrd="0" presId="urn:microsoft.com/office/officeart/2005/8/layout/process5"/>
    <dgm:cxn modelId="{C43F8A32-B0CB-4CFB-BD43-25F49AA8F018}" type="presOf" srcId="{DC649FE2-5E54-447F-9014-072543AD7755}" destId="{37E78264-030F-4567-960D-A6CBB39CA2F4}" srcOrd="0" destOrd="0" presId="urn:microsoft.com/office/officeart/2005/8/layout/process5"/>
    <dgm:cxn modelId="{1BE24A65-C411-408A-9B73-0BE510324BED}" type="presOf" srcId="{ADF59F49-05E7-4754-AEB1-ED546B9750F2}" destId="{DEE40FB5-C759-44FF-9C0A-7B33DDA24CBA}" srcOrd="0" destOrd="0" presId="urn:microsoft.com/office/officeart/2005/8/layout/process5"/>
    <dgm:cxn modelId="{141AE26B-4383-42BD-BB3A-B9CB8C1CC602}" type="presOf" srcId="{E542909E-51C4-4B93-86E7-EDFC7309A435}" destId="{80B4FF31-2C31-433F-A980-852F54AD94EA}" srcOrd="1" destOrd="0" presId="urn:microsoft.com/office/officeart/2005/8/layout/process5"/>
    <dgm:cxn modelId="{40BE546D-D25B-43D3-B1F0-ED8BB61E2948}" type="presOf" srcId="{F2ACCB35-6919-434F-B0DF-DA9B071C93CC}" destId="{218518E3-016B-4579-BAE9-37483FA0D40B}" srcOrd="0" destOrd="0" presId="urn:microsoft.com/office/officeart/2005/8/layout/process5"/>
    <dgm:cxn modelId="{4B7DC86F-E5D2-4054-A2E0-D2315713D8D1}" srcId="{CC31D093-F83D-45E5-A97A-145429B39C1E}" destId="{ADF59F49-05E7-4754-AEB1-ED546B9750F2}" srcOrd="9" destOrd="0" parTransId="{E05BC235-EB39-4FFD-8228-11D78C147C50}" sibTransId="{227792CA-C0E0-4B6C-BA54-F0DB113537BB}"/>
    <dgm:cxn modelId="{C9B3D252-1E32-4A37-843F-2C5ED3A05DD1}" srcId="{CC31D093-F83D-45E5-A97A-145429B39C1E}" destId="{E44C2EE0-4E64-4FBE-A9CA-E4C083AEEE8F}" srcOrd="1" destOrd="0" parTransId="{EEE9FE8C-62DE-4B7A-BF19-F27CC321A33B}" sibTransId="{9C8C6E07-F194-4196-A183-FFE0D4DA1A2E}"/>
    <dgm:cxn modelId="{7D294653-FEC1-4758-A2DF-B37811A6326B}" type="presOf" srcId="{E44C2EE0-4E64-4FBE-A9CA-E4C083AEEE8F}" destId="{61E5593A-DB0C-4378-9894-7D69BE96F79C}" srcOrd="0" destOrd="0" presId="urn:microsoft.com/office/officeart/2005/8/layout/process5"/>
    <dgm:cxn modelId="{E75EF857-2F8A-460D-ACAD-7C5A071BB438}" type="presOf" srcId="{F3E452A8-F9BE-430C-A123-3E087E08B466}" destId="{CDA8D545-B207-48A9-91F9-37FFAED7F8E5}" srcOrd="0" destOrd="0" presId="urn:microsoft.com/office/officeart/2005/8/layout/process5"/>
    <dgm:cxn modelId="{96B03C58-FFD2-45C6-921C-E5B7754CABE2}" type="presOf" srcId="{F2E993AC-E438-4927-89DC-D14E7FF26A65}" destId="{5D81AAD3-8DE9-4764-9FAE-335B59E78A3A}" srcOrd="1" destOrd="0" presId="urn:microsoft.com/office/officeart/2005/8/layout/process5"/>
    <dgm:cxn modelId="{BF8AE984-B355-4CB0-8FE6-6DB28DBEB32C}" type="presOf" srcId="{CC31D093-F83D-45E5-A97A-145429B39C1E}" destId="{FAAC3213-FD9B-48DA-BCFD-90FE3DD8FF01}" srcOrd="0" destOrd="0" presId="urn:microsoft.com/office/officeart/2005/8/layout/process5"/>
    <dgm:cxn modelId="{0FC99086-9664-4878-AC6C-3BC706E9A563}" srcId="{CC31D093-F83D-45E5-A97A-145429B39C1E}" destId="{95FDB598-0CA2-4569-98B1-4EF826EEFAE5}" srcOrd="8" destOrd="0" parTransId="{091AC0BC-662C-4266-BA6F-056E5177DEC0}" sibTransId="{E542909E-51C4-4B93-86E7-EDFC7309A435}"/>
    <dgm:cxn modelId="{4EFA1F88-485E-4F73-8EBC-4DCD8C804B0C}" type="presOf" srcId="{F2ACCB35-6919-434F-B0DF-DA9B071C93CC}" destId="{E414FF87-7542-42A6-BE9C-D58BBE9E2D03}" srcOrd="1" destOrd="0" presId="urn:microsoft.com/office/officeart/2005/8/layout/process5"/>
    <dgm:cxn modelId="{E2897A88-6088-4501-B7EE-0273C3D49EEE}" type="presOf" srcId="{B257EEA6-7A9C-48B7-9CD6-ACFFA80E57B6}" destId="{319F03F1-EC4A-4702-96E5-A80E9206CBC2}" srcOrd="0" destOrd="0" presId="urn:microsoft.com/office/officeart/2005/8/layout/process5"/>
    <dgm:cxn modelId="{F7DD418B-CA53-4DD7-B5DB-3F765C3E04E1}" type="presOf" srcId="{8F5BC6F2-2A7B-4C83-87F4-D855A455106B}" destId="{A45C4FCD-6AAE-4A25-BAA7-9EEB4BE516ED}" srcOrd="0" destOrd="0" presId="urn:microsoft.com/office/officeart/2005/8/layout/process5"/>
    <dgm:cxn modelId="{E694A893-2C67-477F-95C6-3FDE1C862141}" type="presOf" srcId="{9C8C6E07-F194-4196-A183-FFE0D4DA1A2E}" destId="{2363FA50-A26C-4087-8481-81A438468C1E}" srcOrd="1" destOrd="0" presId="urn:microsoft.com/office/officeart/2005/8/layout/process5"/>
    <dgm:cxn modelId="{6A06E19A-A56C-468C-85BE-547B7625403D}" type="presOf" srcId="{8F5BC6F2-2A7B-4C83-87F4-D855A455106B}" destId="{CB8F587C-E6A4-4C16-8BE8-E77F8C3CDF4A}" srcOrd="1" destOrd="0" presId="urn:microsoft.com/office/officeart/2005/8/layout/process5"/>
    <dgm:cxn modelId="{E5674D9B-EFCF-4026-BE9E-94BC784F487D}" srcId="{CC31D093-F83D-45E5-A97A-145429B39C1E}" destId="{F3E452A8-F9BE-430C-A123-3E087E08B466}" srcOrd="5" destOrd="0" parTransId="{8435CE70-3D10-40B7-96F2-007E8C047E73}" sibTransId="{8F5BC6F2-2A7B-4C83-87F4-D855A455106B}"/>
    <dgm:cxn modelId="{268682AA-EFB3-4870-A4A2-7EDC255A1DCE}" type="presOf" srcId="{9C8C6E07-F194-4196-A183-FFE0D4DA1A2E}" destId="{BAB15B55-A7BF-405E-B368-626A6ACF4A7D}" srcOrd="0" destOrd="0" presId="urn:microsoft.com/office/officeart/2005/8/layout/process5"/>
    <dgm:cxn modelId="{9822BBAD-6CAA-4323-8F0D-FF896BBDBA78}" srcId="{CC31D093-F83D-45E5-A97A-145429B39C1E}" destId="{C8E99DF5-7DA1-463D-881D-F7368A5F2546}" srcOrd="7" destOrd="0" parTransId="{92BA1E32-370C-43F5-B95C-6FAE1E27FDE3}" sibTransId="{0303A6A3-823F-43CE-9F4E-B46EAF714054}"/>
    <dgm:cxn modelId="{734558AE-35D7-49E6-A89E-877DB4F8F65D}" type="presOf" srcId="{0303A6A3-823F-43CE-9F4E-B46EAF714054}" destId="{649D3D19-C2EF-4728-8C07-90E24343F5A4}" srcOrd="0" destOrd="0" presId="urn:microsoft.com/office/officeart/2005/8/layout/process5"/>
    <dgm:cxn modelId="{32177FB6-2F72-40AF-8852-B2868677BF2B}" srcId="{CC31D093-F83D-45E5-A97A-145429B39C1E}" destId="{F5464D16-0156-46BB-81E2-BA68E5B52027}" srcOrd="6" destOrd="0" parTransId="{4AF2F258-7E6C-429E-994F-3E448A58AED1}" sibTransId="{4799790D-D90A-4C33-8A71-8E38D354188F}"/>
    <dgm:cxn modelId="{5A54BDB7-264E-4003-8685-B534C0D7CCF1}" type="presOf" srcId="{95FDB598-0CA2-4569-98B1-4EF826EEFAE5}" destId="{0AA6E9EE-0098-4D78-93BF-472511AF2425}" srcOrd="0" destOrd="0" presId="urn:microsoft.com/office/officeart/2005/8/layout/process5"/>
    <dgm:cxn modelId="{FC2253BD-2DCD-41A7-9632-ADE4B734413D}" type="presOf" srcId="{F7CA0AB1-07C1-4C86-9A0E-8E99274DED68}" destId="{5DFB06BC-27BC-4FB3-8C3A-6BBD70CB7FC9}" srcOrd="0" destOrd="0" presId="urn:microsoft.com/office/officeart/2005/8/layout/process5"/>
    <dgm:cxn modelId="{3172A1BF-C51C-4F72-9CAD-0EC67D88371F}" type="presOf" srcId="{F2E993AC-E438-4927-89DC-D14E7FF26A65}" destId="{0E1D60AF-009B-41F8-99E0-2A0C79ED5209}" srcOrd="0" destOrd="0" presId="urn:microsoft.com/office/officeart/2005/8/layout/process5"/>
    <dgm:cxn modelId="{751D97D0-3E17-4897-8310-13CD6DD6C8AE}" type="presOf" srcId="{4799790D-D90A-4C33-8A71-8E38D354188F}" destId="{05866E95-A4CD-49A2-A533-436E46C9CB38}" srcOrd="0" destOrd="0" presId="urn:microsoft.com/office/officeart/2005/8/layout/process5"/>
    <dgm:cxn modelId="{72577EDC-70C4-4C42-AFC2-651E16719AB3}" srcId="{CC31D093-F83D-45E5-A97A-145429B39C1E}" destId="{DC649FE2-5E54-447F-9014-072543AD7755}" srcOrd="3" destOrd="0" parTransId="{BBD34865-429C-4F34-9655-0D8F72F364B5}" sibTransId="{F2E993AC-E438-4927-89DC-D14E7FF26A65}"/>
    <dgm:cxn modelId="{C9C700DD-CCA8-4022-AB4D-087C84510EAC}" srcId="{CC31D093-F83D-45E5-A97A-145429B39C1E}" destId="{F7CA0AB1-07C1-4C86-9A0E-8E99274DED68}" srcOrd="2" destOrd="0" parTransId="{307CBA0E-079A-45C4-B8C9-8F753FA71183}" sibTransId="{B257EEA6-7A9C-48B7-9CD6-ACFFA80E57B6}"/>
    <dgm:cxn modelId="{F7C992DF-64B7-48E8-ABEA-B1DEF851C845}" srcId="{CC31D093-F83D-45E5-A97A-145429B39C1E}" destId="{B9AB68D7-375A-46CC-837C-199C0615FB02}" srcOrd="4" destOrd="0" parTransId="{66DDDC2F-CC33-49C9-8733-19DF0A80A448}" sibTransId="{A2941A96-6D6E-4813-A3D0-E3029347C594}"/>
    <dgm:cxn modelId="{C001C8E9-48D0-4977-A45E-438E38168D64}" type="presOf" srcId="{B257EEA6-7A9C-48B7-9CD6-ACFFA80E57B6}" destId="{2103BC85-E7A0-4C1B-8C60-B3504139EB2D}" srcOrd="1" destOrd="0" presId="urn:microsoft.com/office/officeart/2005/8/layout/process5"/>
    <dgm:cxn modelId="{BFECE0F5-9EC6-4B21-83DE-DE262136C317}" type="presOf" srcId="{C8E99DF5-7DA1-463D-881D-F7368A5F2546}" destId="{B5D050E8-71B5-4282-B33B-8DAD41E5CFAF}" srcOrd="0" destOrd="0" presId="urn:microsoft.com/office/officeart/2005/8/layout/process5"/>
    <dgm:cxn modelId="{345D86F6-5FC0-49B8-AEFA-F7A26433F0DA}" type="presOf" srcId="{E9A3F587-9208-48CB-9146-46C6ACED41E6}" destId="{E34336AE-3BD5-458A-B269-6EA24DDD766F}" srcOrd="0" destOrd="0" presId="urn:microsoft.com/office/officeart/2005/8/layout/process5"/>
    <dgm:cxn modelId="{E452BCFE-7AE0-4EC1-9F80-49A298DDF69F}" srcId="{CC31D093-F83D-45E5-A97A-145429B39C1E}" destId="{E9A3F587-9208-48CB-9146-46C6ACED41E6}" srcOrd="0" destOrd="0" parTransId="{28EA3A7F-EC8C-4B53-8ADD-DEA43EEE72C8}" sibTransId="{F2ACCB35-6919-434F-B0DF-DA9B071C93CC}"/>
    <dgm:cxn modelId="{6B287907-F6BC-4DBC-B64E-145573066B6B}" type="presParOf" srcId="{FAAC3213-FD9B-48DA-BCFD-90FE3DD8FF01}" destId="{E34336AE-3BD5-458A-B269-6EA24DDD766F}" srcOrd="0" destOrd="0" presId="urn:microsoft.com/office/officeart/2005/8/layout/process5"/>
    <dgm:cxn modelId="{24659C0D-5223-4244-97D4-32B24EEDCC45}" type="presParOf" srcId="{FAAC3213-FD9B-48DA-BCFD-90FE3DD8FF01}" destId="{218518E3-016B-4579-BAE9-37483FA0D40B}" srcOrd="1" destOrd="0" presId="urn:microsoft.com/office/officeart/2005/8/layout/process5"/>
    <dgm:cxn modelId="{1F3A5939-5C82-4321-A55F-A3FDB9749506}" type="presParOf" srcId="{218518E3-016B-4579-BAE9-37483FA0D40B}" destId="{E414FF87-7542-42A6-BE9C-D58BBE9E2D03}" srcOrd="0" destOrd="0" presId="urn:microsoft.com/office/officeart/2005/8/layout/process5"/>
    <dgm:cxn modelId="{6D78B425-5C31-46EA-B0FB-58FC065E33DA}" type="presParOf" srcId="{FAAC3213-FD9B-48DA-BCFD-90FE3DD8FF01}" destId="{61E5593A-DB0C-4378-9894-7D69BE96F79C}" srcOrd="2" destOrd="0" presId="urn:microsoft.com/office/officeart/2005/8/layout/process5"/>
    <dgm:cxn modelId="{C9DAB4C4-3F6E-49AB-BDA1-A0EDEDD3FE67}" type="presParOf" srcId="{FAAC3213-FD9B-48DA-BCFD-90FE3DD8FF01}" destId="{BAB15B55-A7BF-405E-B368-626A6ACF4A7D}" srcOrd="3" destOrd="0" presId="urn:microsoft.com/office/officeart/2005/8/layout/process5"/>
    <dgm:cxn modelId="{BDD820D1-F48C-4D2F-8A76-6E1278DE6EE0}" type="presParOf" srcId="{BAB15B55-A7BF-405E-B368-626A6ACF4A7D}" destId="{2363FA50-A26C-4087-8481-81A438468C1E}" srcOrd="0" destOrd="0" presId="urn:microsoft.com/office/officeart/2005/8/layout/process5"/>
    <dgm:cxn modelId="{A6383357-2608-4F10-9995-CDD0A5178D9D}" type="presParOf" srcId="{FAAC3213-FD9B-48DA-BCFD-90FE3DD8FF01}" destId="{5DFB06BC-27BC-4FB3-8C3A-6BBD70CB7FC9}" srcOrd="4" destOrd="0" presId="urn:microsoft.com/office/officeart/2005/8/layout/process5"/>
    <dgm:cxn modelId="{C9377CEA-C9F6-49DB-9C95-2230AD56510C}" type="presParOf" srcId="{FAAC3213-FD9B-48DA-BCFD-90FE3DD8FF01}" destId="{319F03F1-EC4A-4702-96E5-A80E9206CBC2}" srcOrd="5" destOrd="0" presId="urn:microsoft.com/office/officeart/2005/8/layout/process5"/>
    <dgm:cxn modelId="{0C66001C-454D-43AA-980A-8A3458B9FF79}" type="presParOf" srcId="{319F03F1-EC4A-4702-96E5-A80E9206CBC2}" destId="{2103BC85-E7A0-4C1B-8C60-B3504139EB2D}" srcOrd="0" destOrd="0" presId="urn:microsoft.com/office/officeart/2005/8/layout/process5"/>
    <dgm:cxn modelId="{8738EE35-E8EA-4AD3-A735-E60A7E01CB17}" type="presParOf" srcId="{FAAC3213-FD9B-48DA-BCFD-90FE3DD8FF01}" destId="{37E78264-030F-4567-960D-A6CBB39CA2F4}" srcOrd="6" destOrd="0" presId="urn:microsoft.com/office/officeart/2005/8/layout/process5"/>
    <dgm:cxn modelId="{2EB4FE28-72B4-41CE-8457-E15B677E9B1C}" type="presParOf" srcId="{FAAC3213-FD9B-48DA-BCFD-90FE3DD8FF01}" destId="{0E1D60AF-009B-41F8-99E0-2A0C79ED5209}" srcOrd="7" destOrd="0" presId="urn:microsoft.com/office/officeart/2005/8/layout/process5"/>
    <dgm:cxn modelId="{32EB723A-6CA4-4276-B0EB-6D8749A82357}" type="presParOf" srcId="{0E1D60AF-009B-41F8-99E0-2A0C79ED5209}" destId="{5D81AAD3-8DE9-4764-9FAE-335B59E78A3A}" srcOrd="0" destOrd="0" presId="urn:microsoft.com/office/officeart/2005/8/layout/process5"/>
    <dgm:cxn modelId="{8F38A41C-A9F9-4234-B6A5-651B86ED7A0E}" type="presParOf" srcId="{FAAC3213-FD9B-48DA-BCFD-90FE3DD8FF01}" destId="{6B54C670-F156-4FF6-A516-DD1114397994}" srcOrd="8" destOrd="0" presId="urn:microsoft.com/office/officeart/2005/8/layout/process5"/>
    <dgm:cxn modelId="{99DC6C44-0A55-4739-98A1-AFD210392CF0}" type="presParOf" srcId="{FAAC3213-FD9B-48DA-BCFD-90FE3DD8FF01}" destId="{D12CD468-A892-42AC-B7B1-CE802518157C}" srcOrd="9" destOrd="0" presId="urn:microsoft.com/office/officeart/2005/8/layout/process5"/>
    <dgm:cxn modelId="{57A52F48-FDDA-4D67-BB51-5C77027750AA}" type="presParOf" srcId="{D12CD468-A892-42AC-B7B1-CE802518157C}" destId="{5A4923BA-820D-45A8-A7C0-79EE737E8AE4}" srcOrd="0" destOrd="0" presId="urn:microsoft.com/office/officeart/2005/8/layout/process5"/>
    <dgm:cxn modelId="{02F21E0F-FB60-4F69-9E5B-560622D5A58F}" type="presParOf" srcId="{FAAC3213-FD9B-48DA-BCFD-90FE3DD8FF01}" destId="{CDA8D545-B207-48A9-91F9-37FFAED7F8E5}" srcOrd="10" destOrd="0" presId="urn:microsoft.com/office/officeart/2005/8/layout/process5"/>
    <dgm:cxn modelId="{39950D3E-41DB-466A-A1D6-61A81F53339B}" type="presParOf" srcId="{FAAC3213-FD9B-48DA-BCFD-90FE3DD8FF01}" destId="{A45C4FCD-6AAE-4A25-BAA7-9EEB4BE516ED}" srcOrd="11" destOrd="0" presId="urn:microsoft.com/office/officeart/2005/8/layout/process5"/>
    <dgm:cxn modelId="{83BFE7CA-9268-42D4-A905-243438BF61B3}" type="presParOf" srcId="{A45C4FCD-6AAE-4A25-BAA7-9EEB4BE516ED}" destId="{CB8F587C-E6A4-4C16-8BE8-E77F8C3CDF4A}" srcOrd="0" destOrd="0" presId="urn:microsoft.com/office/officeart/2005/8/layout/process5"/>
    <dgm:cxn modelId="{04110634-5A79-4CED-97B8-DFFF7EF048F0}" type="presParOf" srcId="{FAAC3213-FD9B-48DA-BCFD-90FE3DD8FF01}" destId="{26594CCD-7B78-49F5-BAFF-AE1FCDFB59BB}" srcOrd="12" destOrd="0" presId="urn:microsoft.com/office/officeart/2005/8/layout/process5"/>
    <dgm:cxn modelId="{3AF2BA59-FEFD-4AE1-AAD2-381DA0E115E6}" type="presParOf" srcId="{FAAC3213-FD9B-48DA-BCFD-90FE3DD8FF01}" destId="{05866E95-A4CD-49A2-A533-436E46C9CB38}" srcOrd="13" destOrd="0" presId="urn:microsoft.com/office/officeart/2005/8/layout/process5"/>
    <dgm:cxn modelId="{A7D9D322-DCE6-4220-83BF-A96D6E17D884}" type="presParOf" srcId="{05866E95-A4CD-49A2-A533-436E46C9CB38}" destId="{98A55539-DC28-44E6-B1DB-C8B62CE39D8C}" srcOrd="0" destOrd="0" presId="urn:microsoft.com/office/officeart/2005/8/layout/process5"/>
    <dgm:cxn modelId="{4CAACC75-2910-4B6A-B50C-E48775A647E6}" type="presParOf" srcId="{FAAC3213-FD9B-48DA-BCFD-90FE3DD8FF01}" destId="{B5D050E8-71B5-4282-B33B-8DAD41E5CFAF}" srcOrd="14" destOrd="0" presId="urn:microsoft.com/office/officeart/2005/8/layout/process5"/>
    <dgm:cxn modelId="{7D9C7AAD-A1A6-40F4-A183-08EF9A894429}" type="presParOf" srcId="{FAAC3213-FD9B-48DA-BCFD-90FE3DD8FF01}" destId="{649D3D19-C2EF-4728-8C07-90E24343F5A4}" srcOrd="15" destOrd="0" presId="urn:microsoft.com/office/officeart/2005/8/layout/process5"/>
    <dgm:cxn modelId="{06E3CC4C-5E78-4385-B581-F07ED7504526}" type="presParOf" srcId="{649D3D19-C2EF-4728-8C07-90E24343F5A4}" destId="{D861D770-91F2-4BC4-B0B4-4F5A8E6D7FEB}" srcOrd="0" destOrd="0" presId="urn:microsoft.com/office/officeart/2005/8/layout/process5"/>
    <dgm:cxn modelId="{35BAA636-15F6-41AE-A065-DD4174D0F256}" type="presParOf" srcId="{FAAC3213-FD9B-48DA-BCFD-90FE3DD8FF01}" destId="{0AA6E9EE-0098-4D78-93BF-472511AF2425}" srcOrd="16" destOrd="0" presId="urn:microsoft.com/office/officeart/2005/8/layout/process5"/>
    <dgm:cxn modelId="{9DC2D8B1-779E-4BD9-9ED5-41EE65BB3EF8}" type="presParOf" srcId="{FAAC3213-FD9B-48DA-BCFD-90FE3DD8FF01}" destId="{FF410395-F881-4004-95BA-6BB1548F16F8}" srcOrd="17" destOrd="0" presId="urn:microsoft.com/office/officeart/2005/8/layout/process5"/>
    <dgm:cxn modelId="{81EE75BB-EF9C-4FAF-8C24-8AAEBDEF1D18}" type="presParOf" srcId="{FF410395-F881-4004-95BA-6BB1548F16F8}" destId="{80B4FF31-2C31-433F-A980-852F54AD94EA}" srcOrd="0" destOrd="0" presId="urn:microsoft.com/office/officeart/2005/8/layout/process5"/>
    <dgm:cxn modelId="{621369A0-202C-4F7E-A106-656E0C1C0777}" type="presParOf" srcId="{FAAC3213-FD9B-48DA-BCFD-90FE3DD8FF01}" destId="{DEE40FB5-C759-44FF-9C0A-7B33DDA24CBA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22C4-5C53-470A-954C-7C1743C67059}">
      <dsp:nvSpPr>
        <dsp:cNvPr id="0" name=""/>
        <dsp:cNvSpPr/>
      </dsp:nvSpPr>
      <dsp:spPr>
        <a:xfrm>
          <a:off x="0" y="880651"/>
          <a:ext cx="8443664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7B291-7876-4891-94DB-442C2DC6F251}">
      <dsp:nvSpPr>
        <dsp:cNvPr id="0" name=""/>
        <dsp:cNvSpPr/>
      </dsp:nvSpPr>
      <dsp:spPr>
        <a:xfrm>
          <a:off x="401981" y="127964"/>
          <a:ext cx="8039613" cy="1018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4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uk-UA" sz="14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tooltip="Current Documen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Проводити діагностику складових фінансово-економічної безпеки підприємства</a:t>
          </a:r>
          <a:r>
            <a:rPr lang="uk-UA" sz="14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694" y="177677"/>
        <a:ext cx="7940187" cy="918941"/>
      </dsp:txXfrm>
    </dsp:sp>
    <dsp:sp modelId="{9B4E7FAB-7307-4DCA-AC9D-9DCAED70C0C2}">
      <dsp:nvSpPr>
        <dsp:cNvPr id="0" name=""/>
        <dsp:cNvSpPr/>
      </dsp:nvSpPr>
      <dsp:spPr>
        <a:xfrm>
          <a:off x="0" y="1697131"/>
          <a:ext cx="8443664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2DC42-83BB-4427-AC93-6D3AFA0CE8F7}">
      <dsp:nvSpPr>
        <dsp:cNvPr id="0" name=""/>
        <dsp:cNvSpPr/>
      </dsp:nvSpPr>
      <dsp:spPr>
        <a:xfrm>
          <a:off x="417235" y="1431451"/>
          <a:ext cx="802104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 В</a:t>
          </a:r>
          <a:r>
            <a:rPr lang="uk-UA" sz="140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tooltip="Current Documen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икористовувати на практиці методи та важелі </a:t>
          </a:r>
          <a:r>
            <a:rPr lang="uk-UA" sz="140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системі фінансово-економічної безпеки підприємства.</a:t>
          </a:r>
          <a:endParaRPr lang="ru-UA" sz="1400" u="none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74" y="1457390"/>
        <a:ext cx="7969162" cy="479482"/>
      </dsp:txXfrm>
    </dsp:sp>
    <dsp:sp modelId="{AE84193B-DE97-4420-91E6-9A72D7F3B788}">
      <dsp:nvSpPr>
        <dsp:cNvPr id="0" name=""/>
        <dsp:cNvSpPr/>
      </dsp:nvSpPr>
      <dsp:spPr>
        <a:xfrm>
          <a:off x="0" y="2513611"/>
          <a:ext cx="8443664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E3BEF-3D4A-4526-A126-81E84F98CD36}">
      <dsp:nvSpPr>
        <dsp:cNvPr id="0" name=""/>
        <dsp:cNvSpPr/>
      </dsp:nvSpPr>
      <dsp:spPr>
        <a:xfrm>
          <a:off x="422183" y="2247931"/>
          <a:ext cx="801413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 Застосовувати м</a:t>
          </a:r>
          <a:r>
            <a:rPr lang="uk-UA" sz="140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tooltip="Current Documen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етоди усунення типових загроз фінансово-економічній безпеці підприємства.</a:t>
          </a:r>
          <a:endParaRPr lang="ru-UA" sz="1400" u="none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122" y="2273870"/>
        <a:ext cx="7962256" cy="479482"/>
      </dsp:txXfrm>
    </dsp:sp>
    <dsp:sp modelId="{2730D993-758B-4AB3-9CA2-6275ACB9ACAE}">
      <dsp:nvSpPr>
        <dsp:cNvPr id="0" name=""/>
        <dsp:cNvSpPr/>
      </dsp:nvSpPr>
      <dsp:spPr>
        <a:xfrm>
          <a:off x="0" y="3330091"/>
          <a:ext cx="8443664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ABC29-7350-4A75-AA63-58388B1691D5}">
      <dsp:nvSpPr>
        <dsp:cNvPr id="0" name=""/>
        <dsp:cNvSpPr/>
      </dsp:nvSpPr>
      <dsp:spPr>
        <a:xfrm>
          <a:off x="422183" y="3064411"/>
          <a:ext cx="801413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 Формувати систему фінансово-економічної безпеки на підприємстві.</a:t>
          </a:r>
          <a:endParaRPr lang="ru-UA" sz="14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122" y="3090350"/>
        <a:ext cx="7962256" cy="479482"/>
      </dsp:txXfrm>
    </dsp:sp>
    <dsp:sp modelId="{00606E66-422F-4360-8AA0-C949F1778DB2}">
      <dsp:nvSpPr>
        <dsp:cNvPr id="0" name=""/>
        <dsp:cNvSpPr/>
      </dsp:nvSpPr>
      <dsp:spPr>
        <a:xfrm>
          <a:off x="0" y="4146571"/>
          <a:ext cx="8443664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EBAC2-8455-4A55-82E8-AF03CB084053}">
      <dsp:nvSpPr>
        <dsp:cNvPr id="0" name=""/>
        <dsp:cNvSpPr/>
      </dsp:nvSpPr>
      <dsp:spPr>
        <a:xfrm>
          <a:off x="422183" y="3880891"/>
          <a:ext cx="591056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 Формувати пропозиції щодо розробки напрямів покращення фінансово-економічної безпеки підприємства. </a:t>
          </a:r>
          <a:endParaRPr lang="ru-UA" sz="1400" u="none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122" y="3906830"/>
        <a:ext cx="5858686" cy="479482"/>
      </dsp:txXfrm>
    </dsp:sp>
    <dsp:sp modelId="{CBBEC018-052B-45B3-8CDB-049F3DAD87BF}">
      <dsp:nvSpPr>
        <dsp:cNvPr id="0" name=""/>
        <dsp:cNvSpPr/>
      </dsp:nvSpPr>
      <dsp:spPr>
        <a:xfrm>
          <a:off x="0" y="4963051"/>
          <a:ext cx="8443664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B1955-E5CE-4D44-B8B4-6003BB3CED77}">
      <dsp:nvSpPr>
        <dsp:cNvPr id="0" name=""/>
        <dsp:cNvSpPr/>
      </dsp:nvSpPr>
      <dsp:spPr>
        <a:xfrm>
          <a:off x="422183" y="4697371"/>
          <a:ext cx="591056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 Здійснювати управлінський аналіз ситуацій для прийняття та реалізації управлінських рішень протидії економічним загрозам.</a:t>
          </a:r>
          <a:endParaRPr lang="ru-UA" sz="1400" u="none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122" y="4723310"/>
        <a:ext cx="5858686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36AE-3BD5-458A-B269-6EA24DDD766F}">
      <dsp:nvSpPr>
        <dsp:cNvPr id="0" name=""/>
        <dsp:cNvSpPr/>
      </dsp:nvSpPr>
      <dsp:spPr>
        <a:xfrm>
          <a:off x="821308" y="2008"/>
          <a:ext cx="1793628" cy="1326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ЗК1. Здатність до абстрактного мислення, аналізу та синтезу.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166" y="40866"/>
        <a:ext cx="1715912" cy="1248988"/>
      </dsp:txXfrm>
    </dsp:sp>
    <dsp:sp modelId="{218518E3-016B-4579-BAE9-37483FA0D40B}">
      <dsp:nvSpPr>
        <dsp:cNvPr id="0" name=""/>
        <dsp:cNvSpPr/>
      </dsp:nvSpPr>
      <dsp:spPr>
        <a:xfrm>
          <a:off x="2776761" y="437334"/>
          <a:ext cx="389851" cy="45605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6761" y="528544"/>
        <a:ext cx="272896" cy="273632"/>
      </dsp:txXfrm>
    </dsp:sp>
    <dsp:sp modelId="{2235CA3D-1912-4E3C-92F3-B4C93606F9E5}">
      <dsp:nvSpPr>
        <dsp:cNvPr id="0" name=""/>
        <dsp:cNvSpPr/>
      </dsp:nvSpPr>
      <dsp:spPr>
        <a:xfrm>
          <a:off x="3350505" y="113684"/>
          <a:ext cx="1838920" cy="110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ЗК3. Здатність проведення досліджень на відповідному рівні. </a:t>
          </a:r>
          <a:endParaRPr lang="ru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2821" y="146000"/>
        <a:ext cx="1774288" cy="1038720"/>
      </dsp:txXfrm>
    </dsp:sp>
    <dsp:sp modelId="{5ED7494C-D321-417E-A022-9A115212B721}">
      <dsp:nvSpPr>
        <dsp:cNvPr id="0" name=""/>
        <dsp:cNvSpPr/>
      </dsp:nvSpPr>
      <dsp:spPr>
        <a:xfrm>
          <a:off x="5351250" y="437334"/>
          <a:ext cx="389851" cy="45605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1250" y="528544"/>
        <a:ext cx="272896" cy="273632"/>
      </dsp:txXfrm>
    </dsp:sp>
    <dsp:sp modelId="{058CD81E-CDEA-4E15-8172-E5FEB06F288D}">
      <dsp:nvSpPr>
        <dsp:cNvPr id="0" name=""/>
        <dsp:cNvSpPr/>
      </dsp:nvSpPr>
      <dsp:spPr>
        <a:xfrm>
          <a:off x="5924994" y="113684"/>
          <a:ext cx="1838920" cy="110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ЗК4. Вміння виявляти, ставити та вирішувати проблеми. </a:t>
          </a:r>
          <a:endParaRPr lang="ru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7310" y="146000"/>
        <a:ext cx="1774288" cy="1038720"/>
      </dsp:txXfrm>
    </dsp:sp>
    <dsp:sp modelId="{D2D7667C-4BF2-44BB-B44C-2EE3CD29541A}">
      <dsp:nvSpPr>
        <dsp:cNvPr id="0" name=""/>
        <dsp:cNvSpPr/>
      </dsp:nvSpPr>
      <dsp:spPr>
        <a:xfrm rot="5400000">
          <a:off x="6619934" y="1399923"/>
          <a:ext cx="449039" cy="45605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707637" y="1403430"/>
        <a:ext cx="273632" cy="314327"/>
      </dsp:txXfrm>
    </dsp:sp>
    <dsp:sp modelId="{6F38344C-7E2D-4C55-AC31-E989FE3E8FEA}">
      <dsp:nvSpPr>
        <dsp:cNvPr id="0" name=""/>
        <dsp:cNvSpPr/>
      </dsp:nvSpPr>
      <dsp:spPr>
        <a:xfrm>
          <a:off x="5924994" y="2064280"/>
          <a:ext cx="1838920" cy="110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ЗК5. Здатність приймати обґрунтовані рішення. </a:t>
          </a:r>
          <a:endParaRPr lang="ru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7310" y="2096596"/>
        <a:ext cx="1774288" cy="1038720"/>
      </dsp:txXfrm>
    </dsp:sp>
    <dsp:sp modelId="{2B76907F-2691-45E4-B7AA-67C5BEF1B807}">
      <dsp:nvSpPr>
        <dsp:cNvPr id="0" name=""/>
        <dsp:cNvSpPr/>
      </dsp:nvSpPr>
      <dsp:spPr>
        <a:xfrm rot="10800000">
          <a:off x="5373317" y="2387930"/>
          <a:ext cx="389851" cy="45605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90272" y="2479140"/>
        <a:ext cx="272896" cy="273632"/>
      </dsp:txXfrm>
    </dsp:sp>
    <dsp:sp modelId="{92B5C8E7-786F-42FD-975F-7FE8191EF63D}">
      <dsp:nvSpPr>
        <dsp:cNvPr id="0" name=""/>
        <dsp:cNvSpPr/>
      </dsp:nvSpPr>
      <dsp:spPr>
        <a:xfrm>
          <a:off x="3350505" y="2064280"/>
          <a:ext cx="1838920" cy="110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ЗК6. Навички міжособистісної взаємодії. </a:t>
          </a:r>
          <a:endParaRPr lang="ru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2821" y="2096596"/>
        <a:ext cx="1774288" cy="1038720"/>
      </dsp:txXfrm>
    </dsp:sp>
    <dsp:sp modelId="{517B7B1C-53A4-4148-AB61-162C74FC3D43}">
      <dsp:nvSpPr>
        <dsp:cNvPr id="0" name=""/>
        <dsp:cNvSpPr/>
      </dsp:nvSpPr>
      <dsp:spPr>
        <a:xfrm rot="10800000">
          <a:off x="2798828" y="2387930"/>
          <a:ext cx="389851" cy="45605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15783" y="2479140"/>
        <a:ext cx="272896" cy="273632"/>
      </dsp:txXfrm>
    </dsp:sp>
    <dsp:sp modelId="{5FC9FFB4-FAEE-4D83-8E1A-82EF671A40C0}">
      <dsp:nvSpPr>
        <dsp:cNvPr id="0" name=""/>
        <dsp:cNvSpPr/>
      </dsp:nvSpPr>
      <dsp:spPr>
        <a:xfrm>
          <a:off x="776016" y="2064280"/>
          <a:ext cx="1838920" cy="110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ЗК7. Здатність мотивувати людей та рухатися до спільної мети. </a:t>
          </a:r>
          <a:endParaRPr lang="ru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8332" y="2096596"/>
        <a:ext cx="1774288" cy="1038720"/>
      </dsp:txXfrm>
    </dsp:sp>
    <dsp:sp modelId="{93020158-B65E-4177-87A5-1AB11509924E}">
      <dsp:nvSpPr>
        <dsp:cNvPr id="0" name=""/>
        <dsp:cNvSpPr/>
      </dsp:nvSpPr>
      <dsp:spPr>
        <a:xfrm rot="5400000">
          <a:off x="1500550" y="3296357"/>
          <a:ext cx="389851" cy="45605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58660" y="3329458"/>
        <a:ext cx="273632" cy="272896"/>
      </dsp:txXfrm>
    </dsp:sp>
    <dsp:sp modelId="{5A73046B-BB44-4379-8A99-F20DF12B70E8}">
      <dsp:nvSpPr>
        <dsp:cNvPr id="0" name=""/>
        <dsp:cNvSpPr/>
      </dsp:nvSpPr>
      <dsp:spPr>
        <a:xfrm>
          <a:off x="776016" y="3903201"/>
          <a:ext cx="1838920" cy="110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ЗК9. Здатність діяти на основі етичних міркувань </a:t>
          </a:r>
          <a:endParaRPr lang="ru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8332" y="3935517"/>
        <a:ext cx="1774288" cy="1038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36AE-3BD5-458A-B269-6EA24DDD766F}">
      <dsp:nvSpPr>
        <dsp:cNvPr id="0" name=""/>
        <dsp:cNvSpPr/>
      </dsp:nvSpPr>
      <dsp:spPr>
        <a:xfrm>
          <a:off x="592934" y="1044"/>
          <a:ext cx="4361373" cy="1182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СК1. Здатність обирати та використовувати концепції, методи та інструментарій менеджменту, в тому числі у відповідності до визначених цілей та міжнародних стандартів.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574" y="35684"/>
        <a:ext cx="4292093" cy="1113405"/>
      </dsp:txXfrm>
    </dsp:sp>
    <dsp:sp modelId="{218518E3-016B-4579-BAE9-37483FA0D40B}">
      <dsp:nvSpPr>
        <dsp:cNvPr id="0" name=""/>
        <dsp:cNvSpPr/>
      </dsp:nvSpPr>
      <dsp:spPr>
        <a:xfrm>
          <a:off x="5122555" y="355312"/>
          <a:ext cx="405321" cy="4741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2555" y="450142"/>
        <a:ext cx="283725" cy="284489"/>
      </dsp:txXfrm>
    </dsp:sp>
    <dsp:sp modelId="{A194BE2D-B157-4065-9FFA-106014B1D877}">
      <dsp:nvSpPr>
        <dsp:cNvPr id="0" name=""/>
        <dsp:cNvSpPr/>
      </dsp:nvSpPr>
      <dsp:spPr>
        <a:xfrm>
          <a:off x="5719066" y="18819"/>
          <a:ext cx="2227929" cy="1147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СК2. Здатність встановлювати цінності, бачення, місію, цілі та критерії, за якими організація визначає подальші напрями розвитку, розробляти і реалізовувати відповідні стратегії та плани. </a:t>
          </a: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2664" y="52417"/>
        <a:ext cx="2160733" cy="1079940"/>
      </dsp:txXfrm>
    </dsp:sp>
    <dsp:sp modelId="{B0352C9D-A228-4EF4-A2D3-ACAD6791B270}">
      <dsp:nvSpPr>
        <dsp:cNvPr id="0" name=""/>
        <dsp:cNvSpPr/>
      </dsp:nvSpPr>
      <dsp:spPr>
        <a:xfrm rot="5119114">
          <a:off x="6703013" y="1308408"/>
          <a:ext cx="416130" cy="4741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763739" y="1337626"/>
        <a:ext cx="284489" cy="291291"/>
      </dsp:txXfrm>
    </dsp:sp>
    <dsp:sp modelId="{0549AE91-E8C6-4577-8F28-280DDF317955}">
      <dsp:nvSpPr>
        <dsp:cNvPr id="0" name=""/>
        <dsp:cNvSpPr/>
      </dsp:nvSpPr>
      <dsp:spPr>
        <a:xfrm>
          <a:off x="6035102" y="1948487"/>
          <a:ext cx="1911893" cy="1147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СК3. Здатність до саморозвитку, навчання впродовж життя та ефективного самоменеджменту. </a:t>
          </a: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8700" y="1982085"/>
        <a:ext cx="1844697" cy="1079940"/>
      </dsp:txXfrm>
    </dsp:sp>
    <dsp:sp modelId="{C97C5570-59B6-43FE-B40C-38CCC4D70ECA}">
      <dsp:nvSpPr>
        <dsp:cNvPr id="0" name=""/>
        <dsp:cNvSpPr/>
      </dsp:nvSpPr>
      <dsp:spPr>
        <a:xfrm rot="10800000">
          <a:off x="5461534" y="2284981"/>
          <a:ext cx="405321" cy="4741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83130" y="2379811"/>
        <a:ext cx="283725" cy="284489"/>
      </dsp:txXfrm>
    </dsp:sp>
    <dsp:sp modelId="{A6BF8798-440F-4F2E-B1C3-991BA141A34B}">
      <dsp:nvSpPr>
        <dsp:cNvPr id="0" name=""/>
        <dsp:cNvSpPr/>
      </dsp:nvSpPr>
      <dsp:spPr>
        <a:xfrm>
          <a:off x="3358451" y="1948487"/>
          <a:ext cx="1911893" cy="1147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СК4. Здатність до ефективного використання та розвитку ресурсів організації. </a:t>
          </a: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2049" y="1982085"/>
        <a:ext cx="1844697" cy="1079940"/>
      </dsp:txXfrm>
    </dsp:sp>
    <dsp:sp modelId="{2468D316-716B-4F2D-8367-4DF78D47A3E3}">
      <dsp:nvSpPr>
        <dsp:cNvPr id="0" name=""/>
        <dsp:cNvSpPr/>
      </dsp:nvSpPr>
      <dsp:spPr>
        <a:xfrm rot="10800000">
          <a:off x="2784882" y="2284981"/>
          <a:ext cx="405321" cy="4741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06478" y="2379811"/>
        <a:ext cx="283725" cy="284489"/>
      </dsp:txXfrm>
    </dsp:sp>
    <dsp:sp modelId="{78A6771F-9BF4-45AF-8AFF-CBF07B2D082D}">
      <dsp:nvSpPr>
        <dsp:cNvPr id="0" name=""/>
        <dsp:cNvSpPr/>
      </dsp:nvSpPr>
      <dsp:spPr>
        <a:xfrm>
          <a:off x="681799" y="1948487"/>
          <a:ext cx="1911893" cy="1147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СК5. Здатність формувати лідерські якості та демонструвати їх в процесі управління людьми. </a:t>
          </a: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397" y="1982085"/>
        <a:ext cx="1844697" cy="1079940"/>
      </dsp:txXfrm>
    </dsp:sp>
    <dsp:sp modelId="{0F6594E6-C278-40AE-85F1-F11DB4BC6811}">
      <dsp:nvSpPr>
        <dsp:cNvPr id="0" name=""/>
        <dsp:cNvSpPr/>
      </dsp:nvSpPr>
      <dsp:spPr>
        <a:xfrm rot="5400000">
          <a:off x="1435085" y="3229456"/>
          <a:ext cx="405321" cy="4741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95501" y="3263870"/>
        <a:ext cx="284489" cy="283725"/>
      </dsp:txXfrm>
    </dsp:sp>
    <dsp:sp modelId="{1D134C01-2EEF-41D5-ACCC-471AD55B7002}">
      <dsp:nvSpPr>
        <dsp:cNvPr id="0" name=""/>
        <dsp:cNvSpPr/>
      </dsp:nvSpPr>
      <dsp:spPr>
        <a:xfrm>
          <a:off x="681799" y="3860381"/>
          <a:ext cx="1911893" cy="1147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СК6. Здатність розробляти проєкти, управляти ними, виявляти ініціативу та підприємливість. </a:t>
          </a: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397" y="3893979"/>
        <a:ext cx="1844697" cy="1079940"/>
      </dsp:txXfrm>
    </dsp:sp>
    <dsp:sp modelId="{BFC168EA-A493-4335-BBAB-DD448920F05A}">
      <dsp:nvSpPr>
        <dsp:cNvPr id="0" name=""/>
        <dsp:cNvSpPr/>
      </dsp:nvSpPr>
      <dsp:spPr>
        <a:xfrm>
          <a:off x="2761940" y="4196874"/>
          <a:ext cx="405321" cy="4741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1940" y="4291704"/>
        <a:ext cx="283725" cy="284489"/>
      </dsp:txXfrm>
    </dsp:sp>
    <dsp:sp modelId="{D5B9139D-F2C9-4F11-ADAB-3DEDA7E3597E}">
      <dsp:nvSpPr>
        <dsp:cNvPr id="0" name=""/>
        <dsp:cNvSpPr/>
      </dsp:nvSpPr>
      <dsp:spPr>
        <a:xfrm>
          <a:off x="3358451" y="3860381"/>
          <a:ext cx="1911893" cy="1147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СК7. Здатність використовувати психологічні технології роботи з персоналом. </a:t>
          </a:r>
          <a:endParaRPr lang="ru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2049" y="3893979"/>
        <a:ext cx="1844697" cy="1079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36AE-3BD5-458A-B269-6EA24DDD766F}">
      <dsp:nvSpPr>
        <dsp:cNvPr id="0" name=""/>
        <dsp:cNvSpPr/>
      </dsp:nvSpPr>
      <dsp:spPr>
        <a:xfrm>
          <a:off x="509" y="551813"/>
          <a:ext cx="3568082" cy="8775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ПР01. Критично осмислювати, вибирати та використовувати необхідний науковий, методичний і аналітичний інструментарій для управління в непередбачуваних умовах.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13" y="577517"/>
        <a:ext cx="3516674" cy="826187"/>
      </dsp:txXfrm>
    </dsp:sp>
    <dsp:sp modelId="{218518E3-016B-4579-BAE9-37483FA0D40B}">
      <dsp:nvSpPr>
        <dsp:cNvPr id="0" name=""/>
        <dsp:cNvSpPr/>
      </dsp:nvSpPr>
      <dsp:spPr>
        <a:xfrm>
          <a:off x="3701794" y="802916"/>
          <a:ext cx="320897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1794" y="877994"/>
        <a:ext cx="224628" cy="225234"/>
      </dsp:txXfrm>
    </dsp:sp>
    <dsp:sp modelId="{61E5593A-DB0C-4378-9894-7D69BE96F79C}">
      <dsp:nvSpPr>
        <dsp:cNvPr id="0" name=""/>
        <dsp:cNvSpPr/>
      </dsp:nvSpPr>
      <dsp:spPr>
        <a:xfrm>
          <a:off x="4174059" y="536510"/>
          <a:ext cx="1513669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ПР02. Ідентифікувати проблеми в організації та обґрунтовувати методи їх вирішення. </a:t>
          </a: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659" y="563110"/>
        <a:ext cx="1460469" cy="855001"/>
      </dsp:txXfrm>
    </dsp:sp>
    <dsp:sp modelId="{BAB15B55-A7BF-405E-B368-626A6ACF4A7D}">
      <dsp:nvSpPr>
        <dsp:cNvPr id="0" name=""/>
        <dsp:cNvSpPr/>
      </dsp:nvSpPr>
      <dsp:spPr>
        <a:xfrm>
          <a:off x="5820931" y="802916"/>
          <a:ext cx="320897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931" y="877994"/>
        <a:ext cx="224628" cy="225234"/>
      </dsp:txXfrm>
    </dsp:sp>
    <dsp:sp modelId="{5DFB06BC-27BC-4FB3-8C3A-6BBD70CB7FC9}">
      <dsp:nvSpPr>
        <dsp:cNvPr id="0" name=""/>
        <dsp:cNvSpPr/>
      </dsp:nvSpPr>
      <dsp:spPr>
        <a:xfrm>
          <a:off x="6293196" y="536510"/>
          <a:ext cx="1513669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ПР03. Проєктувати ефективні системи управління організаціями. </a:t>
          </a: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9796" y="563110"/>
        <a:ext cx="1460469" cy="855001"/>
      </dsp:txXfrm>
    </dsp:sp>
    <dsp:sp modelId="{319F03F1-EC4A-4702-96E5-A80E9206CBC2}">
      <dsp:nvSpPr>
        <dsp:cNvPr id="0" name=""/>
        <dsp:cNvSpPr/>
      </dsp:nvSpPr>
      <dsp:spPr>
        <a:xfrm rot="5400000">
          <a:off x="6889582" y="1550669"/>
          <a:ext cx="320897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37414" y="1577916"/>
        <a:ext cx="225234" cy="224628"/>
      </dsp:txXfrm>
    </dsp:sp>
    <dsp:sp modelId="{37E78264-030F-4567-960D-A6CBB39CA2F4}">
      <dsp:nvSpPr>
        <dsp:cNvPr id="0" name=""/>
        <dsp:cNvSpPr/>
      </dsp:nvSpPr>
      <dsp:spPr>
        <a:xfrm>
          <a:off x="6293196" y="2050180"/>
          <a:ext cx="1513669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ПР04. Обґрунтовувати та управляти проєктами, генерувати підприємницькі ідеї. </a:t>
          </a: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9796" y="2076780"/>
        <a:ext cx="1460469" cy="855001"/>
      </dsp:txXfrm>
    </dsp:sp>
    <dsp:sp modelId="{0E1D60AF-009B-41F8-99E0-2A0C79ED5209}">
      <dsp:nvSpPr>
        <dsp:cNvPr id="0" name=""/>
        <dsp:cNvSpPr/>
      </dsp:nvSpPr>
      <dsp:spPr>
        <a:xfrm rot="10800000">
          <a:off x="5839095" y="2316585"/>
          <a:ext cx="320897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935364" y="2391663"/>
        <a:ext cx="224628" cy="225234"/>
      </dsp:txXfrm>
    </dsp:sp>
    <dsp:sp modelId="{6B54C670-F156-4FF6-A516-DD1114397994}">
      <dsp:nvSpPr>
        <dsp:cNvPr id="0" name=""/>
        <dsp:cNvSpPr/>
      </dsp:nvSpPr>
      <dsp:spPr>
        <a:xfrm>
          <a:off x="3136514" y="2050180"/>
          <a:ext cx="2551214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ПР06. Мати навички прийняття, обґрунтування та забезпечення реалізації управлінських рішень в непередбачуваних умовах, враховуючи вимоги чинного законодавства, етичні міркування та соціальну відповідальність. </a:t>
          </a:r>
          <a:endParaRPr lang="ru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3114" y="2076780"/>
        <a:ext cx="2498014" cy="855001"/>
      </dsp:txXfrm>
    </dsp:sp>
    <dsp:sp modelId="{D12CD468-A892-42AC-B7B1-CE802518157C}">
      <dsp:nvSpPr>
        <dsp:cNvPr id="0" name=""/>
        <dsp:cNvSpPr/>
      </dsp:nvSpPr>
      <dsp:spPr>
        <a:xfrm rot="10800000">
          <a:off x="2682413" y="2316585"/>
          <a:ext cx="320897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78682" y="2391663"/>
        <a:ext cx="224628" cy="225234"/>
      </dsp:txXfrm>
    </dsp:sp>
    <dsp:sp modelId="{CDA8D545-B207-48A9-91F9-37FFAED7F8E5}">
      <dsp:nvSpPr>
        <dsp:cNvPr id="0" name=""/>
        <dsp:cNvSpPr/>
      </dsp:nvSpPr>
      <dsp:spPr>
        <a:xfrm>
          <a:off x="668340" y="2050180"/>
          <a:ext cx="1862706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ПР07. Організовувати та здійснювати ефективні комунікації всередині колективу, з представниками різних професійних груп та в міжнародному контексті. </a:t>
          </a:r>
          <a:endParaRPr lang="ru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940" y="2076780"/>
        <a:ext cx="1809506" cy="855001"/>
      </dsp:txXfrm>
    </dsp:sp>
    <dsp:sp modelId="{A45C4FCD-6AAE-4A25-BAA7-9EEB4BE516ED}">
      <dsp:nvSpPr>
        <dsp:cNvPr id="0" name=""/>
        <dsp:cNvSpPr/>
      </dsp:nvSpPr>
      <dsp:spPr>
        <a:xfrm rot="5794613">
          <a:off x="1351969" y="3064338"/>
          <a:ext cx="323023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06413" y="3090840"/>
        <a:ext cx="225234" cy="226116"/>
      </dsp:txXfrm>
    </dsp:sp>
    <dsp:sp modelId="{26594CCD-7B78-49F5-BAFF-AE1FCDFB59BB}">
      <dsp:nvSpPr>
        <dsp:cNvPr id="0" name=""/>
        <dsp:cNvSpPr/>
      </dsp:nvSpPr>
      <dsp:spPr>
        <a:xfrm>
          <a:off x="668340" y="3563849"/>
          <a:ext cx="1513669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ПР010. Демонструвати лідерські навички та вміння працювати у команді, взаємодіяти з людьми, впливати на їх поведінку для вирішення професійних задач. </a:t>
          </a: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940" y="3590449"/>
        <a:ext cx="1460469" cy="855001"/>
      </dsp:txXfrm>
    </dsp:sp>
    <dsp:sp modelId="{05866E95-A4CD-49A2-A533-436E46C9CB38}">
      <dsp:nvSpPr>
        <dsp:cNvPr id="0" name=""/>
        <dsp:cNvSpPr/>
      </dsp:nvSpPr>
      <dsp:spPr>
        <a:xfrm>
          <a:off x="2315212" y="3830255"/>
          <a:ext cx="320897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212" y="3905333"/>
        <a:ext cx="224628" cy="225234"/>
      </dsp:txXfrm>
    </dsp:sp>
    <dsp:sp modelId="{B5D050E8-71B5-4282-B33B-8DAD41E5CFAF}">
      <dsp:nvSpPr>
        <dsp:cNvPr id="0" name=""/>
        <dsp:cNvSpPr/>
      </dsp:nvSpPr>
      <dsp:spPr>
        <a:xfrm>
          <a:off x="2787477" y="3563849"/>
          <a:ext cx="1513669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ПР011. Забезпечувати особистий професійний розвиток та планування власного часу. </a:t>
          </a: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4077" y="3590449"/>
        <a:ext cx="1460469" cy="855001"/>
      </dsp:txXfrm>
    </dsp:sp>
    <dsp:sp modelId="{649D3D19-C2EF-4728-8C07-90E24343F5A4}">
      <dsp:nvSpPr>
        <dsp:cNvPr id="0" name=""/>
        <dsp:cNvSpPr/>
      </dsp:nvSpPr>
      <dsp:spPr>
        <a:xfrm>
          <a:off x="4434349" y="3830255"/>
          <a:ext cx="320897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4349" y="3905333"/>
        <a:ext cx="224628" cy="225234"/>
      </dsp:txXfrm>
    </dsp:sp>
    <dsp:sp modelId="{0AA6E9EE-0098-4D78-93BF-472511AF2425}">
      <dsp:nvSpPr>
        <dsp:cNvPr id="0" name=""/>
        <dsp:cNvSpPr/>
      </dsp:nvSpPr>
      <dsp:spPr>
        <a:xfrm>
          <a:off x="4906614" y="3563849"/>
          <a:ext cx="1513669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ПР012. Вміти делегувати повноваження та керівництво організацією (підрозділом). </a:t>
          </a: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3214" y="3590449"/>
        <a:ext cx="1460469" cy="855001"/>
      </dsp:txXfrm>
    </dsp:sp>
    <dsp:sp modelId="{FF410395-F881-4004-95BA-6BB1548F16F8}">
      <dsp:nvSpPr>
        <dsp:cNvPr id="0" name=""/>
        <dsp:cNvSpPr/>
      </dsp:nvSpPr>
      <dsp:spPr>
        <a:xfrm>
          <a:off x="6553487" y="3830255"/>
          <a:ext cx="320897" cy="3753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3487" y="3905333"/>
        <a:ext cx="224628" cy="225234"/>
      </dsp:txXfrm>
    </dsp:sp>
    <dsp:sp modelId="{DEE40FB5-C759-44FF-9C0A-7B33DDA24CBA}">
      <dsp:nvSpPr>
        <dsp:cNvPr id="0" name=""/>
        <dsp:cNvSpPr/>
      </dsp:nvSpPr>
      <dsp:spPr>
        <a:xfrm>
          <a:off x="7025752" y="3563849"/>
          <a:ext cx="1513669" cy="908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ПР013. Вміти планувати і здійснювати інформаційне, методичне, матеріальне, фінансове та кадрове забезпечення організації (підрозділу) </a:t>
          </a:r>
          <a:endParaRPr lang="ru-UA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2352" y="3590449"/>
        <a:ext cx="1460469" cy="85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rickwork-SD-R1acrop.jpg">
            <a:extLst>
              <a:ext uri="{FF2B5EF4-FFF2-40B4-BE49-F238E27FC236}">
                <a16:creationId xmlns:a16="http://schemas.microsoft.com/office/drawing/2014/main" id="{38855B1F-9B61-4083-B7BB-644BE82C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12">
            <a:extLst>
              <a:ext uri="{FF2B5EF4-FFF2-40B4-BE49-F238E27FC236}">
                <a16:creationId xmlns:a16="http://schemas.microsoft.com/office/drawing/2014/main" id="{E11B89C1-8CD9-4168-9A95-277A7B09200A}"/>
              </a:ext>
            </a:extLst>
          </p:cNvPr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2815AA0C-67E3-4B55-B0BE-360CA76CD78E}"/>
              </a:ext>
            </a:extLst>
          </p:cNvPr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31352FBF-D964-4936-8C63-0CE5EB2D4C80}"/>
              </a:ext>
            </a:extLst>
          </p:cNvPr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85CCBBE1-60F9-4325-ABB3-6DB39FE0AB2C}"/>
              </a:ext>
            </a:extLst>
          </p:cNvPr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32">
            <a:extLst>
              <a:ext uri="{FF2B5EF4-FFF2-40B4-BE49-F238E27FC236}">
                <a16:creationId xmlns:a16="http://schemas.microsoft.com/office/drawing/2014/main" id="{E7EE5280-6910-49E4-BE8A-9AC04D221F42}"/>
              </a:ext>
            </a:extLst>
          </p:cNvPr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DDC058-7049-4463-9E78-F68A7E87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F53B3A-59FD-4DDA-8A5F-CAF1D8C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420000">
            <a:off x="-12700" y="4954588"/>
            <a:ext cx="2987675" cy="919162"/>
          </a:xfrm>
        </p:spPr>
        <p:txBody>
          <a:bodyPr/>
          <a:lstStyle>
            <a:lvl1pPr algn="r">
              <a:defRPr lang="en-US" sz="4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EFC734-F570-4E7E-BEEB-577071B4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fld id="{BDF43ED5-F310-4AF6-9D02-E67683ADF1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866695-5924-46C5-9410-FA78F2E1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5A114A-510B-482D-8D15-A1BE8A0B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1BF0BD-E3B0-44A0-AD06-442CF53A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06722-3FFC-458E-B6A0-5D1A92D7A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81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58F010-5B92-42D7-8131-2F0F8EE2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ABACBE-7D87-4DB9-BEFB-97922CA8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EB265B-0E1E-48D1-9B85-81DB71CC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1F07B-6C87-4957-B1BE-C76C60D85A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80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13C460-4F61-45D0-95EC-107E43875810}"/>
              </a:ext>
            </a:extLst>
          </p:cNvPr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A4CD-030B-4478-882A-98B6672CDC78}"/>
              </a:ext>
            </a:extLst>
          </p:cNvPr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BE096EE-0AFB-480C-8ABA-361ED8BA35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9F792D6-9A1F-4499-BF17-B9F4BC2391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618B815-A71B-4C1C-A585-EAB0C3040A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F0EB103-097F-4E76-9DEF-2CF45E8B26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251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36E2A9-31F1-486E-B72F-149BC056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35A791-6EC8-47AC-98EC-08E2EE8E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3608FF-67AA-454A-89A6-34451BC4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D6EA6-76B6-473F-A807-66DB5979C0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42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A35B2F8-5E88-4D14-94DA-A9F42479D10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6580D0F-1638-4029-92D5-517B5DDF054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7629A5-FB1C-45DF-AC83-C47CD4045D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C670FEF-3C66-42AE-928E-DF11BC69B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75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F11E0D-6E20-4D15-AD09-4FEE4DDF524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B00ABCE-EBE0-4D27-892A-7AC4712126F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B9A5886-7F57-4DF4-AFE5-92CE2E83AD9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339577D-366A-4B99-8535-644FBD26B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8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30FA4-69C3-4A79-A359-759058A17B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BC74-2013-4E68-8C4F-19F76388F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CC997-F83E-4262-93BB-2748DBC80F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4F97B7-B114-47F6-8DB5-53388A3BB0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75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05A73-5722-4EA8-A5B7-A486FB208F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57CE4-67D7-4867-BD53-3833611F8E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CAE9-932F-4DF0-9DF6-5E7E31123D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5EC0968-352F-4CFC-A926-592C6F7FE0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73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51A78-71CE-49D2-A97E-7EA8006F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85CA5-E1BB-4A64-B4FE-CAEF577B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B4665-283A-49F1-AD8B-D59ADE68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7C170-78B4-4B50-A211-C0568847AB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81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006DD-A67A-431B-813D-B7E1348DF3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652FE-7F04-4DF0-853C-110798999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BB891-DD8D-4AF6-9E32-4B2B69AFDC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78E9013-ED7F-407B-A417-70D0A66EFB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76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89B8C-52B9-43F1-88D9-B3F2526C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BC4C-FB2B-4199-8DF0-D0060A78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C2670-2878-4684-8274-AC339C3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4CE5F-8455-43A4-A94A-630F8363B6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15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9CC200-20EB-4124-BB62-E6EBEF73D2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9CC04A-55CF-4719-9D66-F31DCA4024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285D93-DEEA-422D-B2FF-277877221D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78CC2AA-3271-4F7E-A497-441D7F2B9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36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D60E72-A23D-410B-BB76-EA06CB18496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A4F991-C398-4134-876F-EC719797EF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BA5F03-E2B5-4F7F-8D4C-9C513C1052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86E7B16-0AB2-4B81-8A06-B7F84A1872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1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BF8822-E6EE-4CAB-A555-8176097D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466967-E845-4F2C-A40B-F07DCDFB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F76860-7054-43E4-BC58-0CEBB4B1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F4AAF-7A53-4F41-A8B9-0B1E80EE2B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952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B0F8A1-7271-4B60-803F-3177DBFF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4D8113-3B97-4FDF-BBF4-9B7A7A15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DED1D6-BE4D-49CD-AD60-687133AA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67DE7-0A8F-475F-A3C4-06145909BA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0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DD4A89-31FC-49E1-ADA1-36F75E3EF7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EF8AE5-FC6C-4ECC-877B-FD135C4AA4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F37795-56F5-4EE4-90CE-154138201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92EF7BA-DBD3-44B2-B12D-C9673BA708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762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2E002-B558-4CF3-A59F-0B27E3AC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1DABC4-7716-4172-A2BD-851A4664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17A34-65E5-42EF-B0BE-79F15087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C9991-4B44-4913-BAEF-B0056EDB8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9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rickwork-SD-R1acrop.jpg">
            <a:extLst>
              <a:ext uri="{FF2B5EF4-FFF2-40B4-BE49-F238E27FC236}">
                <a16:creationId xmlns:a16="http://schemas.microsoft.com/office/drawing/2014/main" id="{F3916C28-7DA6-4289-A7C5-BF3AD49A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>
            <a:extLst>
              <a:ext uri="{FF2B5EF4-FFF2-40B4-BE49-F238E27FC236}">
                <a16:creationId xmlns:a16="http://schemas.microsoft.com/office/drawing/2014/main" id="{F169C87E-AB81-43DA-89B3-2C76704B7ED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C7B55AFA-FB3E-4BB8-BADB-A04B559312A0}"/>
                </a:ext>
              </a:extLst>
            </p:cNvPr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EE731D-D70E-460E-A9CD-72328D381DD1}"/>
                </a:ext>
              </a:extLst>
            </p:cNvPr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9829D8C-73C0-4EE4-9F54-9508538E1DC8}"/>
                </a:ext>
              </a:extLst>
            </p:cNvPr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68ED9-0DF3-478B-9D8A-EA75894C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C9ADA-A1D8-4530-B269-8D25067B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F4238-C344-4B1A-8758-6A757EFAB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716F9-0F60-4B8F-8ECE-AD81CE8A8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3EBB-38BC-4DAB-B4F4-605C12651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5C0708"/>
                </a:solidFill>
              </a:defRPr>
            </a:lvl1pPr>
          </a:lstStyle>
          <a:p>
            <a:fld id="{A5F1F4B8-57A2-4AAB-A0D9-BC7BE1A1C7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62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9C030824-91A1-4F98-ADC5-6577618A4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4625" y="1200150"/>
            <a:ext cx="5961063" cy="2919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/>
              <a:t>Дисципліна </a:t>
            </a:r>
            <a:br>
              <a:rPr lang="uk-UA" sz="3200" b="1" dirty="0"/>
            </a:br>
            <a:r>
              <a:rPr lang="uk-UA" sz="3200" b="1" dirty="0"/>
              <a:t>“</a:t>
            </a:r>
            <a:r>
              <a:rPr lang="ru-RU" sz="3200" b="1" dirty="0">
                <a:solidFill>
                  <a:srgbClr val="FF0000"/>
                </a:solidFill>
              </a:rPr>
              <a:t>Організація та </a:t>
            </a:r>
            <a:r>
              <a:rPr lang="ru-RU" sz="3200" b="1" dirty="0" err="1">
                <a:solidFill>
                  <a:srgbClr val="FF0000"/>
                </a:solidFill>
              </a:rPr>
              <a:t>управління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інформаційно-аналітичним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забезпеченням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фінансово-економічної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безпеки</a:t>
            </a:r>
            <a:r>
              <a:rPr lang="uk-UA" sz="3200" b="1" dirty="0"/>
              <a:t>”</a:t>
            </a:r>
            <a:endParaRPr lang="ru-RU" sz="3200" b="1" dirty="0"/>
          </a:p>
        </p:txBody>
      </p:sp>
      <p:sp>
        <p:nvSpPr>
          <p:cNvPr id="49157" name="AutoShape 5">
            <a:extLst>
              <a:ext uri="{FF2B5EF4-FFF2-40B4-BE49-F238E27FC236}">
                <a16:creationId xmlns:a16="http://schemas.microsoft.com/office/drawing/2014/main" id="{8ABCF937-483B-48F9-B81D-7B2EE5CC1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4220244"/>
            <a:ext cx="6335712" cy="1296988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Arial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cs typeface="Arial" charset="0"/>
              </a:rPr>
              <a:t>доц., </a:t>
            </a:r>
            <a:r>
              <a:rPr lang="uk-UA" sz="28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cs typeface="Arial" charset="0"/>
              </a:rPr>
              <a:t>к.е.н</a:t>
            </a:r>
            <a:r>
              <a:rPr lang="uk-UA" sz="28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cs typeface="Arial" charset="0"/>
              </a:rPr>
              <a:t>. </a:t>
            </a:r>
            <a:r>
              <a:rPr lang="uk-UA" sz="28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cs typeface="Arial" charset="0"/>
              </a:rPr>
              <a:t>Чеверда</a:t>
            </a:r>
            <a:r>
              <a:rPr lang="uk-UA" sz="28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cs typeface="Arial" charset="0"/>
              </a:rPr>
              <a:t> Сергій Сергійович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" charset="0"/>
              <a:cs typeface="Arial" charset="0"/>
            </a:endParaRPr>
          </a:p>
        </p:txBody>
      </p:sp>
      <p:pic>
        <p:nvPicPr>
          <p:cNvPr id="4100" name="Рисунок 2">
            <a:extLst>
              <a:ext uri="{FF2B5EF4-FFF2-40B4-BE49-F238E27FC236}">
                <a16:creationId xmlns:a16="http://schemas.microsoft.com/office/drawing/2014/main" id="{80502254-01C9-42F3-81A7-E015AA7A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450"/>
            <a:ext cx="2619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>
            <a:extLst>
              <a:ext uri="{FF2B5EF4-FFF2-40B4-BE49-F238E27FC236}">
                <a16:creationId xmlns:a16="http://schemas.microsoft.com/office/drawing/2014/main" id="{BDA39838-4412-4CC0-B420-E19DEC5F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98B15F-E3FD-42EF-989F-BE7EEC4391DE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404813"/>
          <a:ext cx="8496300" cy="547211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342557">
                  <a:extLst>
                    <a:ext uri="{9D8B030D-6E8A-4147-A177-3AD203B41FA5}">
                      <a16:colId xmlns:a16="http://schemas.microsoft.com/office/drawing/2014/main" val="4091188835"/>
                    </a:ext>
                  </a:extLst>
                </a:gridCol>
                <a:gridCol w="2905164">
                  <a:extLst>
                    <a:ext uri="{9D8B030D-6E8A-4147-A177-3AD203B41FA5}">
                      <a16:colId xmlns:a16="http://schemas.microsoft.com/office/drawing/2014/main" val="2428852229"/>
                    </a:ext>
                  </a:extLst>
                </a:gridCol>
                <a:gridCol w="2670560">
                  <a:extLst>
                    <a:ext uri="{9D8B030D-6E8A-4147-A177-3AD203B41FA5}">
                      <a16:colId xmlns:a16="http://schemas.microsoft.com/office/drawing/2014/main" val="116850588"/>
                    </a:ext>
                  </a:extLst>
                </a:gridCol>
                <a:gridCol w="1578019">
                  <a:extLst>
                    <a:ext uri="{9D8B030D-6E8A-4147-A177-3AD203B41FA5}">
                      <a16:colId xmlns:a16="http://schemas.microsoft.com/office/drawing/2014/main" val="3539725653"/>
                    </a:ext>
                  </a:extLst>
                </a:gridCol>
              </a:tblGrid>
              <a:tr h="20059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Змістовий модуль 7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73906"/>
                  </a:ext>
                </a:extLst>
              </a:tr>
              <a:tr h="1790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4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Практичне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заняття №3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8. Безпека підприємства в інформаційній сфері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Теоретичне опитування за темою №8.</a:t>
                      </a:r>
                      <a:endParaRPr lang="ru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Тестування, </a:t>
                      </a:r>
                      <a:r>
                        <a:rPr lang="uk-UA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одноваріантні</a:t>
                      </a: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запитання</a:t>
                      </a:r>
                      <a:endParaRPr lang="ru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 вправ і практичних задач, підготовка та презентація власних досліджень, написання та захист есе за результатами самостійної роботи за темою №8</a:t>
                      </a:r>
                      <a:endParaRPr lang="ru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94789"/>
                  </a:ext>
                </a:extLst>
              </a:tr>
              <a:tr h="20059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Змістовий модуль 8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592817"/>
                  </a:ext>
                </a:extLst>
              </a:tr>
              <a:tr h="1984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4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Практичне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заняття №4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9. Безпека підприємства в екологічній та силовій сферах. 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10. Ринкова та інтерфейсна складові економічної безпеки.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Теоретичне опитування за темою №9, 10.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Тестування, одноваріантні запитання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 вправ і практичних задач, підготовка та презентація власних досліджень, написання та захист есе за результатами самостійної роботи за темою №9, 10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77819"/>
                  </a:ext>
                </a:extLst>
              </a:tr>
              <a:tr h="1070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4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Підсумковий контроль 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(теоретичний і практичний) 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5340" algn="l"/>
                        </a:tabLs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Усна відповідь на заліку на два питання. Тестування (тести на платформі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Moodle</a:t>
                      </a: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5340" algn="l"/>
                        </a:tabLst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 1 практичної задачі.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92132"/>
                  </a:ext>
                </a:extLst>
              </a:tr>
              <a:tr h="225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17" marR="532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2999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B190FF3A-AD2D-46A2-B203-D9FF8669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84763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B384C5-604A-4A98-B771-03823918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476250"/>
            <a:ext cx="7620000" cy="3786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етою</a:t>
            </a: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викладання навчальної дисципліни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інформаційно-аналітичним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фінансово-економічної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засвоєння студентами спеціальних знань в галузі організації фінансово-економічної безпеки підприємства, дослідження стану економічної безпеки, що становить теоретичну основу дисципліни, а також набуття практичних навичок щодо застосування методів оцінки складових системи фінансово-економічної безпеки підприємства, підходів до управління системою фінансово-економічної безпеки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D727B114-D7FA-4CAF-B20D-7C2E4FC3C1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056563" cy="4495800"/>
          </a:xfrm>
        </p:spPr>
        <p:txBody>
          <a:bodyPr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сновними </a:t>
            </a:r>
            <a:r>
              <a:rPr lang="uk-UA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викладання дисципліни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інформаційно-аналітичним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фінансово-економічної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є: 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 теоретичні основних організації та управління захистом діяльності підприємств від зовнішніх і внутрішніх загроз;</a:t>
            </a:r>
            <a:endParaRPr lang="ru-UA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 засоби забезпечення фінансово-економічної безпеки підприємства;</a:t>
            </a:r>
            <a:endParaRPr lang="ru-UA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 засади створення та функціонування системи фінансово-економічної безпеки підприємства;</a:t>
            </a:r>
            <a:endParaRPr lang="ru-UA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з підходами організації процесу забезпечення фінансово-економічної безпеки на підприємстві;</a:t>
            </a:r>
            <a:endParaRPr lang="ru-UA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набути навичок застосовувати методи діагностики складових фінансово-економічної безпеки підприємства та формувати систему фінансово-економічної безпеки на підприємстві;</a:t>
            </a:r>
            <a:endParaRPr lang="ru-UA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 навички здійснювати управлінський аналіз ситуацій для прийняття та реалізації управлінських рішень протидії економічним загрозам;</a:t>
            </a:r>
            <a:endParaRPr lang="ru-UA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набути вміння впроваджувати заходи із досягнення фінансово-економічної безпеки на підприємстві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9BB4FD42-4911-4ED3-874A-5603D8A12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3813"/>
            <a:ext cx="16621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803601D-ECA7-4477-9A9C-CE622406D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0963"/>
            <a:ext cx="8415338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b="1" dirty="0"/>
              <a:t>У разі успішного завершення курсу студент </a:t>
            </a:r>
            <a:r>
              <a:rPr lang="uk-UA" altLang="ru-RU" b="1" u="sng" dirty="0"/>
              <a:t>зможе</a:t>
            </a:r>
            <a:r>
              <a:rPr lang="uk-UA" altLang="ru-RU" dirty="0"/>
              <a:t>: </a:t>
            </a: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F25F96-16A8-40AA-886F-2765BC0D06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196752"/>
          <a:ext cx="84436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2">
            <a:extLst>
              <a:ext uri="{FF2B5EF4-FFF2-40B4-BE49-F238E27FC236}">
                <a16:creationId xmlns:a16="http://schemas.microsoft.com/office/drawing/2014/main" id="{59B44546-5EFE-4F0F-92B5-194E2B48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514508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E0CA4D4-BE24-4BEB-9BB4-7D2E34339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49238"/>
            <a:ext cx="8964612" cy="1019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 робочою програмою результати навчання</a:t>
            </a:r>
            <a:br>
              <a:rPr lang="ru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компетентності (Загальні компетентності)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44DD67-F3D6-49E9-AC95-3F0D2F10B8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3" y="1585848"/>
          <a:ext cx="8539931" cy="500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EA085E4-3BCF-4E0E-BD90-06351E69C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49238"/>
            <a:ext cx="8964612" cy="10191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 робочою програмою результати навчання</a:t>
            </a:r>
            <a:br>
              <a:rPr lang="ru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компетентності (Спеціальні компетентності 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44DD67-F3D6-49E9-AC95-3F0D2F10B8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3" y="1585848"/>
          <a:ext cx="8539931" cy="500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40E52E3-7655-4BB8-9456-379F69627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49238"/>
            <a:ext cx="8964612" cy="10191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 робочою програмою результати навчання</a:t>
            </a:r>
            <a:br>
              <a:rPr lang="ru-UA" altLang="ru-UA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 компетентності (Програмні результати навчання)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44DD67-F3D6-49E9-AC95-3F0D2F10B8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3" y="1585848"/>
          <a:ext cx="8539931" cy="500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DB50227-6291-4D2D-A43C-A5808F8B345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836613"/>
          <a:ext cx="8066088" cy="56165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06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03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теми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Основні положення системи безпеки підприємства. 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91275" algn="l"/>
                        </a:tabLst>
                      </a:pPr>
                      <a:r>
                        <a:rPr lang="uk-U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Система фінансово-економічної безпеки підприємства. </a:t>
                      </a:r>
                      <a:endParaRPr lang="ru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91275" algn="l"/>
                        </a:tabLst>
                      </a:pPr>
                      <a:r>
                        <a:rPr lang="uk-U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3. Створення системи фінансово-економічної безпеки підприємства.</a:t>
                      </a:r>
                      <a:endParaRPr lang="ru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788447"/>
                  </a:ext>
                </a:extLst>
              </a:tr>
              <a:tr h="7020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4. Фінансова складова економічної безпеки підприємства.</a:t>
                      </a:r>
                      <a:endParaRPr lang="ru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07148"/>
                  </a:ext>
                </a:extLst>
              </a:tr>
              <a:tr h="7020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5. Способи забезпечення фінансової безпеки підприємства.</a:t>
                      </a:r>
                      <a:endParaRPr lang="ru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3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6. Безпека підприємства в інтелектуальній і кадровій сферах.</a:t>
                      </a:r>
                      <a:endParaRPr lang="ru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0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7. Безпека підприємства у техніко-технологічній і правовій сферах.</a:t>
                      </a:r>
                      <a:endParaRPr lang="ru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0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8. Безпека підприємства в інформаційній сфері.</a:t>
                      </a:r>
                      <a:endParaRPr lang="ru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0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9. Безпека підприємства в екологічній та силовій сферах. 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10. Ринкова та </a:t>
                      </a:r>
                      <a:r>
                        <a:rPr lang="uk-U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інтерфейсна</a:t>
                      </a: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складові економічної безпеки.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6A3202-3114-4CD7-A87C-4C56980A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8913"/>
            <a:ext cx="83724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РОЗКЛАД КУРСУ ЗА ТЕМАМИ І КОНТРОЛЬНІ ЗАВДАННЯ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76A3378-77D7-416B-A42D-33FF3886B59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25475"/>
          <a:ext cx="8713788" cy="5992811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376925">
                  <a:extLst>
                    <a:ext uri="{9D8B030D-6E8A-4147-A177-3AD203B41FA5}">
                      <a16:colId xmlns:a16="http://schemas.microsoft.com/office/drawing/2014/main" val="1038490982"/>
                    </a:ext>
                  </a:extLst>
                </a:gridCol>
                <a:gridCol w="2979529">
                  <a:extLst>
                    <a:ext uri="{9D8B030D-6E8A-4147-A177-3AD203B41FA5}">
                      <a16:colId xmlns:a16="http://schemas.microsoft.com/office/drawing/2014/main" val="179610776"/>
                    </a:ext>
                  </a:extLst>
                </a:gridCol>
                <a:gridCol w="3349127">
                  <a:extLst>
                    <a:ext uri="{9D8B030D-6E8A-4147-A177-3AD203B41FA5}">
                      <a16:colId xmlns:a16="http://schemas.microsoft.com/office/drawing/2014/main" val="768789907"/>
                    </a:ext>
                  </a:extLst>
                </a:gridCol>
                <a:gridCol w="1008207">
                  <a:extLst>
                    <a:ext uri="{9D8B030D-6E8A-4147-A177-3AD203B41FA5}">
                      <a16:colId xmlns:a16="http://schemas.microsoft.com/office/drawing/2014/main" val="1801094440"/>
                    </a:ext>
                  </a:extLst>
                </a:gridCol>
              </a:tblGrid>
              <a:tr h="304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вид заняття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заняття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Контрольний захід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балів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44518"/>
                  </a:ext>
                </a:extLst>
              </a:tr>
              <a:tr h="15240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Змістовий модуль 1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6" marR="2285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19689"/>
                  </a:ext>
                </a:extLst>
              </a:tr>
              <a:tr h="914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1 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Лекція №1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Основні положення системи безпеки підприємства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Теоретичне опитування за темою №1.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Тестування, одноваріантні запитання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 вправ і практичних задач, підготовка та презентація власних досліджень, написання та захист есе за результатами самостійної роботи за темою №1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09807"/>
                  </a:ext>
                </a:extLst>
              </a:tr>
              <a:tr h="15240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Змістовий модуль 2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6" marR="2285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56984"/>
                  </a:ext>
                </a:extLst>
              </a:tr>
              <a:tr h="811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1 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Лекція №2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Система фінансово-економічної безпеки підприємства. 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3. Створення системи фінансово-економічної безпеки підприємства.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Теоретичне опитування за темою №2, 3.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Тестування, одноваріантні запитання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 вправ і практичних задач, підготовка та презентація власних досліджень, написання та захист есе за результатами самостійної роботи за темою №2, 3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89074"/>
                  </a:ext>
                </a:extLst>
              </a:tr>
              <a:tr h="15240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Змістовий модуль 3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6" marR="2285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12593"/>
                  </a:ext>
                </a:extLst>
              </a:tr>
              <a:tr h="76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2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Лекція №3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4. Фінансова складова економічної безпеки підприємства.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Теоретичне опитування за темою №4.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Тестування, одноваріантні запитання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 вправ і практичних задач, підготовка та презентація власних досліджень, написання та захист есе за результатами самостійної роботи за темою №4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89001"/>
                  </a:ext>
                </a:extLst>
              </a:tr>
              <a:tr h="15240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Змістовий модуль 4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6" marR="2285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14849"/>
                  </a:ext>
                </a:extLst>
              </a:tr>
              <a:tr h="76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2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Лекція №4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5. Способи забезпечення фінансової безпеки підприємства.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Теоретичне опитування за темою №5.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Тестування, одноваріантні запитання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 вправ і практичних задач, підготовка та презентація власних досліджень, написання та захист есе за результатами самостійної роботи за темою №5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15427"/>
                  </a:ext>
                </a:extLst>
              </a:tr>
              <a:tr h="15240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Змістовий модуль 5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6" marR="2285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4624"/>
                  </a:ext>
                </a:extLst>
              </a:tr>
              <a:tr h="76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3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Практичне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заняття №1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6. Безпека підприємства в інтелектуальній і кадровій сферах.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Теоретичне опитування за темою №6.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Тестування, одноваріантні запитання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 вправ і практичних задач, підготовка та презентація власних досліджень, написання та захист есе за результатами самостійної роботи за темою №6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946364"/>
                  </a:ext>
                </a:extLst>
              </a:tr>
              <a:tr h="15240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Змістовий модуль 6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6" marR="2285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77459"/>
                  </a:ext>
                </a:extLst>
              </a:tr>
              <a:tr h="76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3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Практичне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заняття №2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7. Безпека підприємства у техніко-технологічній і правовій сферах.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Теоретичне опитування за темою №7.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Тестування, одноваріантні запитання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 вправ і практичних задач, підготовка та презентація власних досліджень, написання та захист есе за результатами самостійної роботи за темою №7</a:t>
                      </a:r>
                      <a:endParaRPr lang="ru-UA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58" marR="2285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749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8372</TotalTime>
  <Words>1251</Words>
  <Application>Microsoft Office PowerPoint</Application>
  <PresentationFormat>Экран (4:3)</PresentationFormat>
  <Paragraphs>146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Impact</vt:lpstr>
      <vt:lpstr>Arial</vt:lpstr>
      <vt:lpstr>Calibri</vt:lpstr>
      <vt:lpstr>Times New Roman</vt:lpstr>
      <vt:lpstr>Wingdings</vt:lpstr>
      <vt:lpstr>Главное мероприятие</vt:lpstr>
      <vt:lpstr>Дисципліна  “Організація та управління інформаційно-аналітичним забезпеченням фінансово-економічної безпеки”</vt:lpstr>
      <vt:lpstr>Метою викладання навчальної дисципліни «Організація та управління інформаційно-аналітичним забезпеченням фінансово-економічної безпеки» є засвоєння студентами спеціальних знань в галузі організації фінансово-економічної безпеки підприємства, дослідження стану економічної безпеки, що становить теоретичну основу дисципліни, а також набуття практичних навичок щодо застосування методів оцінки складових системи фінансово-економічної безпеки підприємства, підходів до управління системою фінансово-економічної безпеки</vt:lpstr>
      <vt:lpstr>Презентация PowerPoint</vt:lpstr>
      <vt:lpstr>У разі успішного завершення курсу студент зможе: </vt:lpstr>
      <vt:lpstr>Заплановані робочою програмою результати навчання та компетентності (Загальні компетентності)</vt:lpstr>
      <vt:lpstr>Заплановані робочою програмою результати навчання та компетентності (Спеціальні компетентності )</vt:lpstr>
      <vt:lpstr>Заплановані робочою програмою результати навчання та компетентності (Програмні результати навчання)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</dc:title>
  <dc:creator>Ольга</dc:creator>
  <cp:lastModifiedBy>CheverdaSerega</cp:lastModifiedBy>
  <cp:revision>38</cp:revision>
  <dcterms:created xsi:type="dcterms:W3CDTF">2015-08-31T11:11:51Z</dcterms:created>
  <dcterms:modified xsi:type="dcterms:W3CDTF">2024-11-24T20:05:34Z</dcterms:modified>
</cp:coreProperties>
</file>