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9F3AC-E434-427A-9A94-4A03DA47E7C3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F7F7329-C9A8-44DB-AF27-FED04FF872C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noProof="0" dirty="0" err="1" smtClean="0"/>
            <a:t>Дистрес</a:t>
          </a:r>
          <a:r>
            <a:rPr lang="uk-UA" noProof="0" dirty="0" smtClean="0"/>
            <a:t> - стрес, пов’язаний з </a:t>
          </a:r>
          <a:r>
            <a:rPr lang="uk-UA" b="1" i="1" noProof="0" dirty="0" smtClean="0"/>
            <a:t>негативними</a:t>
          </a:r>
          <a:r>
            <a:rPr lang="uk-UA" noProof="0" dirty="0" smtClean="0"/>
            <a:t> </a:t>
          </a:r>
          <a:r>
            <a:rPr lang="uk-UA" dirty="0" smtClean="0"/>
            <a:t>емоційними реакціями</a:t>
          </a:r>
          <a:endParaRPr lang="uk-UA" dirty="0"/>
        </a:p>
      </dgm:t>
    </dgm:pt>
    <dgm:pt modelId="{C2DCD7DE-D807-4F76-BE42-D36E801C1844}" type="parTrans" cxnId="{CAB807E6-9B70-4FC1-AF1E-C9D7E2E2280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B0425F1-ABC3-4E2E-885F-9AA1DA99CB65}" type="sibTrans" cxnId="{CAB807E6-9B70-4FC1-AF1E-C9D7E2E2280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6EA00F6-D21A-4DA4-A571-FB49DEAD218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err="1" smtClean="0"/>
            <a:t>Еустрес</a:t>
          </a:r>
          <a:r>
            <a:rPr lang="uk-UA" dirty="0" smtClean="0"/>
            <a:t> - стрес, пов’язаний з </a:t>
          </a:r>
          <a:r>
            <a:rPr lang="uk-UA" b="1" i="1" dirty="0" smtClean="0"/>
            <a:t>позитивними</a:t>
          </a:r>
          <a:r>
            <a:rPr lang="uk-UA" dirty="0" smtClean="0"/>
            <a:t> емоційними реакціями.</a:t>
          </a:r>
          <a:endParaRPr lang="uk-UA" dirty="0"/>
        </a:p>
      </dgm:t>
    </dgm:pt>
    <dgm:pt modelId="{6BCEECAD-5555-4EB3-B8EB-A453209A669E}" type="parTrans" cxnId="{098BDA17-3549-4A41-8BF6-45E5AF2B5AB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EC0C10A-EE86-4646-80BA-8E7284007356}" type="sibTrans" cxnId="{098BDA17-3549-4A41-8BF6-45E5AF2B5AB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DB28D96-B957-4B54-B095-0863DF855390}" type="pres">
      <dgm:prSet presAssocID="{1EC9F3AC-E434-427A-9A94-4A03DA47E7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B03FC94-8C87-4079-90D4-17681B33240E}" type="pres">
      <dgm:prSet presAssocID="{CF7F7329-C9A8-44DB-AF27-FED04FF872C4}" presName="vertOne" presStyleCnt="0"/>
      <dgm:spPr/>
    </dgm:pt>
    <dgm:pt modelId="{1740F014-DDFD-4D63-9CC8-4D672358BA6E}" type="pres">
      <dgm:prSet presAssocID="{CF7F7329-C9A8-44DB-AF27-FED04FF872C4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28BE130-715D-4820-B4E9-E3B2E6DA0ABD}" type="pres">
      <dgm:prSet presAssocID="{CF7F7329-C9A8-44DB-AF27-FED04FF872C4}" presName="horzOne" presStyleCnt="0"/>
      <dgm:spPr/>
    </dgm:pt>
    <dgm:pt modelId="{AC4A08F1-1381-4C15-A827-5F0BF4B42FE0}" type="pres">
      <dgm:prSet presAssocID="{FB0425F1-ABC3-4E2E-885F-9AA1DA99CB65}" presName="sibSpaceOne" presStyleCnt="0"/>
      <dgm:spPr/>
    </dgm:pt>
    <dgm:pt modelId="{F00C1644-39D6-47A5-A2F4-94C3AD280F2D}" type="pres">
      <dgm:prSet presAssocID="{36EA00F6-D21A-4DA4-A571-FB49DEAD2187}" presName="vertOne" presStyleCnt="0"/>
      <dgm:spPr/>
    </dgm:pt>
    <dgm:pt modelId="{00CD9DA8-444B-4762-BF9F-62AD302866FC}" type="pres">
      <dgm:prSet presAssocID="{36EA00F6-D21A-4DA4-A571-FB49DEAD218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6EA816-C6A1-425A-AD81-F0211CDE880B}" type="pres">
      <dgm:prSet presAssocID="{36EA00F6-D21A-4DA4-A571-FB49DEAD2187}" presName="horzOne" presStyleCnt="0"/>
      <dgm:spPr/>
    </dgm:pt>
  </dgm:ptLst>
  <dgm:cxnLst>
    <dgm:cxn modelId="{C75B2242-4FA1-4591-AC74-9B4963B86FBE}" type="presOf" srcId="{CF7F7329-C9A8-44DB-AF27-FED04FF872C4}" destId="{1740F014-DDFD-4D63-9CC8-4D672358BA6E}" srcOrd="0" destOrd="0" presId="urn:microsoft.com/office/officeart/2005/8/layout/hierarchy4"/>
    <dgm:cxn modelId="{9A79B228-3D16-4070-AA92-4817AC75AE3B}" type="presOf" srcId="{1EC9F3AC-E434-427A-9A94-4A03DA47E7C3}" destId="{ADB28D96-B957-4B54-B095-0863DF855390}" srcOrd="0" destOrd="0" presId="urn:microsoft.com/office/officeart/2005/8/layout/hierarchy4"/>
    <dgm:cxn modelId="{098BDA17-3549-4A41-8BF6-45E5AF2B5AB8}" srcId="{1EC9F3AC-E434-427A-9A94-4A03DA47E7C3}" destId="{36EA00F6-D21A-4DA4-A571-FB49DEAD2187}" srcOrd="1" destOrd="0" parTransId="{6BCEECAD-5555-4EB3-B8EB-A453209A669E}" sibTransId="{4EC0C10A-EE86-4646-80BA-8E7284007356}"/>
    <dgm:cxn modelId="{46FE082E-2342-4D57-824B-EB907A23BC8D}" type="presOf" srcId="{36EA00F6-D21A-4DA4-A571-FB49DEAD2187}" destId="{00CD9DA8-444B-4762-BF9F-62AD302866FC}" srcOrd="0" destOrd="0" presId="urn:microsoft.com/office/officeart/2005/8/layout/hierarchy4"/>
    <dgm:cxn modelId="{CAB807E6-9B70-4FC1-AF1E-C9D7E2E22804}" srcId="{1EC9F3AC-E434-427A-9A94-4A03DA47E7C3}" destId="{CF7F7329-C9A8-44DB-AF27-FED04FF872C4}" srcOrd="0" destOrd="0" parTransId="{C2DCD7DE-D807-4F76-BE42-D36E801C1844}" sibTransId="{FB0425F1-ABC3-4E2E-885F-9AA1DA99CB65}"/>
    <dgm:cxn modelId="{74FEE66C-E2EB-42CE-B0E1-1BC11ECA6F3F}" type="presParOf" srcId="{ADB28D96-B957-4B54-B095-0863DF855390}" destId="{AB03FC94-8C87-4079-90D4-17681B33240E}" srcOrd="0" destOrd="0" presId="urn:microsoft.com/office/officeart/2005/8/layout/hierarchy4"/>
    <dgm:cxn modelId="{958F787B-EF4B-424C-B368-0137349AFAF3}" type="presParOf" srcId="{AB03FC94-8C87-4079-90D4-17681B33240E}" destId="{1740F014-DDFD-4D63-9CC8-4D672358BA6E}" srcOrd="0" destOrd="0" presId="urn:microsoft.com/office/officeart/2005/8/layout/hierarchy4"/>
    <dgm:cxn modelId="{275EF09A-65EA-4320-9930-FD15DB6E3534}" type="presParOf" srcId="{AB03FC94-8C87-4079-90D4-17681B33240E}" destId="{028BE130-715D-4820-B4E9-E3B2E6DA0ABD}" srcOrd="1" destOrd="0" presId="urn:microsoft.com/office/officeart/2005/8/layout/hierarchy4"/>
    <dgm:cxn modelId="{1EAD4966-5F85-4768-A61E-D3045CA313AB}" type="presParOf" srcId="{ADB28D96-B957-4B54-B095-0863DF855390}" destId="{AC4A08F1-1381-4C15-A827-5F0BF4B42FE0}" srcOrd="1" destOrd="0" presId="urn:microsoft.com/office/officeart/2005/8/layout/hierarchy4"/>
    <dgm:cxn modelId="{7B21B4C9-59A4-4B7A-BB28-8A25181B0EA5}" type="presParOf" srcId="{ADB28D96-B957-4B54-B095-0863DF855390}" destId="{F00C1644-39D6-47A5-A2F4-94C3AD280F2D}" srcOrd="2" destOrd="0" presId="urn:microsoft.com/office/officeart/2005/8/layout/hierarchy4"/>
    <dgm:cxn modelId="{9615432D-F5A8-42C5-AB02-D59A84FE516F}" type="presParOf" srcId="{F00C1644-39D6-47A5-A2F4-94C3AD280F2D}" destId="{00CD9DA8-444B-4762-BF9F-62AD302866FC}" srcOrd="0" destOrd="0" presId="urn:microsoft.com/office/officeart/2005/8/layout/hierarchy4"/>
    <dgm:cxn modelId="{65F4AFC3-27A9-4327-891C-57E33C10F53F}" type="presParOf" srcId="{F00C1644-39D6-47A5-A2F4-94C3AD280F2D}" destId="{F76EA816-C6A1-425A-AD81-F0211CDE88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50093-C213-4C7C-ACF7-4E68E7E3F9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0C07C638-3428-4CA9-87B1-E246FCBA211A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Фізичні фактори</a:t>
          </a:r>
          <a:endParaRPr lang="uk-UA" sz="2800" dirty="0">
            <a:solidFill>
              <a:schemeClr val="tx1"/>
            </a:solidFill>
          </a:endParaRPr>
        </a:p>
      </dgm:t>
    </dgm:pt>
    <dgm:pt modelId="{BD7EAE27-4A48-456A-B9E6-CB193FD8227B}" type="parTrans" cxnId="{40444A9B-D6C0-44D9-B545-7A44150C896F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CA030CA7-966D-4303-9E39-81068093F5E9}" type="sibTrans" cxnId="{40444A9B-D6C0-44D9-B545-7A44150C896F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35A57187-E820-4EC1-A902-F5B082097970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Фізіологічні фактори</a:t>
          </a:r>
          <a:endParaRPr lang="uk-UA" sz="2800" dirty="0">
            <a:solidFill>
              <a:schemeClr val="tx1"/>
            </a:solidFill>
          </a:endParaRPr>
        </a:p>
      </dgm:t>
    </dgm:pt>
    <dgm:pt modelId="{C4CB949B-6189-4475-BC63-AFF9AEAFB20D}" type="parTrans" cxnId="{6D126463-CA89-4804-A34A-F2DE4B72A94C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26267DAA-A963-4A7D-B011-9078F45494F6}" type="sibTrans" cxnId="{6D126463-CA89-4804-A34A-F2DE4B72A94C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2652AD17-FE75-40C2-BBE6-3EE9A19C0854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Сімейні фактори</a:t>
          </a:r>
          <a:endParaRPr lang="uk-UA" sz="2800" dirty="0">
            <a:solidFill>
              <a:schemeClr val="tx1"/>
            </a:solidFill>
          </a:endParaRPr>
        </a:p>
      </dgm:t>
    </dgm:pt>
    <dgm:pt modelId="{04E2342B-68CC-4559-B037-D531A004D8FD}" type="parTrans" cxnId="{6DC3DAA7-25E2-40A7-B0F5-BC77E4D7F59B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A9132A74-9E02-4D45-9220-352408FB4031}" type="sibTrans" cxnId="{6DC3DAA7-25E2-40A7-B0F5-BC77E4D7F59B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45656AB5-0B96-46FE-93FE-B21F38994AE2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Соціальні фактори</a:t>
          </a:r>
          <a:endParaRPr lang="uk-UA" sz="2800" dirty="0">
            <a:solidFill>
              <a:schemeClr val="tx1"/>
            </a:solidFill>
          </a:endParaRPr>
        </a:p>
      </dgm:t>
    </dgm:pt>
    <dgm:pt modelId="{6CB06BAC-8AAF-4EED-AD41-D29CF53E97EA}" type="parTrans" cxnId="{53A11001-415F-492B-9F6E-8BFABEB71036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7D8CE959-A7F9-4B64-88D8-F74A4FA774D7}" type="sibTrans" cxnId="{53A11001-415F-492B-9F6E-8BFABEB71036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5C17EBD1-70F6-4015-A43E-64B6273ABB3D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Психологічні фактори</a:t>
          </a:r>
          <a:endParaRPr lang="uk-UA" sz="2800" dirty="0">
            <a:solidFill>
              <a:schemeClr val="tx1"/>
            </a:solidFill>
          </a:endParaRPr>
        </a:p>
      </dgm:t>
    </dgm:pt>
    <dgm:pt modelId="{BDFC9F18-2A1F-437E-8D18-8F38751F124F}" type="parTrans" cxnId="{E48A8864-4D59-4ED2-870D-F0D1B52265E3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A4D73CA1-1AA1-4011-8820-456159F9A2DE}" type="sibTrans" cxnId="{E48A8864-4D59-4ED2-870D-F0D1B52265E3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05E86334-CC48-4DC3-9B0B-6A7EC68EDD78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Організаційні фактори</a:t>
          </a:r>
          <a:endParaRPr lang="uk-UA" sz="2800" dirty="0">
            <a:solidFill>
              <a:schemeClr val="tx1"/>
            </a:solidFill>
          </a:endParaRPr>
        </a:p>
      </dgm:t>
    </dgm:pt>
    <dgm:pt modelId="{4E5BCF6C-836A-4149-858C-E83980902416}" type="parTrans" cxnId="{3E4B8151-DAF4-4D8F-B9A1-9B849DF1C81A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148A53AD-6BBD-4228-B476-89CFC0802FAD}" type="sibTrans" cxnId="{3E4B8151-DAF4-4D8F-B9A1-9B849DF1C81A}">
      <dgm:prSet/>
      <dgm:spPr/>
      <dgm:t>
        <a:bodyPr/>
        <a:lstStyle/>
        <a:p>
          <a:endParaRPr lang="uk-UA" sz="2800">
            <a:solidFill>
              <a:schemeClr val="tx1"/>
            </a:solidFill>
          </a:endParaRPr>
        </a:p>
      </dgm:t>
    </dgm:pt>
    <dgm:pt modelId="{F136402F-B259-468E-AC90-DB00CEE7ECB6}" type="pres">
      <dgm:prSet presAssocID="{67750093-C213-4C7C-ACF7-4E68E7E3F9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F6F6B22B-EB4C-4FE7-BFEB-D2D0107337F2}" type="pres">
      <dgm:prSet presAssocID="{67750093-C213-4C7C-ACF7-4E68E7E3F915}" presName="Name1" presStyleCnt="0"/>
      <dgm:spPr/>
    </dgm:pt>
    <dgm:pt modelId="{ADB53F12-2EFD-482F-9124-B2771E8BA031}" type="pres">
      <dgm:prSet presAssocID="{67750093-C213-4C7C-ACF7-4E68E7E3F915}" presName="cycle" presStyleCnt="0"/>
      <dgm:spPr/>
    </dgm:pt>
    <dgm:pt modelId="{9A472E94-4191-4D5F-AAB9-8D1E9239198B}" type="pres">
      <dgm:prSet presAssocID="{67750093-C213-4C7C-ACF7-4E68E7E3F915}" presName="srcNode" presStyleLbl="node1" presStyleIdx="0" presStyleCnt="6"/>
      <dgm:spPr/>
    </dgm:pt>
    <dgm:pt modelId="{961F943F-FA03-4656-BB48-48B934F62300}" type="pres">
      <dgm:prSet presAssocID="{67750093-C213-4C7C-ACF7-4E68E7E3F915}" presName="conn" presStyleLbl="parChTrans1D2" presStyleIdx="0" presStyleCnt="1"/>
      <dgm:spPr/>
      <dgm:t>
        <a:bodyPr/>
        <a:lstStyle/>
        <a:p>
          <a:endParaRPr lang="uk-UA"/>
        </a:p>
      </dgm:t>
    </dgm:pt>
    <dgm:pt modelId="{866660BC-A28A-49D5-9615-3CD9D81ABE78}" type="pres">
      <dgm:prSet presAssocID="{67750093-C213-4C7C-ACF7-4E68E7E3F915}" presName="extraNode" presStyleLbl="node1" presStyleIdx="0" presStyleCnt="6"/>
      <dgm:spPr/>
    </dgm:pt>
    <dgm:pt modelId="{50C98B1A-2A32-4A62-8005-9F552CAFE905}" type="pres">
      <dgm:prSet presAssocID="{67750093-C213-4C7C-ACF7-4E68E7E3F915}" presName="dstNode" presStyleLbl="node1" presStyleIdx="0" presStyleCnt="6"/>
      <dgm:spPr/>
    </dgm:pt>
    <dgm:pt modelId="{03B7DB6C-6E7A-4D5D-8F56-4CDC926EB06B}" type="pres">
      <dgm:prSet presAssocID="{0C07C638-3428-4CA9-87B1-E246FCBA211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2E0DB6-DD8C-410D-9D49-557316CE8FA2}" type="pres">
      <dgm:prSet presAssocID="{0C07C638-3428-4CA9-87B1-E246FCBA211A}" presName="accent_1" presStyleCnt="0"/>
      <dgm:spPr/>
    </dgm:pt>
    <dgm:pt modelId="{1743A1B9-4764-4C8C-A76B-BB80F7775793}" type="pres">
      <dgm:prSet presAssocID="{0C07C638-3428-4CA9-87B1-E246FCBA211A}" presName="accentRepeatNode" presStyleLbl="solidFgAcc1" presStyleIdx="0" presStyleCnt="6"/>
      <dgm:spPr/>
    </dgm:pt>
    <dgm:pt modelId="{3EDAC996-0EC0-4E0F-98E0-E49398B41E75}" type="pres">
      <dgm:prSet presAssocID="{35A57187-E820-4EC1-A902-F5B08209797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CE59B4-10AC-4E3F-A9CD-6BA28578C601}" type="pres">
      <dgm:prSet presAssocID="{35A57187-E820-4EC1-A902-F5B082097970}" presName="accent_2" presStyleCnt="0"/>
      <dgm:spPr/>
    </dgm:pt>
    <dgm:pt modelId="{38F86941-DCAA-4A14-B02D-2FC569BCCD8D}" type="pres">
      <dgm:prSet presAssocID="{35A57187-E820-4EC1-A902-F5B082097970}" presName="accentRepeatNode" presStyleLbl="solidFgAcc1" presStyleIdx="1" presStyleCnt="6"/>
      <dgm:spPr/>
    </dgm:pt>
    <dgm:pt modelId="{177B7983-B037-4131-AC82-0273E3395DBA}" type="pres">
      <dgm:prSet presAssocID="{2652AD17-FE75-40C2-BBE6-3EE9A19C085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0D7758-D8F4-4C90-8EFF-B35D1CC8BD21}" type="pres">
      <dgm:prSet presAssocID="{2652AD17-FE75-40C2-BBE6-3EE9A19C0854}" presName="accent_3" presStyleCnt="0"/>
      <dgm:spPr/>
    </dgm:pt>
    <dgm:pt modelId="{2315A95D-9A5A-43A8-9ADC-B3C7AB683EC3}" type="pres">
      <dgm:prSet presAssocID="{2652AD17-FE75-40C2-BBE6-3EE9A19C0854}" presName="accentRepeatNode" presStyleLbl="solidFgAcc1" presStyleIdx="2" presStyleCnt="6"/>
      <dgm:spPr/>
    </dgm:pt>
    <dgm:pt modelId="{B41B6234-E01C-4991-AF73-7EBCB619EC0B}" type="pres">
      <dgm:prSet presAssocID="{45656AB5-0B96-46FE-93FE-B21F38994AE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983663-7449-4E62-8434-CD2212AC3AA2}" type="pres">
      <dgm:prSet presAssocID="{45656AB5-0B96-46FE-93FE-B21F38994AE2}" presName="accent_4" presStyleCnt="0"/>
      <dgm:spPr/>
    </dgm:pt>
    <dgm:pt modelId="{C62DF1B4-F026-4436-8656-8A50ACFF332A}" type="pres">
      <dgm:prSet presAssocID="{45656AB5-0B96-46FE-93FE-B21F38994AE2}" presName="accentRepeatNode" presStyleLbl="solidFgAcc1" presStyleIdx="3" presStyleCnt="6"/>
      <dgm:spPr/>
    </dgm:pt>
    <dgm:pt modelId="{0E6D40E1-94E5-4BB0-AE22-0A1A690C3075}" type="pres">
      <dgm:prSet presAssocID="{5C17EBD1-70F6-4015-A43E-64B6273ABB3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BD4364-9328-4CCC-9339-BDB7E0519DA0}" type="pres">
      <dgm:prSet presAssocID="{5C17EBD1-70F6-4015-A43E-64B6273ABB3D}" presName="accent_5" presStyleCnt="0"/>
      <dgm:spPr/>
    </dgm:pt>
    <dgm:pt modelId="{F89B36CC-FB78-4CD4-9C98-5712AB5BB59D}" type="pres">
      <dgm:prSet presAssocID="{5C17EBD1-70F6-4015-A43E-64B6273ABB3D}" presName="accentRepeatNode" presStyleLbl="solidFgAcc1" presStyleIdx="4" presStyleCnt="6"/>
      <dgm:spPr/>
    </dgm:pt>
    <dgm:pt modelId="{35C2CEE2-16ED-4DF1-BE5D-2F4810FFA764}" type="pres">
      <dgm:prSet presAssocID="{05E86334-CC48-4DC3-9B0B-6A7EC68EDD7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4709DC-6A03-41EC-8E6E-B80F0D482EC8}" type="pres">
      <dgm:prSet presAssocID="{05E86334-CC48-4DC3-9B0B-6A7EC68EDD78}" presName="accent_6" presStyleCnt="0"/>
      <dgm:spPr/>
    </dgm:pt>
    <dgm:pt modelId="{54D3691D-328A-40AA-9F41-DB432D820DD9}" type="pres">
      <dgm:prSet presAssocID="{05E86334-CC48-4DC3-9B0B-6A7EC68EDD78}" presName="accentRepeatNode" presStyleLbl="solidFgAcc1" presStyleIdx="5" presStyleCnt="6"/>
      <dgm:spPr/>
    </dgm:pt>
  </dgm:ptLst>
  <dgm:cxnLst>
    <dgm:cxn modelId="{6D126463-CA89-4804-A34A-F2DE4B72A94C}" srcId="{67750093-C213-4C7C-ACF7-4E68E7E3F915}" destId="{35A57187-E820-4EC1-A902-F5B082097970}" srcOrd="1" destOrd="0" parTransId="{C4CB949B-6189-4475-BC63-AFF9AEAFB20D}" sibTransId="{26267DAA-A963-4A7D-B011-9078F45494F6}"/>
    <dgm:cxn modelId="{39C7EC5F-ACE0-4B01-A383-39A1B8C41659}" type="presOf" srcId="{CA030CA7-966D-4303-9E39-81068093F5E9}" destId="{961F943F-FA03-4656-BB48-48B934F62300}" srcOrd="0" destOrd="0" presId="urn:microsoft.com/office/officeart/2008/layout/VerticalCurvedList"/>
    <dgm:cxn modelId="{C46D1037-F1B8-440E-87C3-2C3F29FADE73}" type="presOf" srcId="{67750093-C213-4C7C-ACF7-4E68E7E3F915}" destId="{F136402F-B259-468E-AC90-DB00CEE7ECB6}" srcOrd="0" destOrd="0" presId="urn:microsoft.com/office/officeart/2008/layout/VerticalCurvedList"/>
    <dgm:cxn modelId="{6AF0946D-4071-4252-AD02-4E823694B586}" type="presOf" srcId="{45656AB5-0B96-46FE-93FE-B21F38994AE2}" destId="{B41B6234-E01C-4991-AF73-7EBCB619EC0B}" srcOrd="0" destOrd="0" presId="urn:microsoft.com/office/officeart/2008/layout/VerticalCurvedList"/>
    <dgm:cxn modelId="{9590E4DF-DBBB-423A-9A56-EB50B71EFE59}" type="presOf" srcId="{5C17EBD1-70F6-4015-A43E-64B6273ABB3D}" destId="{0E6D40E1-94E5-4BB0-AE22-0A1A690C3075}" srcOrd="0" destOrd="0" presId="urn:microsoft.com/office/officeart/2008/layout/VerticalCurvedList"/>
    <dgm:cxn modelId="{3E4B8151-DAF4-4D8F-B9A1-9B849DF1C81A}" srcId="{67750093-C213-4C7C-ACF7-4E68E7E3F915}" destId="{05E86334-CC48-4DC3-9B0B-6A7EC68EDD78}" srcOrd="5" destOrd="0" parTransId="{4E5BCF6C-836A-4149-858C-E83980902416}" sibTransId="{148A53AD-6BBD-4228-B476-89CFC0802FAD}"/>
    <dgm:cxn modelId="{B6DC666C-8727-4BA7-B8B8-F3605828B698}" type="presOf" srcId="{2652AD17-FE75-40C2-BBE6-3EE9A19C0854}" destId="{177B7983-B037-4131-AC82-0273E3395DBA}" srcOrd="0" destOrd="0" presId="urn:microsoft.com/office/officeart/2008/layout/VerticalCurvedList"/>
    <dgm:cxn modelId="{C416521B-9D7B-474A-93F3-9308BE880ECC}" type="presOf" srcId="{35A57187-E820-4EC1-A902-F5B082097970}" destId="{3EDAC996-0EC0-4E0F-98E0-E49398B41E75}" srcOrd="0" destOrd="0" presId="urn:microsoft.com/office/officeart/2008/layout/VerticalCurvedList"/>
    <dgm:cxn modelId="{E48A8864-4D59-4ED2-870D-F0D1B52265E3}" srcId="{67750093-C213-4C7C-ACF7-4E68E7E3F915}" destId="{5C17EBD1-70F6-4015-A43E-64B6273ABB3D}" srcOrd="4" destOrd="0" parTransId="{BDFC9F18-2A1F-437E-8D18-8F38751F124F}" sibTransId="{A4D73CA1-1AA1-4011-8820-456159F9A2DE}"/>
    <dgm:cxn modelId="{30C9FAB9-045B-4EBA-BC29-DF1064C1C918}" type="presOf" srcId="{0C07C638-3428-4CA9-87B1-E246FCBA211A}" destId="{03B7DB6C-6E7A-4D5D-8F56-4CDC926EB06B}" srcOrd="0" destOrd="0" presId="urn:microsoft.com/office/officeart/2008/layout/VerticalCurvedList"/>
    <dgm:cxn modelId="{40444A9B-D6C0-44D9-B545-7A44150C896F}" srcId="{67750093-C213-4C7C-ACF7-4E68E7E3F915}" destId="{0C07C638-3428-4CA9-87B1-E246FCBA211A}" srcOrd="0" destOrd="0" parTransId="{BD7EAE27-4A48-456A-B9E6-CB193FD8227B}" sibTransId="{CA030CA7-966D-4303-9E39-81068093F5E9}"/>
    <dgm:cxn modelId="{6DC3DAA7-25E2-40A7-B0F5-BC77E4D7F59B}" srcId="{67750093-C213-4C7C-ACF7-4E68E7E3F915}" destId="{2652AD17-FE75-40C2-BBE6-3EE9A19C0854}" srcOrd="2" destOrd="0" parTransId="{04E2342B-68CC-4559-B037-D531A004D8FD}" sibTransId="{A9132A74-9E02-4D45-9220-352408FB4031}"/>
    <dgm:cxn modelId="{BADE6A45-ACD8-4A9E-A13D-24B5873CDDAA}" type="presOf" srcId="{05E86334-CC48-4DC3-9B0B-6A7EC68EDD78}" destId="{35C2CEE2-16ED-4DF1-BE5D-2F4810FFA764}" srcOrd="0" destOrd="0" presId="urn:microsoft.com/office/officeart/2008/layout/VerticalCurvedList"/>
    <dgm:cxn modelId="{53A11001-415F-492B-9F6E-8BFABEB71036}" srcId="{67750093-C213-4C7C-ACF7-4E68E7E3F915}" destId="{45656AB5-0B96-46FE-93FE-B21F38994AE2}" srcOrd="3" destOrd="0" parTransId="{6CB06BAC-8AAF-4EED-AD41-D29CF53E97EA}" sibTransId="{7D8CE959-A7F9-4B64-88D8-F74A4FA774D7}"/>
    <dgm:cxn modelId="{22C34D99-D2D2-460E-925F-226317A5BA19}" type="presParOf" srcId="{F136402F-B259-468E-AC90-DB00CEE7ECB6}" destId="{F6F6B22B-EB4C-4FE7-BFEB-D2D0107337F2}" srcOrd="0" destOrd="0" presId="urn:microsoft.com/office/officeart/2008/layout/VerticalCurvedList"/>
    <dgm:cxn modelId="{4BB0E11A-4620-41A6-BB12-FBAEB0FF51A8}" type="presParOf" srcId="{F6F6B22B-EB4C-4FE7-BFEB-D2D0107337F2}" destId="{ADB53F12-2EFD-482F-9124-B2771E8BA031}" srcOrd="0" destOrd="0" presId="urn:microsoft.com/office/officeart/2008/layout/VerticalCurvedList"/>
    <dgm:cxn modelId="{04F5B178-D862-4D20-AA7C-2A5142C19100}" type="presParOf" srcId="{ADB53F12-2EFD-482F-9124-B2771E8BA031}" destId="{9A472E94-4191-4D5F-AAB9-8D1E9239198B}" srcOrd="0" destOrd="0" presId="urn:microsoft.com/office/officeart/2008/layout/VerticalCurvedList"/>
    <dgm:cxn modelId="{ECBAF4AF-9B5B-4BDD-BEA2-B097FDE19150}" type="presParOf" srcId="{ADB53F12-2EFD-482F-9124-B2771E8BA031}" destId="{961F943F-FA03-4656-BB48-48B934F62300}" srcOrd="1" destOrd="0" presId="urn:microsoft.com/office/officeart/2008/layout/VerticalCurvedList"/>
    <dgm:cxn modelId="{CDE4BE20-45A2-4349-B0DF-C6748D0E0744}" type="presParOf" srcId="{ADB53F12-2EFD-482F-9124-B2771E8BA031}" destId="{866660BC-A28A-49D5-9615-3CD9D81ABE78}" srcOrd="2" destOrd="0" presId="urn:microsoft.com/office/officeart/2008/layout/VerticalCurvedList"/>
    <dgm:cxn modelId="{6117C123-749B-4B7F-ADC1-1863395B2040}" type="presParOf" srcId="{ADB53F12-2EFD-482F-9124-B2771E8BA031}" destId="{50C98B1A-2A32-4A62-8005-9F552CAFE905}" srcOrd="3" destOrd="0" presId="urn:microsoft.com/office/officeart/2008/layout/VerticalCurvedList"/>
    <dgm:cxn modelId="{00634B65-D15E-4336-BD7D-D527447AE1C6}" type="presParOf" srcId="{F6F6B22B-EB4C-4FE7-BFEB-D2D0107337F2}" destId="{03B7DB6C-6E7A-4D5D-8F56-4CDC926EB06B}" srcOrd="1" destOrd="0" presId="urn:microsoft.com/office/officeart/2008/layout/VerticalCurvedList"/>
    <dgm:cxn modelId="{68516526-5C52-4A19-98DC-A457AAFFFD3C}" type="presParOf" srcId="{F6F6B22B-EB4C-4FE7-BFEB-D2D0107337F2}" destId="{0A2E0DB6-DD8C-410D-9D49-557316CE8FA2}" srcOrd="2" destOrd="0" presId="urn:microsoft.com/office/officeart/2008/layout/VerticalCurvedList"/>
    <dgm:cxn modelId="{0F26F34B-9823-4974-9D8F-DBAAE947BA1B}" type="presParOf" srcId="{0A2E0DB6-DD8C-410D-9D49-557316CE8FA2}" destId="{1743A1B9-4764-4C8C-A76B-BB80F7775793}" srcOrd="0" destOrd="0" presId="urn:microsoft.com/office/officeart/2008/layout/VerticalCurvedList"/>
    <dgm:cxn modelId="{0A0D9B01-D36C-4F75-A576-EDBE9B253006}" type="presParOf" srcId="{F6F6B22B-EB4C-4FE7-BFEB-D2D0107337F2}" destId="{3EDAC996-0EC0-4E0F-98E0-E49398B41E75}" srcOrd="3" destOrd="0" presId="urn:microsoft.com/office/officeart/2008/layout/VerticalCurvedList"/>
    <dgm:cxn modelId="{E5B4E557-8920-4CA8-A4BF-30EC5BF70770}" type="presParOf" srcId="{F6F6B22B-EB4C-4FE7-BFEB-D2D0107337F2}" destId="{F5CE59B4-10AC-4E3F-A9CD-6BA28578C601}" srcOrd="4" destOrd="0" presId="urn:microsoft.com/office/officeart/2008/layout/VerticalCurvedList"/>
    <dgm:cxn modelId="{7220732F-568A-41DA-85D9-826E3398963D}" type="presParOf" srcId="{F5CE59B4-10AC-4E3F-A9CD-6BA28578C601}" destId="{38F86941-DCAA-4A14-B02D-2FC569BCCD8D}" srcOrd="0" destOrd="0" presId="urn:microsoft.com/office/officeart/2008/layout/VerticalCurvedList"/>
    <dgm:cxn modelId="{042CCB33-6831-426B-8FC1-357F51618DB0}" type="presParOf" srcId="{F6F6B22B-EB4C-4FE7-BFEB-D2D0107337F2}" destId="{177B7983-B037-4131-AC82-0273E3395DBA}" srcOrd="5" destOrd="0" presId="urn:microsoft.com/office/officeart/2008/layout/VerticalCurvedList"/>
    <dgm:cxn modelId="{E4FCDA2A-E7DA-4943-B42A-5733B9300BC0}" type="presParOf" srcId="{F6F6B22B-EB4C-4FE7-BFEB-D2D0107337F2}" destId="{620D7758-D8F4-4C90-8EFF-B35D1CC8BD21}" srcOrd="6" destOrd="0" presId="urn:microsoft.com/office/officeart/2008/layout/VerticalCurvedList"/>
    <dgm:cxn modelId="{0F215DDA-5DB0-47E5-B5E0-FCFEEFD39BCB}" type="presParOf" srcId="{620D7758-D8F4-4C90-8EFF-B35D1CC8BD21}" destId="{2315A95D-9A5A-43A8-9ADC-B3C7AB683EC3}" srcOrd="0" destOrd="0" presId="urn:microsoft.com/office/officeart/2008/layout/VerticalCurvedList"/>
    <dgm:cxn modelId="{43A8251F-9A5B-4C68-8AFD-639EA6DE9A6D}" type="presParOf" srcId="{F6F6B22B-EB4C-4FE7-BFEB-D2D0107337F2}" destId="{B41B6234-E01C-4991-AF73-7EBCB619EC0B}" srcOrd="7" destOrd="0" presId="urn:microsoft.com/office/officeart/2008/layout/VerticalCurvedList"/>
    <dgm:cxn modelId="{C86E9B86-B53A-4819-A9F6-9E175CCD122C}" type="presParOf" srcId="{F6F6B22B-EB4C-4FE7-BFEB-D2D0107337F2}" destId="{B8983663-7449-4E62-8434-CD2212AC3AA2}" srcOrd="8" destOrd="0" presId="urn:microsoft.com/office/officeart/2008/layout/VerticalCurvedList"/>
    <dgm:cxn modelId="{7B8BAF8B-F34D-4755-B153-825078ACE920}" type="presParOf" srcId="{B8983663-7449-4E62-8434-CD2212AC3AA2}" destId="{C62DF1B4-F026-4436-8656-8A50ACFF332A}" srcOrd="0" destOrd="0" presId="urn:microsoft.com/office/officeart/2008/layout/VerticalCurvedList"/>
    <dgm:cxn modelId="{11A579DF-4C32-4F86-90E1-9A7B9A5E5911}" type="presParOf" srcId="{F6F6B22B-EB4C-4FE7-BFEB-D2D0107337F2}" destId="{0E6D40E1-94E5-4BB0-AE22-0A1A690C3075}" srcOrd="9" destOrd="0" presId="urn:microsoft.com/office/officeart/2008/layout/VerticalCurvedList"/>
    <dgm:cxn modelId="{6F235663-F996-4A0F-A8FE-EA9D273E50CE}" type="presParOf" srcId="{F6F6B22B-EB4C-4FE7-BFEB-D2D0107337F2}" destId="{6ABD4364-9328-4CCC-9339-BDB7E0519DA0}" srcOrd="10" destOrd="0" presId="urn:microsoft.com/office/officeart/2008/layout/VerticalCurvedList"/>
    <dgm:cxn modelId="{17879652-5968-4444-B8F9-819CA515104F}" type="presParOf" srcId="{6ABD4364-9328-4CCC-9339-BDB7E0519DA0}" destId="{F89B36CC-FB78-4CD4-9C98-5712AB5BB59D}" srcOrd="0" destOrd="0" presId="urn:microsoft.com/office/officeart/2008/layout/VerticalCurvedList"/>
    <dgm:cxn modelId="{1E269CFA-1091-4DD5-B33D-EFC5DFAFB062}" type="presParOf" srcId="{F6F6B22B-EB4C-4FE7-BFEB-D2D0107337F2}" destId="{35C2CEE2-16ED-4DF1-BE5D-2F4810FFA764}" srcOrd="11" destOrd="0" presId="urn:microsoft.com/office/officeart/2008/layout/VerticalCurvedList"/>
    <dgm:cxn modelId="{4B12FF64-9833-43D5-8E3B-38C944249801}" type="presParOf" srcId="{F6F6B22B-EB4C-4FE7-BFEB-D2D0107337F2}" destId="{5F4709DC-6A03-41EC-8E6E-B80F0D482EC8}" srcOrd="12" destOrd="0" presId="urn:microsoft.com/office/officeart/2008/layout/VerticalCurvedList"/>
    <dgm:cxn modelId="{F5F7F55C-1031-4832-AC73-CEB14131818B}" type="presParOf" srcId="{5F4709DC-6A03-41EC-8E6E-B80F0D482EC8}" destId="{54D3691D-328A-40AA-9F41-DB432D820D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D0B07-0EAF-4A22-A1E5-829F729817A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42EA86-D8E9-4C37-87EF-1383230BB850}">
      <dgm:prSet phldrT="[Текст]" custT="1"/>
      <dgm:spPr/>
      <dgm:t>
        <a:bodyPr/>
        <a:lstStyle/>
        <a:p>
          <a:r>
            <a:rPr lang="uk-UA" sz="2000" dirty="0" smtClean="0"/>
            <a:t>Стадія тривоги</a:t>
          </a:r>
          <a:endParaRPr lang="uk-UA" sz="2000" dirty="0"/>
        </a:p>
      </dgm:t>
    </dgm:pt>
    <dgm:pt modelId="{66F67FC0-223C-49DE-97B2-C1D504E7520F}" type="parTrans" cxnId="{1DA1ADA1-D054-4D7B-9672-EE30680B2A49}">
      <dgm:prSet/>
      <dgm:spPr/>
      <dgm:t>
        <a:bodyPr/>
        <a:lstStyle/>
        <a:p>
          <a:endParaRPr lang="uk-UA" sz="2000"/>
        </a:p>
      </dgm:t>
    </dgm:pt>
    <dgm:pt modelId="{D498601D-4DDA-4C86-89A9-8D69ECE53947}" type="sibTrans" cxnId="{1DA1ADA1-D054-4D7B-9672-EE30680B2A49}">
      <dgm:prSet/>
      <dgm:spPr/>
      <dgm:t>
        <a:bodyPr/>
        <a:lstStyle/>
        <a:p>
          <a:endParaRPr lang="uk-UA" sz="2000"/>
        </a:p>
      </dgm:t>
    </dgm:pt>
    <dgm:pt modelId="{B00D2444-454D-41DB-B76B-0F240D472633}">
      <dgm:prSet phldrT="[Текст]" custT="1"/>
      <dgm:spPr/>
      <dgm:t>
        <a:bodyPr/>
        <a:lstStyle/>
        <a:p>
          <a:r>
            <a:rPr lang="uk-UA" sz="2000" dirty="0" smtClean="0"/>
            <a:t>виникає безпосередньо за екстремальним впливом і виражається в різкому падінні опірності організму</a:t>
          </a:r>
          <a:endParaRPr lang="uk-UA" sz="2000" dirty="0"/>
        </a:p>
      </dgm:t>
    </dgm:pt>
    <dgm:pt modelId="{419119DC-5082-4F2D-BC59-2C93193FC247}" type="parTrans" cxnId="{C1E9D2CC-168C-4482-A517-6B21665675C6}">
      <dgm:prSet/>
      <dgm:spPr/>
      <dgm:t>
        <a:bodyPr/>
        <a:lstStyle/>
        <a:p>
          <a:endParaRPr lang="uk-UA" sz="2000"/>
        </a:p>
      </dgm:t>
    </dgm:pt>
    <dgm:pt modelId="{321093A6-0844-43AE-9B6A-5413A5EB7F70}" type="sibTrans" cxnId="{C1E9D2CC-168C-4482-A517-6B21665675C6}">
      <dgm:prSet/>
      <dgm:spPr/>
      <dgm:t>
        <a:bodyPr/>
        <a:lstStyle/>
        <a:p>
          <a:endParaRPr lang="uk-UA" sz="2000"/>
        </a:p>
      </dgm:t>
    </dgm:pt>
    <dgm:pt modelId="{0227D1B7-FE55-4CDF-9A8F-3D59B95606BB}">
      <dgm:prSet phldrT="[Текст]" custT="1"/>
      <dgm:spPr/>
      <dgm:t>
        <a:bodyPr/>
        <a:lstStyle/>
        <a:p>
          <a:r>
            <a:rPr lang="uk-UA" sz="2000" dirty="0" smtClean="0"/>
            <a:t>Стадія опору</a:t>
          </a:r>
          <a:endParaRPr lang="uk-UA" sz="2000" dirty="0"/>
        </a:p>
      </dgm:t>
    </dgm:pt>
    <dgm:pt modelId="{CCB9CD08-29AF-41C2-BAB4-25F77FDB833D}" type="parTrans" cxnId="{7CABAFC3-2121-4E3E-A5C9-293BAFB73DC7}">
      <dgm:prSet/>
      <dgm:spPr/>
      <dgm:t>
        <a:bodyPr/>
        <a:lstStyle/>
        <a:p>
          <a:endParaRPr lang="uk-UA" sz="2000"/>
        </a:p>
      </dgm:t>
    </dgm:pt>
    <dgm:pt modelId="{4B008CEB-B186-4F59-BAAE-8ABD0091E423}" type="sibTrans" cxnId="{7CABAFC3-2121-4E3E-A5C9-293BAFB73DC7}">
      <dgm:prSet/>
      <dgm:spPr/>
      <dgm:t>
        <a:bodyPr/>
        <a:lstStyle/>
        <a:p>
          <a:endParaRPr lang="uk-UA" sz="2000"/>
        </a:p>
      </dgm:t>
    </dgm:pt>
    <dgm:pt modelId="{C640D993-B132-43E3-9142-903946818C32}">
      <dgm:prSet phldrT="[Текст]" custT="1"/>
      <dgm:spPr/>
      <dgm:t>
        <a:bodyPr/>
        <a:lstStyle/>
        <a:p>
          <a:r>
            <a:rPr lang="ru-RU" sz="1900" dirty="0" err="1" smtClean="0"/>
            <a:t>Перехід</a:t>
          </a:r>
          <a:r>
            <a:rPr lang="ru-RU" sz="1900" dirty="0" smtClean="0"/>
            <a:t> </a:t>
          </a:r>
          <a:r>
            <a:rPr lang="ru-RU" sz="1900" dirty="0" err="1" smtClean="0"/>
            <a:t>стресу</a:t>
          </a:r>
          <a:r>
            <a:rPr lang="ru-RU" sz="1900" dirty="0" smtClean="0"/>
            <a:t> в </a:t>
          </a:r>
          <a:r>
            <a:rPr lang="ru-RU" sz="1900" dirty="0" err="1" smtClean="0"/>
            <a:t>цю</a:t>
          </a:r>
          <a:r>
            <a:rPr lang="ru-RU" sz="1900" dirty="0" smtClean="0"/>
            <a:t> </a:t>
          </a:r>
          <a:r>
            <a:rPr lang="ru-RU" sz="1900" dirty="0" err="1" smtClean="0"/>
            <a:t>стадію</a:t>
          </a:r>
          <a:r>
            <a:rPr lang="ru-RU" sz="1900" dirty="0" smtClean="0"/>
            <a:t>  </a:t>
          </a:r>
          <a:r>
            <a:rPr lang="uk-UA" sz="1900" dirty="0" smtClean="0"/>
            <a:t>відбувається, якщо адаптаційні можливості організму дозволяють справитися з стресором.</a:t>
          </a:r>
          <a:endParaRPr lang="uk-UA" sz="1900" dirty="0"/>
        </a:p>
      </dgm:t>
    </dgm:pt>
    <dgm:pt modelId="{E4FD907D-BEFC-477E-893B-5C65A73A07A3}" type="parTrans" cxnId="{811456F3-03B9-41F2-BF41-3E960E9D9125}">
      <dgm:prSet/>
      <dgm:spPr/>
      <dgm:t>
        <a:bodyPr/>
        <a:lstStyle/>
        <a:p>
          <a:endParaRPr lang="uk-UA" sz="2000"/>
        </a:p>
      </dgm:t>
    </dgm:pt>
    <dgm:pt modelId="{3684DC3E-2D21-4E6D-AB5E-8CA272784285}" type="sibTrans" cxnId="{811456F3-03B9-41F2-BF41-3E960E9D9125}">
      <dgm:prSet/>
      <dgm:spPr/>
      <dgm:t>
        <a:bodyPr/>
        <a:lstStyle/>
        <a:p>
          <a:endParaRPr lang="uk-UA" sz="2000"/>
        </a:p>
      </dgm:t>
    </dgm:pt>
    <dgm:pt modelId="{40D92E9A-B7BC-4E7D-BEFD-CA0CB2EDD25B}">
      <dgm:prSet phldrT="[Текст]" custT="1"/>
      <dgm:spPr/>
      <dgm:t>
        <a:bodyPr/>
        <a:lstStyle/>
        <a:p>
          <a:r>
            <a:rPr lang="uk-UA" sz="2000" dirty="0" smtClean="0"/>
            <a:t>Стадія виснаження</a:t>
          </a:r>
          <a:endParaRPr lang="uk-UA" sz="2000" dirty="0"/>
        </a:p>
      </dgm:t>
    </dgm:pt>
    <dgm:pt modelId="{874E8F12-10B9-4EC0-A1D6-26E093D6DC23}" type="parTrans" cxnId="{7C9E7326-216C-4184-AF5F-E72E0A859353}">
      <dgm:prSet/>
      <dgm:spPr/>
      <dgm:t>
        <a:bodyPr/>
        <a:lstStyle/>
        <a:p>
          <a:endParaRPr lang="uk-UA" sz="2000"/>
        </a:p>
      </dgm:t>
    </dgm:pt>
    <dgm:pt modelId="{555B179F-C0CD-482C-95A5-FF7BC6E3995A}" type="sibTrans" cxnId="{7C9E7326-216C-4184-AF5F-E72E0A859353}">
      <dgm:prSet/>
      <dgm:spPr/>
      <dgm:t>
        <a:bodyPr/>
        <a:lstStyle/>
        <a:p>
          <a:endParaRPr lang="uk-UA" sz="2000"/>
        </a:p>
      </dgm:t>
    </dgm:pt>
    <dgm:pt modelId="{B3405D6D-B835-4C3B-AB03-728EB136A518}">
      <dgm:prSet phldrT="[Текст]" custT="1"/>
      <dgm:spPr/>
      <dgm:t>
        <a:bodyPr/>
        <a:lstStyle/>
        <a:p>
          <a:r>
            <a:rPr lang="uk-UA" sz="2000" dirty="0" smtClean="0"/>
            <a:t>стійке зниження резервів організму</a:t>
          </a:r>
          <a:endParaRPr lang="uk-UA" sz="2000" dirty="0"/>
        </a:p>
      </dgm:t>
    </dgm:pt>
    <dgm:pt modelId="{E4B94689-B4B3-4839-B346-DE7A8A787B5B}" type="parTrans" cxnId="{3EBF5E60-42F6-4996-83BA-C4DD11F55318}">
      <dgm:prSet/>
      <dgm:spPr/>
      <dgm:t>
        <a:bodyPr/>
        <a:lstStyle/>
        <a:p>
          <a:endParaRPr lang="uk-UA" sz="2000"/>
        </a:p>
      </dgm:t>
    </dgm:pt>
    <dgm:pt modelId="{6F87737E-5A0C-477A-B8A1-779B2A41ECB8}" type="sibTrans" cxnId="{3EBF5E60-42F6-4996-83BA-C4DD11F55318}">
      <dgm:prSet/>
      <dgm:spPr/>
      <dgm:t>
        <a:bodyPr/>
        <a:lstStyle/>
        <a:p>
          <a:endParaRPr lang="uk-UA" sz="2000"/>
        </a:p>
      </dgm:t>
    </dgm:pt>
    <dgm:pt modelId="{795BE1E4-CE61-4E9F-8BA7-0CB4F17D2E43}" type="pres">
      <dgm:prSet presAssocID="{11AD0B07-0EAF-4A22-A1E5-829F729817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294DF13-79FA-4CA5-A834-8FCDAFE405EF}" type="pres">
      <dgm:prSet presAssocID="{5F42EA86-D8E9-4C37-87EF-1383230BB850}" presName="composite" presStyleCnt="0"/>
      <dgm:spPr/>
    </dgm:pt>
    <dgm:pt modelId="{1CDF8FF0-9183-49BA-A7B8-F3E7A3DFBA60}" type="pres">
      <dgm:prSet presAssocID="{5F42EA86-D8E9-4C37-87EF-1383230BB850}" presName="bentUpArrow1" presStyleLbl="alignImgPlace1" presStyleIdx="0" presStyleCnt="2" custLinFactX="-46421" custLinFactNeighborX="-100000" custLinFactNeighborY="-39513"/>
      <dgm:spPr/>
    </dgm:pt>
    <dgm:pt modelId="{D7139F24-7852-46D4-B860-8223002162C1}" type="pres">
      <dgm:prSet presAssocID="{5F42EA86-D8E9-4C37-87EF-1383230BB850}" presName="ParentText" presStyleLbl="node1" presStyleIdx="0" presStyleCnt="3" custScaleX="161750" custLinFactX="-12567" custLinFactNeighborX="-100000" custLinFactNeighborY="-33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787429-63F0-4923-83F7-C277C1B73825}" type="pres">
      <dgm:prSet presAssocID="{5F42EA86-D8E9-4C37-87EF-1383230BB850}" presName="ChildText" presStyleLbl="revTx" presStyleIdx="0" presStyleCnt="3" custScaleX="778106" custLinFactX="100000" custLinFactNeighborX="133227" custLinFactNeighborY="-40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6FD40A-6749-4E18-AB24-3C78C3E52F89}" type="pres">
      <dgm:prSet presAssocID="{D498601D-4DDA-4C86-89A9-8D69ECE53947}" presName="sibTrans" presStyleCnt="0"/>
      <dgm:spPr/>
    </dgm:pt>
    <dgm:pt modelId="{E2D402DA-081C-4157-8655-ED66FF648538}" type="pres">
      <dgm:prSet presAssocID="{0227D1B7-FE55-4CDF-9A8F-3D59B95606BB}" presName="composite" presStyleCnt="0"/>
      <dgm:spPr/>
    </dgm:pt>
    <dgm:pt modelId="{DD92AE6F-544C-4927-90F6-2D7529C36CE5}" type="pres">
      <dgm:prSet presAssocID="{0227D1B7-FE55-4CDF-9A8F-3D59B95606BB}" presName="bentUpArrow1" presStyleLbl="alignImgPlace1" presStyleIdx="1" presStyleCnt="2" custLinFactX="-172608" custLinFactNeighborX="-200000" custLinFactNeighborY="-36037"/>
      <dgm:spPr/>
    </dgm:pt>
    <dgm:pt modelId="{E33EBA3B-D111-413E-B952-7037292840D3}" type="pres">
      <dgm:prSet presAssocID="{0227D1B7-FE55-4CDF-9A8F-3D59B95606BB}" presName="ParentText" presStyleLbl="node1" presStyleIdx="1" presStyleCnt="3" custScaleX="180895" custLinFactX="-100000" custLinFactNeighborX="-172764" custLinFactNeighborY="-291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B14A3A-638F-44DD-8C26-20D7B7B8F826}" type="pres">
      <dgm:prSet presAssocID="{0227D1B7-FE55-4CDF-9A8F-3D59B95606BB}" presName="ChildText" presStyleLbl="revTx" presStyleIdx="1" presStyleCnt="3" custScaleX="859846" custScaleY="122147" custLinFactNeighborX="59367" custLinFactNeighborY="-31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CDFC7D-72ED-4040-81A2-D1323098635B}" type="pres">
      <dgm:prSet presAssocID="{4B008CEB-B186-4F59-BAAE-8ABD0091E423}" presName="sibTrans" presStyleCnt="0"/>
      <dgm:spPr/>
    </dgm:pt>
    <dgm:pt modelId="{07D3F4EC-F1B7-4DA1-8972-EECE51519448}" type="pres">
      <dgm:prSet presAssocID="{40D92E9A-B7BC-4E7D-BEFD-CA0CB2EDD25B}" presName="composite" presStyleCnt="0"/>
      <dgm:spPr/>
    </dgm:pt>
    <dgm:pt modelId="{E092A639-489E-4966-B3C3-5B4A9328B491}" type="pres">
      <dgm:prSet presAssocID="{40D92E9A-B7BC-4E7D-BEFD-CA0CB2EDD25B}" presName="ParentText" presStyleLbl="node1" presStyleIdx="2" presStyleCnt="3" custScaleX="171397" custLinFactX="-100000" custLinFactNeighborX="-184924" custLinFactNeighborY="-125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0CB83A-84BA-4EB0-B571-64D077667172}" type="pres">
      <dgm:prSet presAssocID="{40D92E9A-B7BC-4E7D-BEFD-CA0CB2EDD25B}" presName="FinalChildText" presStyleLbl="revTx" presStyleIdx="2" presStyleCnt="3" custScaleX="549339" custLinFactX="-20" custLinFactNeighborX="-100000" custLinFactNeighborY="-17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BF5E60-42F6-4996-83BA-C4DD11F55318}" srcId="{40D92E9A-B7BC-4E7D-BEFD-CA0CB2EDD25B}" destId="{B3405D6D-B835-4C3B-AB03-728EB136A518}" srcOrd="0" destOrd="0" parTransId="{E4B94689-B4B3-4839-B346-DE7A8A787B5B}" sibTransId="{6F87737E-5A0C-477A-B8A1-779B2A41ECB8}"/>
    <dgm:cxn modelId="{7C9E7326-216C-4184-AF5F-E72E0A859353}" srcId="{11AD0B07-0EAF-4A22-A1E5-829F729817A3}" destId="{40D92E9A-B7BC-4E7D-BEFD-CA0CB2EDD25B}" srcOrd="2" destOrd="0" parTransId="{874E8F12-10B9-4EC0-A1D6-26E093D6DC23}" sibTransId="{555B179F-C0CD-482C-95A5-FF7BC6E3995A}"/>
    <dgm:cxn modelId="{7CABAFC3-2121-4E3E-A5C9-293BAFB73DC7}" srcId="{11AD0B07-0EAF-4A22-A1E5-829F729817A3}" destId="{0227D1B7-FE55-4CDF-9A8F-3D59B95606BB}" srcOrd="1" destOrd="0" parTransId="{CCB9CD08-29AF-41C2-BAB4-25F77FDB833D}" sibTransId="{4B008CEB-B186-4F59-BAAE-8ABD0091E423}"/>
    <dgm:cxn modelId="{1DA1ADA1-D054-4D7B-9672-EE30680B2A49}" srcId="{11AD0B07-0EAF-4A22-A1E5-829F729817A3}" destId="{5F42EA86-D8E9-4C37-87EF-1383230BB850}" srcOrd="0" destOrd="0" parTransId="{66F67FC0-223C-49DE-97B2-C1D504E7520F}" sibTransId="{D498601D-4DDA-4C86-89A9-8D69ECE53947}"/>
    <dgm:cxn modelId="{4CD28506-EF89-41BA-B968-591EB2784D05}" type="presOf" srcId="{5F42EA86-D8E9-4C37-87EF-1383230BB850}" destId="{D7139F24-7852-46D4-B860-8223002162C1}" srcOrd="0" destOrd="0" presId="urn:microsoft.com/office/officeart/2005/8/layout/StepDownProcess"/>
    <dgm:cxn modelId="{C4475FC7-2EA6-4C43-B7D1-072956901A92}" type="presOf" srcId="{40D92E9A-B7BC-4E7D-BEFD-CA0CB2EDD25B}" destId="{E092A639-489E-4966-B3C3-5B4A9328B491}" srcOrd="0" destOrd="0" presId="urn:microsoft.com/office/officeart/2005/8/layout/StepDownProcess"/>
    <dgm:cxn modelId="{18E16C7E-5F33-4C0E-8F8E-8EDA83C3E924}" type="presOf" srcId="{B00D2444-454D-41DB-B76B-0F240D472633}" destId="{94787429-63F0-4923-83F7-C277C1B73825}" srcOrd="0" destOrd="0" presId="urn:microsoft.com/office/officeart/2005/8/layout/StepDownProcess"/>
    <dgm:cxn modelId="{B7FD2AD2-BC56-4248-9DAF-E8FA4779BFDF}" type="presOf" srcId="{B3405D6D-B835-4C3B-AB03-728EB136A518}" destId="{030CB83A-84BA-4EB0-B571-64D077667172}" srcOrd="0" destOrd="0" presId="urn:microsoft.com/office/officeart/2005/8/layout/StepDownProcess"/>
    <dgm:cxn modelId="{811456F3-03B9-41F2-BF41-3E960E9D9125}" srcId="{0227D1B7-FE55-4CDF-9A8F-3D59B95606BB}" destId="{C640D993-B132-43E3-9142-903946818C32}" srcOrd="0" destOrd="0" parTransId="{E4FD907D-BEFC-477E-893B-5C65A73A07A3}" sibTransId="{3684DC3E-2D21-4E6D-AB5E-8CA272784285}"/>
    <dgm:cxn modelId="{C1E9D2CC-168C-4482-A517-6B21665675C6}" srcId="{5F42EA86-D8E9-4C37-87EF-1383230BB850}" destId="{B00D2444-454D-41DB-B76B-0F240D472633}" srcOrd="0" destOrd="0" parTransId="{419119DC-5082-4F2D-BC59-2C93193FC247}" sibTransId="{321093A6-0844-43AE-9B6A-5413A5EB7F70}"/>
    <dgm:cxn modelId="{AC6CEF51-F833-4C65-9915-50AC06C79812}" type="presOf" srcId="{11AD0B07-0EAF-4A22-A1E5-829F729817A3}" destId="{795BE1E4-CE61-4E9F-8BA7-0CB4F17D2E43}" srcOrd="0" destOrd="0" presId="urn:microsoft.com/office/officeart/2005/8/layout/StepDownProcess"/>
    <dgm:cxn modelId="{74A35360-2283-4923-A057-A2278FCD0E10}" type="presOf" srcId="{0227D1B7-FE55-4CDF-9A8F-3D59B95606BB}" destId="{E33EBA3B-D111-413E-B952-7037292840D3}" srcOrd="0" destOrd="0" presId="urn:microsoft.com/office/officeart/2005/8/layout/StepDownProcess"/>
    <dgm:cxn modelId="{74706880-FF11-47F2-B7A4-6067D4A0986F}" type="presOf" srcId="{C640D993-B132-43E3-9142-903946818C32}" destId="{85B14A3A-638F-44DD-8C26-20D7B7B8F826}" srcOrd="0" destOrd="0" presId="urn:microsoft.com/office/officeart/2005/8/layout/StepDownProcess"/>
    <dgm:cxn modelId="{308AAA46-575B-4A39-B216-B306BD0C159D}" type="presParOf" srcId="{795BE1E4-CE61-4E9F-8BA7-0CB4F17D2E43}" destId="{D294DF13-79FA-4CA5-A834-8FCDAFE405EF}" srcOrd="0" destOrd="0" presId="urn:microsoft.com/office/officeart/2005/8/layout/StepDownProcess"/>
    <dgm:cxn modelId="{309D519B-0585-4EE5-B533-1BE1D7A34C50}" type="presParOf" srcId="{D294DF13-79FA-4CA5-A834-8FCDAFE405EF}" destId="{1CDF8FF0-9183-49BA-A7B8-F3E7A3DFBA60}" srcOrd="0" destOrd="0" presId="urn:microsoft.com/office/officeart/2005/8/layout/StepDownProcess"/>
    <dgm:cxn modelId="{71F3414B-927F-4DCD-834C-CD6F5A5EE82F}" type="presParOf" srcId="{D294DF13-79FA-4CA5-A834-8FCDAFE405EF}" destId="{D7139F24-7852-46D4-B860-8223002162C1}" srcOrd="1" destOrd="0" presId="urn:microsoft.com/office/officeart/2005/8/layout/StepDownProcess"/>
    <dgm:cxn modelId="{7E512A74-BA80-4351-909F-B6A79A4F613E}" type="presParOf" srcId="{D294DF13-79FA-4CA5-A834-8FCDAFE405EF}" destId="{94787429-63F0-4923-83F7-C277C1B73825}" srcOrd="2" destOrd="0" presId="urn:microsoft.com/office/officeart/2005/8/layout/StepDownProcess"/>
    <dgm:cxn modelId="{E8820938-978D-4591-9BE2-BCE1399EAC9B}" type="presParOf" srcId="{795BE1E4-CE61-4E9F-8BA7-0CB4F17D2E43}" destId="{4A6FD40A-6749-4E18-AB24-3C78C3E52F89}" srcOrd="1" destOrd="0" presId="urn:microsoft.com/office/officeart/2005/8/layout/StepDownProcess"/>
    <dgm:cxn modelId="{C533A124-FFB2-4936-AC2E-BC1B74CFA601}" type="presParOf" srcId="{795BE1E4-CE61-4E9F-8BA7-0CB4F17D2E43}" destId="{E2D402DA-081C-4157-8655-ED66FF648538}" srcOrd="2" destOrd="0" presId="urn:microsoft.com/office/officeart/2005/8/layout/StepDownProcess"/>
    <dgm:cxn modelId="{519F4109-128E-4996-9C4A-FDF506AE660B}" type="presParOf" srcId="{E2D402DA-081C-4157-8655-ED66FF648538}" destId="{DD92AE6F-544C-4927-90F6-2D7529C36CE5}" srcOrd="0" destOrd="0" presId="urn:microsoft.com/office/officeart/2005/8/layout/StepDownProcess"/>
    <dgm:cxn modelId="{9D208096-FCA2-48F9-93BA-9150F5F0DACC}" type="presParOf" srcId="{E2D402DA-081C-4157-8655-ED66FF648538}" destId="{E33EBA3B-D111-413E-B952-7037292840D3}" srcOrd="1" destOrd="0" presId="urn:microsoft.com/office/officeart/2005/8/layout/StepDownProcess"/>
    <dgm:cxn modelId="{BCA5227C-FF9D-4248-B49C-8374A371FA83}" type="presParOf" srcId="{E2D402DA-081C-4157-8655-ED66FF648538}" destId="{85B14A3A-638F-44DD-8C26-20D7B7B8F826}" srcOrd="2" destOrd="0" presId="urn:microsoft.com/office/officeart/2005/8/layout/StepDownProcess"/>
    <dgm:cxn modelId="{3B4A0F99-4017-4107-99F3-A8BC30FCB8ED}" type="presParOf" srcId="{795BE1E4-CE61-4E9F-8BA7-0CB4F17D2E43}" destId="{5ECDFC7D-72ED-4040-81A2-D1323098635B}" srcOrd="3" destOrd="0" presId="urn:microsoft.com/office/officeart/2005/8/layout/StepDownProcess"/>
    <dgm:cxn modelId="{824C67D3-D9E3-4C4D-BA27-AC1922267485}" type="presParOf" srcId="{795BE1E4-CE61-4E9F-8BA7-0CB4F17D2E43}" destId="{07D3F4EC-F1B7-4DA1-8972-EECE51519448}" srcOrd="4" destOrd="0" presId="urn:microsoft.com/office/officeart/2005/8/layout/StepDownProcess"/>
    <dgm:cxn modelId="{0BD456A1-D419-4D49-9EF2-A27449CED3C1}" type="presParOf" srcId="{07D3F4EC-F1B7-4DA1-8972-EECE51519448}" destId="{E092A639-489E-4966-B3C3-5B4A9328B491}" srcOrd="0" destOrd="0" presId="urn:microsoft.com/office/officeart/2005/8/layout/StepDownProcess"/>
    <dgm:cxn modelId="{6CCC283B-9AF0-4E58-802C-6D7B2C6E98C8}" type="presParOf" srcId="{07D3F4EC-F1B7-4DA1-8972-EECE51519448}" destId="{030CB83A-84BA-4EB0-B571-64D07766717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79F88-DBF5-4603-9A18-FE8588F894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01901F-A337-4604-977D-41C0CD799D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1.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знизити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рівень</a:t>
          </a:r>
          <a:r>
            <a:rPr lang="ru-RU" dirty="0" smtClean="0">
              <a:solidFill>
                <a:schemeClr val="tx1"/>
              </a:solidFill>
            </a:rPr>
            <a:t> кортизолу на 20%, </a:t>
          </a:r>
          <a:r>
            <a:rPr lang="uk-UA" b="1" dirty="0" err="1" smtClean="0">
              <a:solidFill>
                <a:schemeClr val="tx1"/>
              </a:solidFill>
            </a:rPr>
            <a:t>медитуйте</a:t>
          </a:r>
          <a:endParaRPr lang="uk-UA" b="1" dirty="0">
            <a:solidFill>
              <a:schemeClr val="tx1"/>
            </a:solidFill>
          </a:endParaRPr>
        </a:p>
      </dgm:t>
    </dgm:pt>
    <dgm:pt modelId="{FA8072D3-7AAD-4A18-956A-9E0FD23E6EEF}" type="parTrans" cxnId="{19DEDF8A-665D-4600-9C23-F80049389F42}">
      <dgm:prSet/>
      <dgm:spPr/>
      <dgm:t>
        <a:bodyPr/>
        <a:lstStyle/>
        <a:p>
          <a:endParaRPr lang="uk-UA"/>
        </a:p>
      </dgm:t>
    </dgm:pt>
    <dgm:pt modelId="{36786E6C-26C9-4F05-82B5-F32E16653B47}" type="sibTrans" cxnId="{19DEDF8A-665D-4600-9C23-F80049389F42}">
      <dgm:prSet/>
      <dgm:spPr/>
      <dgm:t>
        <a:bodyPr/>
        <a:lstStyle/>
        <a:p>
          <a:endParaRPr lang="uk-UA"/>
        </a:p>
      </dgm:t>
    </dgm:pt>
    <dgm:pt modelId="{BF06133C-8E85-4D37-8C06-21CB9AA266B8}">
      <dgm:prSet phldrT="[Текст]" custT="1"/>
      <dgm:spPr/>
      <dgm:t>
        <a:bodyPr/>
        <a:lstStyle/>
        <a:p>
          <a:r>
            <a:rPr lang="uk-UA" sz="1600" noProof="0" dirty="0" smtClean="0"/>
            <a:t>Китайські вчені провели експеримент, в ході якого всі учасники повинні були </a:t>
          </a:r>
          <a:r>
            <a:rPr lang="uk-UA" sz="1600" u="sng" noProof="0" dirty="0" err="1" smtClean="0"/>
            <a:t>медитувати</a:t>
          </a:r>
          <a:r>
            <a:rPr lang="uk-UA" sz="1600" u="sng" noProof="0" dirty="0" smtClean="0"/>
            <a:t> кожен день протягом шести тижнів</a:t>
          </a:r>
          <a:r>
            <a:rPr lang="uk-UA" sz="1600" noProof="0" dirty="0" smtClean="0"/>
            <a:t>. </a:t>
          </a:r>
          <a:endParaRPr lang="uk-UA" sz="1600" noProof="0" dirty="0"/>
        </a:p>
      </dgm:t>
    </dgm:pt>
    <dgm:pt modelId="{005DD496-2EB8-43F4-BA29-CDD52698445C}" type="parTrans" cxnId="{41A74EAB-281D-4C23-AA99-32E8A35D4C91}">
      <dgm:prSet/>
      <dgm:spPr/>
      <dgm:t>
        <a:bodyPr/>
        <a:lstStyle/>
        <a:p>
          <a:endParaRPr lang="uk-UA"/>
        </a:p>
      </dgm:t>
    </dgm:pt>
    <dgm:pt modelId="{CFDE8948-239A-4E6F-923D-48FC84C1B4DE}" type="sibTrans" cxnId="{41A74EAB-281D-4C23-AA99-32E8A35D4C91}">
      <dgm:prSet/>
      <dgm:spPr/>
      <dgm:t>
        <a:bodyPr/>
        <a:lstStyle/>
        <a:p>
          <a:endParaRPr lang="uk-UA"/>
        </a:p>
      </dgm:t>
    </dgm:pt>
    <dgm:pt modelId="{A94CE6BE-4365-4506-81D3-143868C960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знизити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рівень</a:t>
          </a:r>
          <a:r>
            <a:rPr lang="ru-RU" dirty="0" smtClean="0">
              <a:solidFill>
                <a:schemeClr val="tx1"/>
              </a:solidFill>
            </a:rPr>
            <a:t> кортизолу на 66%, </a:t>
          </a:r>
          <a:r>
            <a:rPr lang="uk-UA" b="1" dirty="0" smtClean="0">
              <a:solidFill>
                <a:schemeClr val="tx1"/>
              </a:solidFill>
            </a:rPr>
            <a:t>послухайте музику</a:t>
          </a:r>
          <a:r>
            <a:rPr lang="uk-UA" dirty="0" smtClean="0">
              <a:solidFill>
                <a:schemeClr val="tx1"/>
              </a:solidFill>
            </a:rPr>
            <a:t>.</a:t>
          </a:r>
          <a:endParaRPr lang="uk-UA" dirty="0">
            <a:solidFill>
              <a:schemeClr val="tx1"/>
            </a:solidFill>
          </a:endParaRPr>
        </a:p>
      </dgm:t>
    </dgm:pt>
    <dgm:pt modelId="{11CC8199-D5FF-400E-AED8-3A209EECFA2A}" type="parTrans" cxnId="{BB54534E-7675-4052-B3CE-3EE586B6D0A6}">
      <dgm:prSet/>
      <dgm:spPr/>
      <dgm:t>
        <a:bodyPr/>
        <a:lstStyle/>
        <a:p>
          <a:endParaRPr lang="uk-UA"/>
        </a:p>
      </dgm:t>
    </dgm:pt>
    <dgm:pt modelId="{B539442D-4F76-4DCE-A33A-426A316D478F}" type="sibTrans" cxnId="{BB54534E-7675-4052-B3CE-3EE586B6D0A6}">
      <dgm:prSet/>
      <dgm:spPr/>
      <dgm:t>
        <a:bodyPr/>
        <a:lstStyle/>
        <a:p>
          <a:endParaRPr lang="uk-UA"/>
        </a:p>
      </dgm:t>
    </dgm:pt>
    <dgm:pt modelId="{6CBBAA0C-90C4-4173-9832-298F6F0BB1CB}">
      <dgm:prSet phldrT="[Текст]" custT="1"/>
      <dgm:spPr/>
      <dgm:t>
        <a:bodyPr/>
        <a:lstStyle/>
        <a:p>
          <a:r>
            <a:rPr lang="uk-UA" sz="1600" dirty="0" smtClean="0"/>
            <a:t>Спокійна музика допоможе заспокоїтися, якщо Ви хвилюєтеся або відчуваєте, </a:t>
          </a:r>
          <a:r>
            <a:rPr lang="uk-UA" sz="1600" noProof="0" dirty="0" smtClean="0"/>
            <a:t>що запас терпіння добігає кінця. </a:t>
          </a:r>
          <a:endParaRPr lang="uk-UA" sz="1600" noProof="0" dirty="0"/>
        </a:p>
      </dgm:t>
    </dgm:pt>
    <dgm:pt modelId="{AE84C727-51EE-42DC-BFC7-D138CDAC4214}" type="parTrans" cxnId="{B6BE9475-C734-4937-AF46-CFD9FEAB898F}">
      <dgm:prSet/>
      <dgm:spPr/>
      <dgm:t>
        <a:bodyPr/>
        <a:lstStyle/>
        <a:p>
          <a:endParaRPr lang="uk-UA"/>
        </a:p>
      </dgm:t>
    </dgm:pt>
    <dgm:pt modelId="{CB65D9C4-B7FF-456A-B9BF-E08B556F1D3C}" type="sibTrans" cxnId="{B6BE9475-C734-4937-AF46-CFD9FEAB898F}">
      <dgm:prSet/>
      <dgm:spPr/>
      <dgm:t>
        <a:bodyPr/>
        <a:lstStyle/>
        <a:p>
          <a:endParaRPr lang="uk-UA"/>
        </a:p>
      </dgm:t>
    </dgm:pt>
    <dgm:pt modelId="{EAA2DCCE-A253-4B78-9C9D-334E5CDE0CA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знизити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рівень</a:t>
          </a:r>
          <a:r>
            <a:rPr lang="ru-RU" dirty="0" smtClean="0">
              <a:solidFill>
                <a:schemeClr val="tx1"/>
              </a:solidFill>
            </a:rPr>
            <a:t> кортизолу на 50%, </a:t>
          </a:r>
          <a:r>
            <a:rPr lang="ru-RU" b="1" dirty="0" err="1" smtClean="0">
              <a:solidFill>
                <a:schemeClr val="tx1"/>
              </a:solidFill>
            </a:rPr>
            <a:t>спіть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більше</a:t>
          </a:r>
          <a:r>
            <a:rPr lang="ru-RU" b="1" dirty="0" smtClean="0">
              <a:solidFill>
                <a:schemeClr val="tx1"/>
              </a:solidFill>
            </a:rPr>
            <a:t> шести годин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uk-UA" dirty="0">
            <a:solidFill>
              <a:schemeClr val="tx1"/>
            </a:solidFill>
          </a:endParaRPr>
        </a:p>
      </dgm:t>
    </dgm:pt>
    <dgm:pt modelId="{B244700F-BAC2-47D3-8963-14AF5BEBB917}" type="parTrans" cxnId="{B21F6821-12E0-487C-B3E8-F52ADB8F9A1E}">
      <dgm:prSet/>
      <dgm:spPr/>
      <dgm:t>
        <a:bodyPr/>
        <a:lstStyle/>
        <a:p>
          <a:endParaRPr lang="uk-UA"/>
        </a:p>
      </dgm:t>
    </dgm:pt>
    <dgm:pt modelId="{F535BCF5-8454-4E25-982C-0B067D8C22FA}" type="sibTrans" cxnId="{B21F6821-12E0-487C-B3E8-F52ADB8F9A1E}">
      <dgm:prSet/>
      <dgm:spPr/>
      <dgm:t>
        <a:bodyPr/>
        <a:lstStyle/>
        <a:p>
          <a:endParaRPr lang="uk-UA"/>
        </a:p>
      </dgm:t>
    </dgm:pt>
    <dgm:pt modelId="{70F9A64B-EFE4-4C68-AA1B-8D3021B285B0}">
      <dgm:prSet phldrT="[Текст]" custT="1"/>
      <dgm:spPr/>
      <dgm:t>
        <a:bodyPr/>
        <a:lstStyle/>
        <a:p>
          <a:r>
            <a:rPr lang="uk-UA" sz="1500" dirty="0" smtClean="0"/>
            <a:t>Німецькі вчені </a:t>
          </a:r>
          <a:r>
            <a:rPr lang="ru-RU" sz="1500" dirty="0" err="1" smtClean="0"/>
            <a:t>з'ясували</a:t>
          </a:r>
          <a:r>
            <a:rPr lang="ru-RU" sz="1500" dirty="0" smtClean="0"/>
            <a:t>, </a:t>
          </a:r>
          <a:r>
            <a:rPr lang="ru-RU" sz="1500" dirty="0" err="1" smtClean="0"/>
            <a:t>що</a:t>
          </a:r>
          <a:r>
            <a:rPr lang="ru-RU" sz="1500" dirty="0" smtClean="0"/>
            <a:t> у </a:t>
          </a:r>
          <a:r>
            <a:rPr lang="ru-RU" sz="1500" dirty="0" err="1" smtClean="0"/>
            <a:t>пілотів</a:t>
          </a:r>
          <a:r>
            <a:rPr lang="ru-RU" sz="1500" dirty="0" smtClean="0"/>
            <a:t>, </a:t>
          </a:r>
          <a:r>
            <a:rPr lang="ru-RU" sz="1500" dirty="0" err="1" smtClean="0"/>
            <a:t>які</a:t>
          </a:r>
          <a:r>
            <a:rPr lang="ru-RU" sz="1500" dirty="0" smtClean="0"/>
            <a:t> </a:t>
          </a:r>
          <a:r>
            <a:rPr lang="ru-RU" sz="1500" dirty="0" err="1" smtClean="0"/>
            <a:t>сплять</a:t>
          </a:r>
          <a:r>
            <a:rPr lang="ru-RU" sz="1500" dirty="0" smtClean="0"/>
            <a:t> 6:00 і </a:t>
          </a:r>
          <a:r>
            <a:rPr lang="ru-RU" sz="1500" dirty="0" err="1" smtClean="0"/>
            <a:t>менше</a:t>
          </a:r>
          <a:r>
            <a:rPr lang="ru-RU" sz="1500" dirty="0" smtClean="0"/>
            <a:t> </a:t>
          </a:r>
          <a:r>
            <a:rPr lang="ru-RU" sz="1500" dirty="0" err="1" smtClean="0"/>
            <a:t>протягом</a:t>
          </a:r>
          <a:r>
            <a:rPr lang="ru-RU" sz="1500" dirty="0" smtClean="0"/>
            <a:t> </a:t>
          </a:r>
          <a:r>
            <a:rPr lang="ru-RU" sz="1500" dirty="0" err="1" smtClean="0"/>
            <a:t>тижня</a:t>
          </a:r>
          <a:r>
            <a:rPr lang="ru-RU" sz="1500" dirty="0" smtClean="0"/>
            <a:t>, </a:t>
          </a:r>
          <a:r>
            <a:rPr lang="ru-RU" sz="1500" dirty="0" err="1" smtClean="0"/>
            <a:t>рівень</a:t>
          </a:r>
          <a:r>
            <a:rPr lang="ru-RU" sz="1500" dirty="0" smtClean="0"/>
            <a:t> кортизолу </a:t>
          </a:r>
          <a:r>
            <a:rPr lang="ru-RU" sz="1500" dirty="0" err="1" smtClean="0"/>
            <a:t>під</a:t>
          </a:r>
          <a:r>
            <a:rPr lang="ru-RU" sz="1500" dirty="0" smtClean="0"/>
            <a:t> час </a:t>
          </a:r>
          <a:r>
            <a:rPr lang="ru-RU" sz="1500" dirty="0" err="1" smtClean="0"/>
            <a:t>виконання</a:t>
          </a:r>
          <a:r>
            <a:rPr lang="ru-RU" sz="1500" dirty="0" smtClean="0"/>
            <a:t> </a:t>
          </a:r>
          <a:r>
            <a:rPr lang="ru-RU" sz="1500" dirty="0" err="1" smtClean="0"/>
            <a:t>службових</a:t>
          </a:r>
          <a:r>
            <a:rPr lang="ru-RU" sz="1500" dirty="0" smtClean="0"/>
            <a:t> </a:t>
          </a:r>
          <a:r>
            <a:rPr lang="uk-UA" sz="1500" dirty="0" smtClean="0"/>
            <a:t>обов'язків істотно зростає і зберігається підвищеним ще </a:t>
          </a:r>
          <a:r>
            <a:rPr lang="ru-RU" sz="1500" dirty="0" err="1" smtClean="0"/>
            <a:t>кілька</a:t>
          </a:r>
          <a:r>
            <a:rPr lang="ru-RU" sz="1500" dirty="0" smtClean="0"/>
            <a:t> </a:t>
          </a:r>
          <a:r>
            <a:rPr lang="ru-RU" sz="1500" dirty="0" err="1" smtClean="0"/>
            <a:t>днів</a:t>
          </a:r>
          <a:r>
            <a:rPr lang="ru-RU" sz="1500" dirty="0" smtClean="0"/>
            <a:t>. </a:t>
          </a:r>
          <a:endParaRPr lang="uk-UA" sz="1500" dirty="0"/>
        </a:p>
      </dgm:t>
    </dgm:pt>
    <dgm:pt modelId="{DC970D86-D41D-4807-B2C5-CD697E75FBE0}" type="parTrans" cxnId="{CBD5A28B-BEC1-4BCA-8845-13A8E2BE895E}">
      <dgm:prSet/>
      <dgm:spPr/>
      <dgm:t>
        <a:bodyPr/>
        <a:lstStyle/>
        <a:p>
          <a:endParaRPr lang="uk-UA"/>
        </a:p>
      </dgm:t>
    </dgm:pt>
    <dgm:pt modelId="{8356C9D9-EF18-4FE6-9050-2CC6971DDBA1}" type="sibTrans" cxnId="{CBD5A28B-BEC1-4BCA-8845-13A8E2BE895E}">
      <dgm:prSet/>
      <dgm:spPr/>
      <dgm:t>
        <a:bodyPr/>
        <a:lstStyle/>
        <a:p>
          <a:endParaRPr lang="uk-UA"/>
        </a:p>
      </dgm:t>
    </dgm:pt>
    <dgm:pt modelId="{D9E35924-17CA-42DF-AC79-6EFF1981A90B}">
      <dgm:prSet phldrT="[Текст]" custT="1"/>
      <dgm:spPr/>
      <dgm:t>
        <a:bodyPr/>
        <a:lstStyle/>
        <a:p>
          <a:r>
            <a:rPr lang="uk-UA" sz="1600" noProof="0" dirty="0" smtClean="0"/>
            <a:t>Результати дослідження перевершили всі очікування - аналізи показали, що абсолютно у всіх випробовуваних </a:t>
          </a:r>
          <a:r>
            <a:rPr lang="uk-UA" sz="1600" u="sng" noProof="0" dirty="0" smtClean="0"/>
            <a:t>показники </a:t>
          </a:r>
          <a:r>
            <a:rPr lang="uk-UA" sz="1600" u="sng" noProof="0" dirty="0" err="1" smtClean="0"/>
            <a:t>кортизолу</a:t>
          </a:r>
          <a:r>
            <a:rPr lang="uk-UA" sz="1600" u="sng" noProof="0" dirty="0" smtClean="0"/>
            <a:t> і кров'яного тиску суттєво </a:t>
          </a:r>
          <a:r>
            <a:rPr lang="uk-UA" sz="1600" u="sng" dirty="0" smtClean="0"/>
            <a:t>зменшилися.</a:t>
          </a:r>
          <a:endParaRPr lang="uk-UA" sz="1600" u="sng" dirty="0"/>
        </a:p>
      </dgm:t>
    </dgm:pt>
    <dgm:pt modelId="{ABDA3796-1401-410A-8364-9DEF4C86A843}" type="parTrans" cxnId="{F312C41C-2AEC-46B1-815F-5F5EC857BA6C}">
      <dgm:prSet/>
      <dgm:spPr/>
      <dgm:t>
        <a:bodyPr/>
        <a:lstStyle/>
        <a:p>
          <a:endParaRPr lang="uk-UA"/>
        </a:p>
      </dgm:t>
    </dgm:pt>
    <dgm:pt modelId="{DE7FC3BB-ABE9-4B99-8F27-927A17BECD14}" type="sibTrans" cxnId="{F312C41C-2AEC-46B1-815F-5F5EC857BA6C}">
      <dgm:prSet/>
      <dgm:spPr/>
      <dgm:t>
        <a:bodyPr/>
        <a:lstStyle/>
        <a:p>
          <a:endParaRPr lang="uk-UA"/>
        </a:p>
      </dgm:t>
    </dgm:pt>
    <dgm:pt modelId="{02E14F7A-DB23-47A2-BD01-6EA41F5FDAD6}">
      <dgm:prSet phldrT="[Текст]" custT="1"/>
      <dgm:spPr/>
      <dgm:t>
        <a:bodyPr/>
        <a:lstStyle/>
        <a:p>
          <a:r>
            <a:rPr lang="uk-UA" sz="1600" noProof="0" dirty="0" smtClean="0"/>
            <a:t>Наприклад, пацієнти медичного центру в Осаці, яким лікарі під час гастроскопії включали приємну фонову музику, відчували менший стрес, ніж люди, що проходили аналогічну процедуру в повній тиші</a:t>
          </a:r>
          <a:endParaRPr lang="uk-UA" sz="1600" noProof="0" dirty="0"/>
        </a:p>
      </dgm:t>
    </dgm:pt>
    <dgm:pt modelId="{ED9EAABA-A969-47C4-9FC2-0F03FB4B43EA}" type="parTrans" cxnId="{5A60E598-7E27-4125-AA54-DF39ED10FBB4}">
      <dgm:prSet/>
      <dgm:spPr/>
      <dgm:t>
        <a:bodyPr/>
        <a:lstStyle/>
        <a:p>
          <a:endParaRPr lang="uk-UA"/>
        </a:p>
      </dgm:t>
    </dgm:pt>
    <dgm:pt modelId="{A23A867F-804C-4978-8161-776D4D06A6FF}" type="sibTrans" cxnId="{5A60E598-7E27-4125-AA54-DF39ED10FBB4}">
      <dgm:prSet/>
      <dgm:spPr/>
      <dgm:t>
        <a:bodyPr/>
        <a:lstStyle/>
        <a:p>
          <a:endParaRPr lang="uk-UA"/>
        </a:p>
      </dgm:t>
    </dgm:pt>
    <dgm:pt modelId="{8FC43276-AEDB-48B6-95E4-822398C30111}">
      <dgm:prSet phldrT="[Текст]" custT="1"/>
      <dgm:spPr/>
      <dgm:t>
        <a:bodyPr/>
        <a:lstStyle/>
        <a:p>
          <a:r>
            <a:rPr lang="ru-RU" sz="1500" u="sng" dirty="0" err="1" smtClean="0"/>
            <a:t>Необхідні</a:t>
          </a:r>
          <a:r>
            <a:rPr lang="ru-RU" sz="1500" u="sng" dirty="0" smtClean="0"/>
            <a:t> 8:00 сну </a:t>
          </a:r>
          <a:r>
            <a:rPr lang="ru-RU" sz="1500" u="sng" dirty="0" err="1" smtClean="0"/>
            <a:t>дозволяють</a:t>
          </a:r>
          <a:r>
            <a:rPr lang="ru-RU" sz="1500" u="sng" dirty="0" smtClean="0"/>
            <a:t> </a:t>
          </a:r>
          <a:r>
            <a:rPr lang="ru-RU" sz="1500" u="sng" dirty="0" err="1" smtClean="0"/>
            <a:t>організму</a:t>
          </a:r>
          <a:r>
            <a:rPr lang="ru-RU" sz="1500" u="sng" dirty="0" smtClean="0"/>
            <a:t> </a:t>
          </a:r>
          <a:r>
            <a:rPr lang="ru-RU" sz="1500" u="sng" dirty="0" err="1" smtClean="0"/>
            <a:t>відновитися</a:t>
          </a:r>
          <a:r>
            <a:rPr lang="ru-RU" sz="1500" u="sng" dirty="0" smtClean="0"/>
            <a:t> </a:t>
          </a:r>
          <a:r>
            <a:rPr lang="ru-RU" sz="1500" u="sng" dirty="0" err="1" smtClean="0"/>
            <a:t>після</a:t>
          </a:r>
          <a:r>
            <a:rPr lang="ru-RU" sz="1500" u="sng" dirty="0" smtClean="0"/>
            <a:t> </a:t>
          </a:r>
          <a:r>
            <a:rPr lang="ru-RU" sz="1500" u="sng" dirty="0" err="1" smtClean="0"/>
            <a:t>стресу</a:t>
          </a:r>
          <a:r>
            <a:rPr lang="ru-RU" sz="1500" dirty="0" smtClean="0"/>
            <a:t>, а ось </a:t>
          </a:r>
          <a:r>
            <a:rPr lang="ru-RU" sz="1500" dirty="0" err="1" smtClean="0"/>
            <a:t>хронічний</a:t>
          </a:r>
          <a:r>
            <a:rPr lang="ru-RU" sz="1500" dirty="0" smtClean="0"/>
            <a:t> </a:t>
          </a:r>
          <a:r>
            <a:rPr lang="ru-RU" sz="1500" dirty="0" err="1" smtClean="0"/>
            <a:t>недосип</a:t>
          </a:r>
          <a:r>
            <a:rPr lang="ru-RU" sz="1500" dirty="0" smtClean="0"/>
            <a:t>, </a:t>
          </a:r>
          <a:r>
            <a:rPr lang="ru-RU" sz="1500" dirty="0" err="1" smtClean="0"/>
            <a:t>навпаки</a:t>
          </a:r>
          <a:r>
            <a:rPr lang="ru-RU" sz="1500" dirty="0" smtClean="0"/>
            <a:t> - </a:t>
          </a:r>
          <a:r>
            <a:rPr lang="ru-RU" sz="1500" dirty="0" err="1" smtClean="0"/>
            <a:t>тільки</a:t>
          </a:r>
          <a:r>
            <a:rPr lang="ru-RU" sz="1500" dirty="0" smtClean="0"/>
            <a:t> </a:t>
          </a:r>
          <a:r>
            <a:rPr lang="ru-RU" sz="1500" dirty="0" err="1" smtClean="0"/>
            <a:t>його</a:t>
          </a:r>
          <a:r>
            <a:rPr lang="ru-RU" sz="1500" dirty="0" smtClean="0"/>
            <a:t> </a:t>
          </a:r>
          <a:r>
            <a:rPr lang="ru-RU" sz="1500" dirty="0" err="1" smtClean="0"/>
            <a:t>примножує</a:t>
          </a:r>
          <a:r>
            <a:rPr lang="ru-RU" sz="1500" dirty="0" smtClean="0"/>
            <a:t>. </a:t>
          </a:r>
          <a:endParaRPr lang="uk-UA" sz="1500" dirty="0"/>
        </a:p>
      </dgm:t>
    </dgm:pt>
    <dgm:pt modelId="{ED9C960D-D794-446F-8BD4-B4C21A203477}" type="parTrans" cxnId="{979CD437-64C0-459B-B8AB-700B76C3F5C3}">
      <dgm:prSet/>
      <dgm:spPr/>
      <dgm:t>
        <a:bodyPr/>
        <a:lstStyle/>
        <a:p>
          <a:endParaRPr lang="uk-UA"/>
        </a:p>
      </dgm:t>
    </dgm:pt>
    <dgm:pt modelId="{8DF3450F-3101-4402-9F50-35ABC3881966}" type="sibTrans" cxnId="{979CD437-64C0-459B-B8AB-700B76C3F5C3}">
      <dgm:prSet/>
      <dgm:spPr/>
      <dgm:t>
        <a:bodyPr/>
        <a:lstStyle/>
        <a:p>
          <a:endParaRPr lang="uk-UA"/>
        </a:p>
      </dgm:t>
    </dgm:pt>
    <dgm:pt modelId="{233B80C4-9E34-4A5D-BB6F-B7DF1B72429B}">
      <dgm:prSet phldrT="[Текст]" custT="1"/>
      <dgm:spPr/>
      <dgm:t>
        <a:bodyPr/>
        <a:lstStyle/>
        <a:p>
          <a:r>
            <a:rPr lang="ru-RU" sz="1500" dirty="0" smtClean="0"/>
            <a:t>Але </a:t>
          </a:r>
          <a:r>
            <a:rPr lang="ru-RU" sz="1500" dirty="0" err="1" smtClean="0"/>
            <a:t>якщо</a:t>
          </a:r>
          <a:r>
            <a:rPr lang="ru-RU" sz="1500" dirty="0" smtClean="0"/>
            <a:t> </a:t>
          </a:r>
          <a:r>
            <a:rPr lang="ru-RU" sz="1500" dirty="0" err="1" smtClean="0"/>
            <a:t>лягти</a:t>
          </a:r>
          <a:r>
            <a:rPr lang="ru-RU" sz="1500" dirty="0" smtClean="0"/>
            <a:t> </a:t>
          </a:r>
          <a:r>
            <a:rPr lang="ru-RU" sz="1500" dirty="0" err="1" smtClean="0"/>
            <a:t>раніше</a:t>
          </a:r>
          <a:r>
            <a:rPr lang="ru-RU" sz="1500" dirty="0" smtClean="0"/>
            <a:t> в </a:t>
          </a:r>
          <a:r>
            <a:rPr lang="ru-RU" sz="1500" dirty="0" err="1" smtClean="0"/>
            <a:t>черговий</a:t>
          </a:r>
          <a:r>
            <a:rPr lang="ru-RU" sz="1500" dirty="0" smtClean="0"/>
            <a:t> раз не </a:t>
          </a:r>
          <a:r>
            <a:rPr lang="ru-RU" sz="1500" dirty="0" err="1" smtClean="0"/>
            <a:t>вдалося</a:t>
          </a:r>
          <a:r>
            <a:rPr lang="ru-RU" sz="1500" dirty="0" smtClean="0"/>
            <a:t>, то </a:t>
          </a:r>
          <a:r>
            <a:rPr lang="ru-RU" sz="1500" u="sng" dirty="0" smtClean="0"/>
            <a:t>пара годин денного сну </a:t>
          </a:r>
          <a:r>
            <a:rPr lang="ru-RU" sz="1500" u="sng" dirty="0" err="1" smtClean="0"/>
            <a:t>допоможе</a:t>
          </a:r>
          <a:r>
            <a:rPr lang="ru-RU" sz="1500" u="sng" dirty="0" smtClean="0"/>
            <a:t> </a:t>
          </a:r>
          <a:r>
            <a:rPr lang="ru-RU" sz="1500" u="sng" dirty="0" err="1" smtClean="0"/>
            <a:t>врятувати</a:t>
          </a:r>
          <a:r>
            <a:rPr lang="ru-RU" sz="1500" u="sng" dirty="0" smtClean="0"/>
            <a:t> становище</a:t>
          </a:r>
          <a:r>
            <a:rPr lang="ru-RU" sz="1500" dirty="0" smtClean="0"/>
            <a:t> і </a:t>
          </a:r>
          <a:r>
            <a:rPr lang="ru-RU" sz="1500" dirty="0" err="1" smtClean="0"/>
            <a:t>стримати</a:t>
          </a:r>
          <a:r>
            <a:rPr lang="ru-RU" sz="1500" dirty="0" smtClean="0"/>
            <a:t> </a:t>
          </a:r>
          <a:r>
            <a:rPr lang="ru-RU" sz="1500" dirty="0" err="1" smtClean="0"/>
            <a:t>виробництво</a:t>
          </a:r>
          <a:r>
            <a:rPr lang="ru-RU" sz="1500" dirty="0" smtClean="0"/>
            <a:t> «</a:t>
          </a:r>
          <a:r>
            <a:rPr lang="ru-RU" sz="1500" dirty="0" err="1" smtClean="0"/>
            <a:t>нервового</a:t>
          </a:r>
          <a:r>
            <a:rPr lang="ru-RU" sz="1500" dirty="0" smtClean="0"/>
            <a:t>» </a:t>
          </a:r>
          <a:r>
            <a:rPr lang="uk-UA" sz="1500" dirty="0" smtClean="0"/>
            <a:t>гормону.</a:t>
          </a:r>
          <a:endParaRPr lang="uk-UA" sz="1500" dirty="0"/>
        </a:p>
      </dgm:t>
    </dgm:pt>
    <dgm:pt modelId="{E166D336-17BA-473F-8DE4-027F92B9CF13}" type="parTrans" cxnId="{49AA585C-35AB-4E5E-AA45-8FA0BD979F7A}">
      <dgm:prSet/>
      <dgm:spPr/>
      <dgm:t>
        <a:bodyPr/>
        <a:lstStyle/>
        <a:p>
          <a:endParaRPr lang="uk-UA"/>
        </a:p>
      </dgm:t>
    </dgm:pt>
    <dgm:pt modelId="{099D3819-EEA7-4A95-AA48-9DFB833706EC}" type="sibTrans" cxnId="{49AA585C-35AB-4E5E-AA45-8FA0BD979F7A}">
      <dgm:prSet/>
      <dgm:spPr/>
      <dgm:t>
        <a:bodyPr/>
        <a:lstStyle/>
        <a:p>
          <a:endParaRPr lang="uk-UA"/>
        </a:p>
      </dgm:t>
    </dgm:pt>
    <dgm:pt modelId="{64851BA9-35AC-4181-89E9-1387F2293097}" type="pres">
      <dgm:prSet presAssocID="{5FD79F88-DBF5-4603-9A18-FE8588F894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F6A31D-AC71-44D5-A0DD-75F4EBD26C78}" type="pres">
      <dgm:prSet presAssocID="{3D01901F-A337-4604-977D-41C0CD799DB9}" presName="linNode" presStyleCnt="0"/>
      <dgm:spPr/>
    </dgm:pt>
    <dgm:pt modelId="{D7259842-4E47-40C0-9F84-5A9AE4E83AA5}" type="pres">
      <dgm:prSet presAssocID="{3D01901F-A337-4604-977D-41C0CD799DB9}" presName="parentText" presStyleLbl="node1" presStyleIdx="0" presStyleCnt="3" custScaleX="702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A1E35A-A881-4105-B566-25CB2B22D1E8}" type="pres">
      <dgm:prSet presAssocID="{3D01901F-A337-4604-977D-41C0CD799DB9}" presName="descendantText" presStyleLbl="alignAccFollowNode1" presStyleIdx="0" presStyleCnt="3" custScaleX="1143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BB6A62-4312-42CB-B2C9-778410CBEA3F}" type="pres">
      <dgm:prSet presAssocID="{36786E6C-26C9-4F05-82B5-F32E16653B47}" presName="sp" presStyleCnt="0"/>
      <dgm:spPr/>
    </dgm:pt>
    <dgm:pt modelId="{28BD5839-5AE3-42EA-AC49-A2BF13F5B116}" type="pres">
      <dgm:prSet presAssocID="{A94CE6BE-4365-4506-81D3-143868C960A0}" presName="linNode" presStyleCnt="0"/>
      <dgm:spPr/>
    </dgm:pt>
    <dgm:pt modelId="{40FEA3B1-C0CC-4809-97D1-D3D100AF8844}" type="pres">
      <dgm:prSet presAssocID="{A94CE6BE-4365-4506-81D3-143868C960A0}" presName="parentText" presStyleLbl="node1" presStyleIdx="1" presStyleCnt="3" custScaleX="716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FF70F5-92DC-411B-BE77-A6FA310605E6}" type="pres">
      <dgm:prSet presAssocID="{A94CE6BE-4365-4506-81D3-143868C960A0}" presName="descendantText" presStyleLbl="alignAccFollowNode1" presStyleIdx="1" presStyleCnt="3" custScaleX="1129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772CB3-60DE-4898-ABFD-8BF5ABEA968C}" type="pres">
      <dgm:prSet presAssocID="{B539442D-4F76-4DCE-A33A-426A316D478F}" presName="sp" presStyleCnt="0"/>
      <dgm:spPr/>
    </dgm:pt>
    <dgm:pt modelId="{DB9D537C-FB82-4B26-960C-8733D1DA46C2}" type="pres">
      <dgm:prSet presAssocID="{EAA2DCCE-A253-4B78-9C9D-334E5CDE0CAD}" presName="linNode" presStyleCnt="0"/>
      <dgm:spPr/>
    </dgm:pt>
    <dgm:pt modelId="{AE7375BA-383C-4BD7-B3DA-0127C5AD6441}" type="pres">
      <dgm:prSet presAssocID="{EAA2DCCE-A253-4B78-9C9D-334E5CDE0CAD}" presName="parentText" presStyleLbl="node1" presStyleIdx="2" presStyleCnt="3" custScaleX="7119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A0EA13-7C84-427F-BE87-5B375CDACADE}" type="pres">
      <dgm:prSet presAssocID="{EAA2DCCE-A253-4B78-9C9D-334E5CDE0CAD}" presName="descendantText" presStyleLbl="alignAccFollowNode1" presStyleIdx="2" presStyleCnt="3" custScaleX="114180" custScaleY="130064" custLinFactNeighborY="-24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12C41C-2AEC-46B1-815F-5F5EC857BA6C}" srcId="{3D01901F-A337-4604-977D-41C0CD799DB9}" destId="{D9E35924-17CA-42DF-AC79-6EFF1981A90B}" srcOrd="1" destOrd="0" parTransId="{ABDA3796-1401-410A-8364-9DEF4C86A843}" sibTransId="{DE7FC3BB-ABE9-4B99-8F27-927A17BECD14}"/>
    <dgm:cxn modelId="{3BF09E82-149B-4D0A-9B35-A44D9CABC4BC}" type="presOf" srcId="{6CBBAA0C-90C4-4173-9832-298F6F0BB1CB}" destId="{94FF70F5-92DC-411B-BE77-A6FA310605E6}" srcOrd="0" destOrd="0" presId="urn:microsoft.com/office/officeart/2005/8/layout/vList5"/>
    <dgm:cxn modelId="{F52BA436-E07F-427E-9A57-A56BE3A5FFA6}" type="presOf" srcId="{D9E35924-17CA-42DF-AC79-6EFF1981A90B}" destId="{0CA1E35A-A881-4105-B566-25CB2B22D1E8}" srcOrd="0" destOrd="1" presId="urn:microsoft.com/office/officeart/2005/8/layout/vList5"/>
    <dgm:cxn modelId="{5A60E598-7E27-4125-AA54-DF39ED10FBB4}" srcId="{A94CE6BE-4365-4506-81D3-143868C960A0}" destId="{02E14F7A-DB23-47A2-BD01-6EA41F5FDAD6}" srcOrd="1" destOrd="0" parTransId="{ED9EAABA-A969-47C4-9FC2-0F03FB4B43EA}" sibTransId="{A23A867F-804C-4978-8161-776D4D06A6FF}"/>
    <dgm:cxn modelId="{BBEFA53D-D78E-463A-AA12-6FBB40585E32}" type="presOf" srcId="{3D01901F-A337-4604-977D-41C0CD799DB9}" destId="{D7259842-4E47-40C0-9F84-5A9AE4E83AA5}" srcOrd="0" destOrd="0" presId="urn:microsoft.com/office/officeart/2005/8/layout/vList5"/>
    <dgm:cxn modelId="{49AA585C-35AB-4E5E-AA45-8FA0BD979F7A}" srcId="{EAA2DCCE-A253-4B78-9C9D-334E5CDE0CAD}" destId="{233B80C4-9E34-4A5D-BB6F-B7DF1B72429B}" srcOrd="2" destOrd="0" parTransId="{E166D336-17BA-473F-8DE4-027F92B9CF13}" sibTransId="{099D3819-EEA7-4A95-AA48-9DFB833706EC}"/>
    <dgm:cxn modelId="{186DD0BB-1B0A-472E-8915-ACE5A1BA3AC4}" type="presOf" srcId="{02E14F7A-DB23-47A2-BD01-6EA41F5FDAD6}" destId="{94FF70F5-92DC-411B-BE77-A6FA310605E6}" srcOrd="0" destOrd="1" presId="urn:microsoft.com/office/officeart/2005/8/layout/vList5"/>
    <dgm:cxn modelId="{3A4DC6E2-0272-48BB-80DB-50F44A41E752}" type="presOf" srcId="{70F9A64B-EFE4-4C68-AA1B-8D3021B285B0}" destId="{75A0EA13-7C84-427F-BE87-5B375CDACADE}" srcOrd="0" destOrd="0" presId="urn:microsoft.com/office/officeart/2005/8/layout/vList5"/>
    <dgm:cxn modelId="{5695AC19-063B-43F7-AD1B-0F2710DC9CAD}" type="presOf" srcId="{A94CE6BE-4365-4506-81D3-143868C960A0}" destId="{40FEA3B1-C0CC-4809-97D1-D3D100AF8844}" srcOrd="0" destOrd="0" presId="urn:microsoft.com/office/officeart/2005/8/layout/vList5"/>
    <dgm:cxn modelId="{D14E04B9-1594-477C-A198-90786F79D3DD}" type="presOf" srcId="{BF06133C-8E85-4D37-8C06-21CB9AA266B8}" destId="{0CA1E35A-A881-4105-B566-25CB2B22D1E8}" srcOrd="0" destOrd="0" presId="urn:microsoft.com/office/officeart/2005/8/layout/vList5"/>
    <dgm:cxn modelId="{9752FE7B-4D21-4DE7-93CE-447077A4EA3D}" type="presOf" srcId="{233B80C4-9E34-4A5D-BB6F-B7DF1B72429B}" destId="{75A0EA13-7C84-427F-BE87-5B375CDACADE}" srcOrd="0" destOrd="2" presId="urn:microsoft.com/office/officeart/2005/8/layout/vList5"/>
    <dgm:cxn modelId="{B6BE9475-C734-4937-AF46-CFD9FEAB898F}" srcId="{A94CE6BE-4365-4506-81D3-143868C960A0}" destId="{6CBBAA0C-90C4-4173-9832-298F6F0BB1CB}" srcOrd="0" destOrd="0" parTransId="{AE84C727-51EE-42DC-BFC7-D138CDAC4214}" sibTransId="{CB65D9C4-B7FF-456A-B9BF-E08B556F1D3C}"/>
    <dgm:cxn modelId="{B21F6821-12E0-487C-B3E8-F52ADB8F9A1E}" srcId="{5FD79F88-DBF5-4603-9A18-FE8588F894DF}" destId="{EAA2DCCE-A253-4B78-9C9D-334E5CDE0CAD}" srcOrd="2" destOrd="0" parTransId="{B244700F-BAC2-47D3-8963-14AF5BEBB917}" sibTransId="{F535BCF5-8454-4E25-982C-0B067D8C22FA}"/>
    <dgm:cxn modelId="{CBD5A28B-BEC1-4BCA-8845-13A8E2BE895E}" srcId="{EAA2DCCE-A253-4B78-9C9D-334E5CDE0CAD}" destId="{70F9A64B-EFE4-4C68-AA1B-8D3021B285B0}" srcOrd="0" destOrd="0" parTransId="{DC970D86-D41D-4807-B2C5-CD697E75FBE0}" sibTransId="{8356C9D9-EF18-4FE6-9050-2CC6971DDBA1}"/>
    <dgm:cxn modelId="{F1ABDB7D-BA4F-4BAD-ACC0-4349E61F2A83}" type="presOf" srcId="{8FC43276-AEDB-48B6-95E4-822398C30111}" destId="{75A0EA13-7C84-427F-BE87-5B375CDACADE}" srcOrd="0" destOrd="1" presId="urn:microsoft.com/office/officeart/2005/8/layout/vList5"/>
    <dgm:cxn modelId="{41A74EAB-281D-4C23-AA99-32E8A35D4C91}" srcId="{3D01901F-A337-4604-977D-41C0CD799DB9}" destId="{BF06133C-8E85-4D37-8C06-21CB9AA266B8}" srcOrd="0" destOrd="0" parTransId="{005DD496-2EB8-43F4-BA29-CDD52698445C}" sibTransId="{CFDE8948-239A-4E6F-923D-48FC84C1B4DE}"/>
    <dgm:cxn modelId="{19DEDF8A-665D-4600-9C23-F80049389F42}" srcId="{5FD79F88-DBF5-4603-9A18-FE8588F894DF}" destId="{3D01901F-A337-4604-977D-41C0CD799DB9}" srcOrd="0" destOrd="0" parTransId="{FA8072D3-7AAD-4A18-956A-9E0FD23E6EEF}" sibTransId="{36786E6C-26C9-4F05-82B5-F32E16653B47}"/>
    <dgm:cxn modelId="{979CD437-64C0-459B-B8AB-700B76C3F5C3}" srcId="{EAA2DCCE-A253-4B78-9C9D-334E5CDE0CAD}" destId="{8FC43276-AEDB-48B6-95E4-822398C30111}" srcOrd="1" destOrd="0" parTransId="{ED9C960D-D794-446F-8BD4-B4C21A203477}" sibTransId="{8DF3450F-3101-4402-9F50-35ABC3881966}"/>
    <dgm:cxn modelId="{923BCC58-9448-4107-8B45-5B74F41EB533}" type="presOf" srcId="{5FD79F88-DBF5-4603-9A18-FE8588F894DF}" destId="{64851BA9-35AC-4181-89E9-1387F2293097}" srcOrd="0" destOrd="0" presId="urn:microsoft.com/office/officeart/2005/8/layout/vList5"/>
    <dgm:cxn modelId="{49291011-5601-4E32-9CD4-8F73795969F1}" type="presOf" srcId="{EAA2DCCE-A253-4B78-9C9D-334E5CDE0CAD}" destId="{AE7375BA-383C-4BD7-B3DA-0127C5AD6441}" srcOrd="0" destOrd="0" presId="urn:microsoft.com/office/officeart/2005/8/layout/vList5"/>
    <dgm:cxn modelId="{BB54534E-7675-4052-B3CE-3EE586B6D0A6}" srcId="{5FD79F88-DBF5-4603-9A18-FE8588F894DF}" destId="{A94CE6BE-4365-4506-81D3-143868C960A0}" srcOrd="1" destOrd="0" parTransId="{11CC8199-D5FF-400E-AED8-3A209EECFA2A}" sibTransId="{B539442D-4F76-4DCE-A33A-426A316D478F}"/>
    <dgm:cxn modelId="{4732590C-1B30-4DE8-BEE2-FB128D321F6F}" type="presParOf" srcId="{64851BA9-35AC-4181-89E9-1387F2293097}" destId="{DFF6A31D-AC71-44D5-A0DD-75F4EBD26C78}" srcOrd="0" destOrd="0" presId="urn:microsoft.com/office/officeart/2005/8/layout/vList5"/>
    <dgm:cxn modelId="{3E1CAD7C-825C-48D0-9619-8D7A69BC783D}" type="presParOf" srcId="{DFF6A31D-AC71-44D5-A0DD-75F4EBD26C78}" destId="{D7259842-4E47-40C0-9F84-5A9AE4E83AA5}" srcOrd="0" destOrd="0" presId="urn:microsoft.com/office/officeart/2005/8/layout/vList5"/>
    <dgm:cxn modelId="{1E8E004F-87F3-45EB-B94C-6F3CB914CC75}" type="presParOf" srcId="{DFF6A31D-AC71-44D5-A0DD-75F4EBD26C78}" destId="{0CA1E35A-A881-4105-B566-25CB2B22D1E8}" srcOrd="1" destOrd="0" presId="urn:microsoft.com/office/officeart/2005/8/layout/vList5"/>
    <dgm:cxn modelId="{C55E574C-DF73-44BF-9F03-3BAC5E62BE59}" type="presParOf" srcId="{64851BA9-35AC-4181-89E9-1387F2293097}" destId="{09BB6A62-4312-42CB-B2C9-778410CBEA3F}" srcOrd="1" destOrd="0" presId="urn:microsoft.com/office/officeart/2005/8/layout/vList5"/>
    <dgm:cxn modelId="{464D35B9-25F9-4F54-B67B-88939150CCF3}" type="presParOf" srcId="{64851BA9-35AC-4181-89E9-1387F2293097}" destId="{28BD5839-5AE3-42EA-AC49-A2BF13F5B116}" srcOrd="2" destOrd="0" presId="urn:microsoft.com/office/officeart/2005/8/layout/vList5"/>
    <dgm:cxn modelId="{8E44250E-9462-425F-B49D-0F1C948AC8A4}" type="presParOf" srcId="{28BD5839-5AE3-42EA-AC49-A2BF13F5B116}" destId="{40FEA3B1-C0CC-4809-97D1-D3D100AF8844}" srcOrd="0" destOrd="0" presId="urn:microsoft.com/office/officeart/2005/8/layout/vList5"/>
    <dgm:cxn modelId="{F2311BAC-2D97-4D62-BBDC-095EDC66490E}" type="presParOf" srcId="{28BD5839-5AE3-42EA-AC49-A2BF13F5B116}" destId="{94FF70F5-92DC-411B-BE77-A6FA310605E6}" srcOrd="1" destOrd="0" presId="urn:microsoft.com/office/officeart/2005/8/layout/vList5"/>
    <dgm:cxn modelId="{D05D9EDA-EC1E-4018-A469-51DF30A19916}" type="presParOf" srcId="{64851BA9-35AC-4181-89E9-1387F2293097}" destId="{59772CB3-60DE-4898-ABFD-8BF5ABEA968C}" srcOrd="3" destOrd="0" presId="urn:microsoft.com/office/officeart/2005/8/layout/vList5"/>
    <dgm:cxn modelId="{E6FC2E3E-EACB-4019-A61C-4137BE40F9A8}" type="presParOf" srcId="{64851BA9-35AC-4181-89E9-1387F2293097}" destId="{DB9D537C-FB82-4B26-960C-8733D1DA46C2}" srcOrd="4" destOrd="0" presId="urn:microsoft.com/office/officeart/2005/8/layout/vList5"/>
    <dgm:cxn modelId="{3245BC6E-C7A6-468B-933D-5B31EF4D5323}" type="presParOf" srcId="{DB9D537C-FB82-4B26-960C-8733D1DA46C2}" destId="{AE7375BA-383C-4BD7-B3DA-0127C5AD6441}" srcOrd="0" destOrd="0" presId="urn:microsoft.com/office/officeart/2005/8/layout/vList5"/>
    <dgm:cxn modelId="{B758AC13-469A-412D-950B-758E064F629F}" type="presParOf" srcId="{DB9D537C-FB82-4B26-960C-8733D1DA46C2}" destId="{75A0EA13-7C84-427F-BE87-5B375CDACA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79F88-DBF5-4603-9A18-FE8588F894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01901F-A337-4604-977D-41C0CD799D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знизити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uk-UA" noProof="0" dirty="0" smtClean="0">
              <a:solidFill>
                <a:schemeClr val="tx1"/>
              </a:solidFill>
            </a:rPr>
            <a:t>рівень </a:t>
          </a:r>
          <a:r>
            <a:rPr lang="uk-UA" noProof="0" dirty="0" err="1" smtClean="0">
              <a:solidFill>
                <a:schemeClr val="tx1"/>
              </a:solidFill>
            </a:rPr>
            <a:t>кортизолу</a:t>
          </a:r>
          <a:r>
            <a:rPr lang="uk-UA" noProof="0" dirty="0" smtClean="0">
              <a:solidFill>
                <a:schemeClr val="tx1"/>
              </a:solidFill>
            </a:rPr>
            <a:t> на 47%, </a:t>
          </a:r>
          <a:r>
            <a:rPr lang="uk-UA" b="1" noProof="0" dirty="0" smtClean="0">
              <a:solidFill>
                <a:schemeClr val="tx1"/>
              </a:solidFill>
            </a:rPr>
            <a:t>випийте </a:t>
          </a:r>
          <a:r>
            <a:rPr lang="ru-RU" b="1" dirty="0" smtClean="0">
              <a:solidFill>
                <a:schemeClr val="tx1"/>
              </a:solidFill>
            </a:rPr>
            <a:t>чашку </a:t>
          </a:r>
          <a:r>
            <a:rPr lang="uk-UA" b="1" dirty="0" smtClean="0">
              <a:solidFill>
                <a:schemeClr val="tx1"/>
              </a:solidFill>
            </a:rPr>
            <a:t>чорного чаю.</a:t>
          </a:r>
          <a:endParaRPr lang="uk-UA" b="1" dirty="0">
            <a:solidFill>
              <a:schemeClr val="tx1"/>
            </a:solidFill>
          </a:endParaRPr>
        </a:p>
      </dgm:t>
    </dgm:pt>
    <dgm:pt modelId="{FA8072D3-7AAD-4A18-956A-9E0FD23E6EEF}" type="parTrans" cxnId="{19DEDF8A-665D-4600-9C23-F80049389F42}">
      <dgm:prSet/>
      <dgm:spPr/>
      <dgm:t>
        <a:bodyPr/>
        <a:lstStyle/>
        <a:p>
          <a:endParaRPr lang="uk-UA"/>
        </a:p>
      </dgm:t>
    </dgm:pt>
    <dgm:pt modelId="{36786E6C-26C9-4F05-82B5-F32E16653B47}" type="sibTrans" cxnId="{19DEDF8A-665D-4600-9C23-F80049389F42}">
      <dgm:prSet/>
      <dgm:spPr/>
      <dgm:t>
        <a:bodyPr/>
        <a:lstStyle/>
        <a:p>
          <a:endParaRPr lang="uk-UA"/>
        </a:p>
      </dgm:t>
    </dgm:pt>
    <dgm:pt modelId="{BF06133C-8E85-4D37-8C06-21CB9AA266B8}">
      <dgm:prSet phldrT="[Текст]" custT="1"/>
      <dgm:spPr/>
      <dgm:t>
        <a:bodyPr/>
        <a:lstStyle/>
        <a:p>
          <a:r>
            <a:rPr lang="uk-UA" sz="1600" noProof="0" dirty="0" smtClean="0"/>
            <a:t> Так, </a:t>
          </a:r>
          <a:r>
            <a:rPr lang="ru-RU" sz="1600" noProof="0" dirty="0" smtClean="0"/>
            <a:t>у </a:t>
          </a:r>
          <a:r>
            <a:rPr lang="ru-RU" sz="1600" noProof="0" dirty="0" err="1" smtClean="0"/>
            <a:t>студентів</a:t>
          </a:r>
          <a:r>
            <a:rPr lang="ru-RU" sz="1600" noProof="0" dirty="0" smtClean="0"/>
            <a:t>, </a:t>
          </a:r>
          <a:r>
            <a:rPr lang="ru-RU" sz="1600" noProof="0" dirty="0" err="1" smtClean="0"/>
            <a:t>які</a:t>
          </a:r>
          <a:r>
            <a:rPr lang="ru-RU" sz="1600" noProof="0" dirty="0" smtClean="0"/>
            <a:t> регулярно </a:t>
          </a:r>
          <a:r>
            <a:rPr lang="ru-RU" sz="1600" noProof="0" dirty="0" err="1" smtClean="0"/>
            <a:t>вживали</a:t>
          </a:r>
          <a:r>
            <a:rPr lang="ru-RU" sz="1600" noProof="0" dirty="0" smtClean="0"/>
            <a:t> </a:t>
          </a:r>
          <a:r>
            <a:rPr lang="ru-RU" sz="1600" noProof="0" dirty="0" err="1" smtClean="0"/>
            <a:t>чорний</a:t>
          </a:r>
          <a:r>
            <a:rPr lang="ru-RU" sz="1600" noProof="0" dirty="0" smtClean="0"/>
            <a:t> чай, </a:t>
          </a:r>
          <a:r>
            <a:rPr lang="ru-RU" sz="1600" noProof="0" dirty="0" err="1" smtClean="0"/>
            <a:t>вже</a:t>
          </a:r>
          <a:r>
            <a:rPr lang="ru-RU" sz="1600" noProof="0" dirty="0" smtClean="0"/>
            <a:t> через годину </a:t>
          </a:r>
          <a:r>
            <a:rPr lang="ru-RU" sz="1600" noProof="0" dirty="0" err="1" smtClean="0"/>
            <a:t>рівень</a:t>
          </a:r>
          <a:r>
            <a:rPr lang="ru-RU" sz="1600" noProof="0" dirty="0" smtClean="0"/>
            <a:t> кортизолу в </a:t>
          </a:r>
          <a:r>
            <a:rPr lang="ru-RU" sz="1600" noProof="0" dirty="0" err="1" smtClean="0"/>
            <a:t>крові</a:t>
          </a:r>
          <a:r>
            <a:rPr lang="ru-RU" sz="1600" noProof="0" dirty="0" smtClean="0"/>
            <a:t> впав на 47%, а у </a:t>
          </a:r>
          <a:r>
            <a:rPr lang="ru-RU" sz="1600" noProof="0" dirty="0" err="1" smtClean="0"/>
            <a:t>їхніх</a:t>
          </a:r>
          <a:r>
            <a:rPr lang="ru-RU" sz="1600" noProof="0" dirty="0" smtClean="0"/>
            <a:t> </a:t>
          </a:r>
          <a:r>
            <a:rPr lang="ru-RU" sz="1600" noProof="0" dirty="0" err="1" smtClean="0"/>
            <a:t>колег</a:t>
          </a:r>
          <a:r>
            <a:rPr lang="ru-RU" sz="1600" noProof="0" dirty="0" smtClean="0"/>
            <a:t>, </a:t>
          </a:r>
          <a:r>
            <a:rPr lang="ru-RU" sz="1600" noProof="0" dirty="0" err="1" smtClean="0"/>
            <a:t>які</a:t>
          </a:r>
          <a:r>
            <a:rPr lang="ru-RU" sz="1600" noProof="0" dirty="0" smtClean="0"/>
            <a:t> весь час пили </a:t>
          </a:r>
          <a:r>
            <a:rPr lang="ru-RU" sz="1600" noProof="0" dirty="0" err="1" smtClean="0"/>
            <a:t>інший</a:t>
          </a:r>
          <a:r>
            <a:rPr lang="ru-RU" sz="1600" noProof="0" dirty="0" smtClean="0"/>
            <a:t>  чай, </a:t>
          </a:r>
          <a:r>
            <a:rPr lang="ru-RU" sz="1600" noProof="0" dirty="0" err="1" smtClean="0"/>
            <a:t>знизився</a:t>
          </a:r>
          <a:r>
            <a:rPr lang="ru-RU" sz="1600" noProof="0" dirty="0" smtClean="0"/>
            <a:t> </a:t>
          </a:r>
          <a:r>
            <a:rPr lang="ru-RU" sz="1600" noProof="0" dirty="0" err="1" smtClean="0"/>
            <a:t>лише</a:t>
          </a:r>
          <a:r>
            <a:rPr lang="ru-RU" sz="1600" noProof="0" dirty="0" smtClean="0"/>
            <a:t> на 27%. </a:t>
          </a:r>
          <a:endParaRPr lang="uk-UA" sz="1600" noProof="0" dirty="0"/>
        </a:p>
      </dgm:t>
    </dgm:pt>
    <dgm:pt modelId="{005DD496-2EB8-43F4-BA29-CDD52698445C}" type="parTrans" cxnId="{41A74EAB-281D-4C23-AA99-32E8A35D4C91}">
      <dgm:prSet/>
      <dgm:spPr/>
      <dgm:t>
        <a:bodyPr/>
        <a:lstStyle/>
        <a:p>
          <a:endParaRPr lang="uk-UA"/>
        </a:p>
      </dgm:t>
    </dgm:pt>
    <dgm:pt modelId="{CFDE8948-239A-4E6F-923D-48FC84C1B4DE}" type="sibTrans" cxnId="{41A74EAB-281D-4C23-AA99-32E8A35D4C91}">
      <dgm:prSet/>
      <dgm:spPr/>
      <dgm:t>
        <a:bodyPr/>
        <a:lstStyle/>
        <a:p>
          <a:endParaRPr lang="uk-UA"/>
        </a:p>
      </dgm:t>
    </dgm:pt>
    <dgm:pt modelId="{A94CE6BE-4365-4506-81D3-143868C960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5.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знизити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рівень</a:t>
          </a:r>
          <a:r>
            <a:rPr lang="ru-RU" dirty="0" smtClean="0">
              <a:solidFill>
                <a:schemeClr val="tx1"/>
              </a:solidFill>
            </a:rPr>
            <a:t> кортизолу на 39%, </a:t>
          </a:r>
          <a:r>
            <a:rPr lang="ru-RU" b="1" dirty="0" err="1" smtClean="0">
              <a:solidFill>
                <a:schemeClr val="tx1"/>
              </a:solidFill>
            </a:rPr>
            <a:t>проведіть</a:t>
          </a:r>
          <a:r>
            <a:rPr lang="ru-RU" b="1" dirty="0" smtClean="0">
              <a:solidFill>
                <a:schemeClr val="tx1"/>
              </a:solidFill>
            </a:rPr>
            <a:t> час з веселим </a:t>
          </a:r>
          <a:r>
            <a:rPr lang="uk-UA" b="1" dirty="0" smtClean="0">
              <a:solidFill>
                <a:schemeClr val="tx1"/>
              </a:solidFill>
            </a:rPr>
            <a:t>другом. </a:t>
          </a:r>
          <a:endParaRPr lang="uk-UA" b="1" dirty="0">
            <a:solidFill>
              <a:schemeClr val="tx1"/>
            </a:solidFill>
          </a:endParaRPr>
        </a:p>
      </dgm:t>
    </dgm:pt>
    <dgm:pt modelId="{11CC8199-D5FF-400E-AED8-3A209EECFA2A}" type="parTrans" cxnId="{BB54534E-7675-4052-B3CE-3EE586B6D0A6}">
      <dgm:prSet/>
      <dgm:spPr/>
      <dgm:t>
        <a:bodyPr/>
        <a:lstStyle/>
        <a:p>
          <a:endParaRPr lang="uk-UA"/>
        </a:p>
      </dgm:t>
    </dgm:pt>
    <dgm:pt modelId="{B539442D-4F76-4DCE-A33A-426A316D478F}" type="sibTrans" cxnId="{BB54534E-7675-4052-B3CE-3EE586B6D0A6}">
      <dgm:prSet/>
      <dgm:spPr/>
      <dgm:t>
        <a:bodyPr/>
        <a:lstStyle/>
        <a:p>
          <a:endParaRPr lang="uk-UA"/>
        </a:p>
      </dgm:t>
    </dgm:pt>
    <dgm:pt modelId="{6CBBAA0C-90C4-4173-9832-298F6F0BB1CB}">
      <dgm:prSet phldrT="[Текст]" custT="1"/>
      <dgm:spPr/>
      <dgm:t>
        <a:bodyPr/>
        <a:lstStyle/>
        <a:p>
          <a:r>
            <a:rPr lang="uk-UA" sz="1600" dirty="0" smtClean="0"/>
            <a:t>Досить </a:t>
          </a:r>
          <a:r>
            <a:rPr lang="ru-RU" sz="1600" dirty="0" smtClean="0"/>
            <a:t>одного </a:t>
          </a:r>
          <a:r>
            <a:rPr lang="ru-RU" sz="1600" dirty="0" err="1" smtClean="0"/>
            <a:t>тільки</a:t>
          </a:r>
          <a:r>
            <a:rPr lang="ru-RU" sz="1600" dirty="0" smtClean="0"/>
            <a:t> </a:t>
          </a:r>
          <a:r>
            <a:rPr lang="ru-RU" sz="1600" dirty="0" err="1" smtClean="0"/>
            <a:t>передчуття</a:t>
          </a:r>
          <a:r>
            <a:rPr lang="ru-RU" sz="1600" dirty="0" smtClean="0"/>
            <a:t> </a:t>
          </a:r>
          <a:r>
            <a:rPr lang="ru-RU" sz="1600" dirty="0" err="1" smtClean="0"/>
            <a:t>сміху</a:t>
          </a:r>
          <a:r>
            <a:rPr lang="ru-RU" sz="1600" dirty="0" smtClean="0"/>
            <a:t>, </a:t>
          </a:r>
          <a:r>
            <a:rPr lang="ru-RU" sz="1600" dirty="0" err="1" smtClean="0"/>
            <a:t>щоб</a:t>
          </a:r>
          <a:r>
            <a:rPr lang="ru-RU" sz="1600" dirty="0" smtClean="0"/>
            <a:t> </a:t>
          </a:r>
          <a:r>
            <a:rPr lang="ru-RU" sz="1600" dirty="0" err="1" smtClean="0"/>
            <a:t>знизити</a:t>
          </a:r>
          <a:r>
            <a:rPr lang="ru-RU" sz="1600" dirty="0" smtClean="0"/>
            <a:t> </a:t>
          </a:r>
          <a:r>
            <a:rPr lang="ru-RU" sz="1600" dirty="0" err="1" smtClean="0"/>
            <a:t>рівень</a:t>
          </a:r>
          <a:r>
            <a:rPr lang="ru-RU" sz="1600" dirty="0" smtClean="0"/>
            <a:t> </a:t>
          </a:r>
          <a:r>
            <a:rPr lang="uk-UA" sz="1600" dirty="0" err="1" smtClean="0"/>
            <a:t>кортизолу</a:t>
          </a:r>
          <a:r>
            <a:rPr lang="uk-UA" sz="1600" dirty="0" smtClean="0"/>
            <a:t> майже вдвічі. </a:t>
          </a:r>
          <a:endParaRPr lang="uk-UA" sz="1600" noProof="0" dirty="0"/>
        </a:p>
      </dgm:t>
    </dgm:pt>
    <dgm:pt modelId="{AE84C727-51EE-42DC-BFC7-D138CDAC4214}" type="parTrans" cxnId="{B6BE9475-C734-4937-AF46-CFD9FEAB898F}">
      <dgm:prSet/>
      <dgm:spPr/>
      <dgm:t>
        <a:bodyPr/>
        <a:lstStyle/>
        <a:p>
          <a:endParaRPr lang="uk-UA"/>
        </a:p>
      </dgm:t>
    </dgm:pt>
    <dgm:pt modelId="{CB65D9C4-B7FF-456A-B9BF-E08B556F1D3C}" type="sibTrans" cxnId="{B6BE9475-C734-4937-AF46-CFD9FEAB898F}">
      <dgm:prSet/>
      <dgm:spPr/>
      <dgm:t>
        <a:bodyPr/>
        <a:lstStyle/>
        <a:p>
          <a:endParaRPr lang="uk-UA"/>
        </a:p>
      </dgm:t>
    </dgm:pt>
    <dgm:pt modelId="{EAA2DCCE-A253-4B78-9C9D-334E5CDE0CA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6.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знизити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рівень</a:t>
          </a:r>
          <a:r>
            <a:rPr lang="ru-RU" dirty="0" smtClean="0">
              <a:solidFill>
                <a:schemeClr val="tx1"/>
              </a:solidFill>
            </a:rPr>
            <a:t> кортизолу на 31%, </a:t>
          </a:r>
          <a:r>
            <a:rPr lang="ru-RU" b="1" dirty="0" err="1" smtClean="0">
              <a:solidFill>
                <a:schemeClr val="tx1"/>
              </a:solidFill>
            </a:rPr>
            <a:t>відвідайте</a:t>
          </a:r>
          <a:r>
            <a:rPr lang="ru-RU" b="1" dirty="0" smtClean="0">
              <a:solidFill>
                <a:schemeClr val="tx1"/>
              </a:solidFill>
            </a:rPr>
            <a:t> сеанс </a:t>
          </a:r>
          <a:r>
            <a:rPr lang="ru-RU" b="1" dirty="0" err="1" smtClean="0">
              <a:solidFill>
                <a:schemeClr val="tx1"/>
              </a:solidFill>
            </a:rPr>
            <a:t>масажу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uk-UA" b="1" dirty="0">
            <a:solidFill>
              <a:schemeClr val="tx1"/>
            </a:solidFill>
          </a:endParaRPr>
        </a:p>
      </dgm:t>
    </dgm:pt>
    <dgm:pt modelId="{B244700F-BAC2-47D3-8963-14AF5BEBB917}" type="parTrans" cxnId="{B21F6821-12E0-487C-B3E8-F52ADB8F9A1E}">
      <dgm:prSet/>
      <dgm:spPr/>
      <dgm:t>
        <a:bodyPr/>
        <a:lstStyle/>
        <a:p>
          <a:endParaRPr lang="uk-UA"/>
        </a:p>
      </dgm:t>
    </dgm:pt>
    <dgm:pt modelId="{F535BCF5-8454-4E25-982C-0B067D8C22FA}" type="sibTrans" cxnId="{B21F6821-12E0-487C-B3E8-F52ADB8F9A1E}">
      <dgm:prSet/>
      <dgm:spPr/>
      <dgm:t>
        <a:bodyPr/>
        <a:lstStyle/>
        <a:p>
          <a:endParaRPr lang="uk-UA"/>
        </a:p>
      </dgm:t>
    </dgm:pt>
    <dgm:pt modelId="{70F9A64B-EFE4-4C68-AA1B-8D3021B285B0}">
      <dgm:prSet phldrT="[Текст]" custT="1"/>
      <dgm:spPr/>
      <dgm:t>
        <a:bodyPr/>
        <a:lstStyle/>
        <a:p>
          <a:r>
            <a:rPr lang="ru-RU" sz="1600" dirty="0" smtClean="0"/>
            <a:t>За </a:t>
          </a:r>
          <a:r>
            <a:rPr lang="ru-RU" sz="1600" dirty="0" err="1" smtClean="0"/>
            <a:t>даними</a:t>
          </a:r>
          <a:r>
            <a:rPr lang="ru-RU" sz="1600" dirty="0" smtClean="0"/>
            <a:t> </a:t>
          </a:r>
          <a:r>
            <a:rPr lang="ru-RU" sz="1600" dirty="0" err="1" smtClean="0"/>
            <a:t>університету</a:t>
          </a:r>
          <a:r>
            <a:rPr lang="ru-RU" sz="1600" dirty="0" smtClean="0"/>
            <a:t> </a:t>
          </a:r>
          <a:r>
            <a:rPr lang="ru-RU" sz="1600" dirty="0" err="1" smtClean="0"/>
            <a:t>Майамі</a:t>
          </a:r>
          <a:r>
            <a:rPr lang="ru-RU" sz="1600" dirty="0" smtClean="0"/>
            <a:t>, у людей, </a:t>
          </a:r>
          <a:r>
            <a:rPr lang="ru-RU" sz="1600" dirty="0" err="1" smtClean="0"/>
            <a:t>які</a:t>
          </a:r>
          <a:r>
            <a:rPr lang="ru-RU" sz="1600" dirty="0" smtClean="0"/>
            <a:t>  раз на </a:t>
          </a:r>
          <a:r>
            <a:rPr lang="ru-RU" sz="1600" dirty="0" err="1" smtClean="0"/>
            <a:t>тиждень</a:t>
          </a:r>
          <a:r>
            <a:rPr lang="ru-RU" sz="1600" dirty="0" smtClean="0"/>
            <a:t> </a:t>
          </a:r>
          <a:r>
            <a:rPr lang="ru-RU" sz="1600" dirty="0" err="1" smtClean="0"/>
            <a:t>протягом</a:t>
          </a:r>
          <a:r>
            <a:rPr lang="ru-RU" sz="1600" dirty="0" smtClean="0"/>
            <a:t> </a:t>
          </a:r>
          <a:r>
            <a:rPr lang="ru-RU" sz="1600" dirty="0" err="1" smtClean="0"/>
            <a:t>місяця</a:t>
          </a:r>
          <a:r>
            <a:rPr lang="ru-RU" sz="1600" dirty="0" smtClean="0"/>
            <a:t> проходили </a:t>
          </a:r>
          <a:r>
            <a:rPr lang="ru-RU" sz="1600" dirty="0" err="1" smtClean="0"/>
            <a:t>півгодинний</a:t>
          </a:r>
          <a:r>
            <a:rPr lang="ru-RU" sz="1600" dirty="0" smtClean="0"/>
            <a:t>  сеанс </a:t>
          </a:r>
          <a:r>
            <a:rPr lang="ru-RU" sz="1600" dirty="0" err="1" smtClean="0"/>
            <a:t>масажу</a:t>
          </a:r>
          <a:r>
            <a:rPr lang="ru-RU" sz="1600" dirty="0" smtClean="0"/>
            <a:t>, </a:t>
          </a:r>
          <a:r>
            <a:rPr lang="ru-RU" sz="1600" dirty="0" err="1" smtClean="0"/>
            <a:t>рівень</a:t>
          </a:r>
          <a:r>
            <a:rPr lang="ru-RU" sz="1600" dirty="0" smtClean="0"/>
            <a:t> кортизолу </a:t>
          </a:r>
          <a:r>
            <a:rPr lang="ru-RU" sz="1600" dirty="0" err="1" smtClean="0"/>
            <a:t>знизився</a:t>
          </a:r>
          <a:r>
            <a:rPr lang="ru-RU" sz="1600" dirty="0" smtClean="0"/>
            <a:t> </a:t>
          </a:r>
          <a:r>
            <a:rPr lang="ru-RU" sz="1600" dirty="0" err="1" smtClean="0"/>
            <a:t>майже</a:t>
          </a:r>
          <a:r>
            <a:rPr lang="ru-RU" sz="1600" dirty="0" smtClean="0"/>
            <a:t> на одну </a:t>
          </a:r>
          <a:r>
            <a:rPr lang="uk-UA" sz="1600" dirty="0" smtClean="0"/>
            <a:t>третину.</a:t>
          </a:r>
          <a:endParaRPr lang="uk-UA" sz="1600" dirty="0"/>
        </a:p>
      </dgm:t>
    </dgm:pt>
    <dgm:pt modelId="{DC970D86-D41D-4807-B2C5-CD697E75FBE0}" type="parTrans" cxnId="{CBD5A28B-BEC1-4BCA-8845-13A8E2BE895E}">
      <dgm:prSet/>
      <dgm:spPr/>
      <dgm:t>
        <a:bodyPr/>
        <a:lstStyle/>
        <a:p>
          <a:endParaRPr lang="uk-UA"/>
        </a:p>
      </dgm:t>
    </dgm:pt>
    <dgm:pt modelId="{8356C9D9-EF18-4FE6-9050-2CC6971DDBA1}" type="sibTrans" cxnId="{CBD5A28B-BEC1-4BCA-8845-13A8E2BE895E}">
      <dgm:prSet/>
      <dgm:spPr/>
      <dgm:t>
        <a:bodyPr/>
        <a:lstStyle/>
        <a:p>
          <a:endParaRPr lang="uk-UA"/>
        </a:p>
      </dgm:t>
    </dgm:pt>
    <dgm:pt modelId="{95B5629C-D0B6-4FFE-A743-5D62411000F5}">
      <dgm:prSet phldrT="[Текст]" custT="1"/>
      <dgm:spPr/>
      <dgm:t>
        <a:bodyPr/>
        <a:lstStyle/>
        <a:p>
          <a:r>
            <a:rPr lang="uk-UA" sz="1500" dirty="0" smtClean="0"/>
            <a:t> </a:t>
          </a:r>
          <a:r>
            <a:rPr lang="uk-UA" sz="1600" dirty="0" smtClean="0"/>
            <a:t>дані </a:t>
          </a:r>
          <a:r>
            <a:rPr lang="ru-RU" sz="1600" dirty="0" err="1" smtClean="0"/>
            <a:t>університету</a:t>
          </a:r>
          <a:r>
            <a:rPr lang="ru-RU" sz="1600" dirty="0" smtClean="0"/>
            <a:t> </a:t>
          </a:r>
          <a:r>
            <a:rPr lang="ru-RU" sz="1600" dirty="0" err="1" smtClean="0"/>
            <a:t>Нортумбрії</a:t>
          </a:r>
          <a:r>
            <a:rPr lang="ru-RU" sz="1600" dirty="0" smtClean="0"/>
            <a:t> у </a:t>
          </a:r>
          <a:r>
            <a:rPr lang="ru-RU" sz="1600" dirty="0" err="1" smtClean="0"/>
            <a:t>Великобританії</a:t>
          </a:r>
          <a:r>
            <a:rPr lang="ru-RU" sz="1600" dirty="0" smtClean="0"/>
            <a:t> </a:t>
          </a:r>
          <a:r>
            <a:rPr lang="ru-RU" sz="1600" dirty="0" err="1" smtClean="0"/>
            <a:t>показують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в </a:t>
          </a:r>
          <a:r>
            <a:rPr lang="ru-RU" sz="1600" dirty="0" err="1" smtClean="0"/>
            <a:t>слині</a:t>
          </a:r>
          <a:r>
            <a:rPr lang="ru-RU" sz="1600" dirty="0" smtClean="0"/>
            <a:t> людини, яка </a:t>
          </a:r>
          <a:r>
            <a:rPr lang="ru-RU" sz="1600" dirty="0" err="1" smtClean="0"/>
            <a:t>жувала</a:t>
          </a:r>
          <a:r>
            <a:rPr lang="ru-RU" sz="1600" dirty="0" smtClean="0"/>
            <a:t> </a:t>
          </a:r>
          <a:r>
            <a:rPr lang="ru-RU" sz="1600" dirty="0" err="1" smtClean="0"/>
            <a:t>гумку</a:t>
          </a:r>
          <a:r>
            <a:rPr lang="ru-RU" sz="1600" dirty="0" smtClean="0"/>
            <a:t> в момент </a:t>
          </a:r>
          <a:r>
            <a:rPr lang="ru-RU" sz="1600" dirty="0" err="1" smtClean="0"/>
            <a:t>стресу</a:t>
          </a:r>
          <a:r>
            <a:rPr lang="ru-RU" sz="1600" dirty="0" smtClean="0"/>
            <a:t>, </a:t>
          </a:r>
          <a:r>
            <a:rPr lang="ru-RU" sz="1600" dirty="0" err="1" smtClean="0"/>
            <a:t>вміст</a:t>
          </a:r>
          <a:r>
            <a:rPr lang="ru-RU" sz="1600" dirty="0" smtClean="0"/>
            <a:t> кортизолу </a:t>
          </a:r>
          <a:r>
            <a:rPr lang="ru-RU" sz="1600" dirty="0" err="1" smtClean="0"/>
            <a:t>було</a:t>
          </a:r>
          <a:r>
            <a:rPr lang="ru-RU" sz="1600" dirty="0" smtClean="0"/>
            <a:t> на 12% </a:t>
          </a:r>
          <a:r>
            <a:rPr lang="ru-RU" sz="1600" dirty="0" err="1" smtClean="0"/>
            <a:t>менше</a:t>
          </a:r>
          <a:r>
            <a:rPr lang="ru-RU" sz="1600" dirty="0" smtClean="0"/>
            <a:t>, </a:t>
          </a:r>
          <a:r>
            <a:rPr lang="ru-RU" sz="1600" dirty="0" err="1" smtClean="0"/>
            <a:t>ніж</a:t>
          </a:r>
          <a:r>
            <a:rPr lang="ru-RU" sz="1600" dirty="0" smtClean="0"/>
            <a:t> в </a:t>
          </a:r>
          <a:r>
            <a:rPr lang="ru-RU" sz="1600" dirty="0" err="1" smtClean="0"/>
            <a:t>слині</a:t>
          </a:r>
          <a:r>
            <a:rPr lang="ru-RU" sz="1600" dirty="0" smtClean="0"/>
            <a:t> людини, яка </a:t>
          </a:r>
          <a:r>
            <a:rPr lang="ru-RU" sz="1600" dirty="0" err="1" smtClean="0"/>
            <a:t>нічого</a:t>
          </a:r>
          <a:r>
            <a:rPr lang="ru-RU" sz="1600" dirty="0" smtClean="0"/>
            <a:t> не </a:t>
          </a:r>
          <a:r>
            <a:rPr lang="ru-RU" sz="1600" dirty="0" err="1" smtClean="0"/>
            <a:t>робила</a:t>
          </a:r>
          <a:r>
            <a:rPr lang="ru-RU" sz="1600" dirty="0" smtClean="0"/>
            <a:t>. </a:t>
          </a:r>
          <a:endParaRPr lang="uk-UA" sz="1600" dirty="0"/>
        </a:p>
      </dgm:t>
    </dgm:pt>
    <dgm:pt modelId="{315F2C97-CC20-4868-B064-CE0FEA493C14}" type="parTrans" cxnId="{4810BE8A-8EA1-46B6-B7A7-5E51FABB2A97}">
      <dgm:prSet/>
      <dgm:spPr/>
      <dgm:t>
        <a:bodyPr/>
        <a:lstStyle/>
        <a:p>
          <a:endParaRPr lang="uk-UA"/>
        </a:p>
      </dgm:t>
    </dgm:pt>
    <dgm:pt modelId="{5221EADD-BC31-479D-B278-F4D10FC33A77}" type="sibTrans" cxnId="{4810BE8A-8EA1-46B6-B7A7-5E51FABB2A97}">
      <dgm:prSet/>
      <dgm:spPr/>
      <dgm:t>
        <a:bodyPr/>
        <a:lstStyle/>
        <a:p>
          <a:endParaRPr lang="uk-UA"/>
        </a:p>
      </dgm:t>
    </dgm:pt>
    <dgm:pt modelId="{0CCDBB62-1958-4188-8DEE-F30C6466563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7. </a:t>
          </a:r>
          <a:r>
            <a:rPr lang="ru-RU" sz="1600" dirty="0" err="1" smtClean="0">
              <a:solidFill>
                <a:schemeClr val="tx1"/>
              </a:solidFill>
            </a:rPr>
            <a:t>Щоб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знизити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рівень</a:t>
          </a:r>
          <a:r>
            <a:rPr lang="ru-RU" sz="1600" dirty="0" smtClean="0">
              <a:solidFill>
                <a:schemeClr val="tx1"/>
              </a:solidFill>
            </a:rPr>
            <a:t> кортизолу на 16%,</a:t>
          </a:r>
          <a:r>
            <a:rPr lang="ru-RU" sz="1600" b="1" dirty="0" smtClean="0">
              <a:solidFill>
                <a:schemeClr val="tx1"/>
              </a:solidFill>
            </a:rPr>
            <a:t> жуйте </a:t>
          </a:r>
          <a:r>
            <a:rPr lang="uk-UA" sz="1600" b="1" dirty="0" smtClean="0">
              <a:solidFill>
                <a:schemeClr val="tx1"/>
              </a:solidFill>
            </a:rPr>
            <a:t>жувальну гумку.</a:t>
          </a:r>
          <a:endParaRPr lang="uk-UA" sz="1600" b="1" dirty="0">
            <a:solidFill>
              <a:schemeClr val="tx1"/>
            </a:solidFill>
          </a:endParaRPr>
        </a:p>
      </dgm:t>
    </dgm:pt>
    <dgm:pt modelId="{985FE83E-5796-4E07-988B-436001C41F1D}" type="parTrans" cxnId="{34DEE848-B924-4560-8729-2824DCD824E2}">
      <dgm:prSet/>
      <dgm:spPr/>
      <dgm:t>
        <a:bodyPr/>
        <a:lstStyle/>
        <a:p>
          <a:endParaRPr lang="uk-UA"/>
        </a:p>
      </dgm:t>
    </dgm:pt>
    <dgm:pt modelId="{3393BED6-88E2-434F-8551-155E5FAE3524}" type="sibTrans" cxnId="{34DEE848-B924-4560-8729-2824DCD824E2}">
      <dgm:prSet/>
      <dgm:spPr/>
      <dgm:t>
        <a:bodyPr/>
        <a:lstStyle/>
        <a:p>
          <a:endParaRPr lang="uk-UA"/>
        </a:p>
      </dgm:t>
    </dgm:pt>
    <dgm:pt modelId="{AA66CC8F-8842-409B-A64B-78B13D080F32}">
      <dgm:prSet phldrT="[Текст]" custT="1"/>
      <dgm:spPr/>
      <dgm:t>
        <a:bodyPr/>
        <a:lstStyle/>
        <a:p>
          <a:r>
            <a:rPr lang="ru-RU" sz="1600" dirty="0" err="1" smtClean="0"/>
            <a:t>Вчені</a:t>
          </a:r>
          <a:r>
            <a:rPr lang="ru-RU" sz="1600" dirty="0" smtClean="0"/>
            <a:t> </a:t>
          </a:r>
          <a:r>
            <a:rPr lang="ru-RU" sz="1600" dirty="0" err="1" smtClean="0"/>
            <a:t>пояснюють</a:t>
          </a:r>
          <a:r>
            <a:rPr lang="ru-RU" sz="1600" dirty="0" smtClean="0"/>
            <a:t> </a:t>
          </a:r>
          <a:r>
            <a:rPr lang="ru-RU" sz="1600" dirty="0" err="1" smtClean="0"/>
            <a:t>цю</a:t>
          </a:r>
          <a:r>
            <a:rPr lang="ru-RU" sz="1600" dirty="0" smtClean="0"/>
            <a:t> </a:t>
          </a:r>
          <a:r>
            <a:rPr lang="ru-RU" sz="1600" dirty="0" err="1" smtClean="0"/>
            <a:t>властивість</a:t>
          </a:r>
          <a:r>
            <a:rPr lang="ru-RU" sz="1600" dirty="0" smtClean="0"/>
            <a:t> </a:t>
          </a:r>
          <a:r>
            <a:rPr lang="ru-RU" sz="1600" dirty="0" err="1" smtClean="0"/>
            <a:t>тим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монотонне</a:t>
          </a:r>
          <a:r>
            <a:rPr lang="ru-RU" sz="1600" dirty="0" smtClean="0"/>
            <a:t> </a:t>
          </a:r>
          <a:r>
            <a:rPr lang="ru-RU" sz="1600" dirty="0" err="1" smtClean="0"/>
            <a:t>жування</a:t>
          </a:r>
          <a:r>
            <a:rPr lang="ru-RU" sz="1600" dirty="0" smtClean="0"/>
            <a:t> </a:t>
          </a:r>
          <a:r>
            <a:rPr lang="ru-RU" sz="1600" dirty="0" err="1" smtClean="0"/>
            <a:t>збільшує</a:t>
          </a:r>
          <a:r>
            <a:rPr lang="ru-RU" sz="1600" dirty="0" smtClean="0"/>
            <a:t> </a:t>
          </a:r>
          <a:r>
            <a:rPr lang="ru-RU" sz="1600" dirty="0" err="1" smtClean="0"/>
            <a:t>приплив</a:t>
          </a:r>
          <a:r>
            <a:rPr lang="ru-RU" sz="1600" dirty="0" smtClean="0"/>
            <a:t> </a:t>
          </a:r>
          <a:r>
            <a:rPr lang="ru-RU" sz="1600" dirty="0" err="1" smtClean="0"/>
            <a:t>крові</a:t>
          </a:r>
          <a:r>
            <a:rPr lang="ru-RU" sz="1600" dirty="0" smtClean="0"/>
            <a:t> і </a:t>
          </a:r>
          <a:r>
            <a:rPr lang="ru-RU" sz="1600" dirty="0" err="1" smtClean="0"/>
            <a:t>стимулює</a:t>
          </a:r>
          <a:r>
            <a:rPr lang="ru-RU" sz="1600" dirty="0" smtClean="0"/>
            <a:t> </a:t>
          </a:r>
          <a:r>
            <a:rPr lang="ru-RU" sz="1600" dirty="0" err="1" smtClean="0"/>
            <a:t>нейронну</a:t>
          </a:r>
          <a:r>
            <a:rPr lang="ru-RU" sz="1600" dirty="0" smtClean="0"/>
            <a:t> </a:t>
          </a:r>
          <a:r>
            <a:rPr lang="ru-RU" sz="1600" dirty="0" err="1" smtClean="0"/>
            <a:t>активність</a:t>
          </a:r>
          <a:r>
            <a:rPr lang="ru-RU" sz="1600" dirty="0" smtClean="0"/>
            <a:t> в </a:t>
          </a:r>
          <a:r>
            <a:rPr lang="ru-RU" sz="1600" dirty="0" err="1" smtClean="0"/>
            <a:t>деяких</a:t>
          </a:r>
          <a:r>
            <a:rPr lang="ru-RU" sz="1600" dirty="0" smtClean="0"/>
            <a:t> </a:t>
          </a:r>
          <a:r>
            <a:rPr lang="ru-RU" sz="1600" dirty="0" err="1" smtClean="0"/>
            <a:t>ділянках</a:t>
          </a:r>
          <a:r>
            <a:rPr lang="ru-RU" sz="1600" dirty="0" smtClean="0"/>
            <a:t> </a:t>
          </a:r>
          <a:r>
            <a:rPr lang="ru-RU" sz="1600" dirty="0" err="1" smtClean="0"/>
            <a:t>мозку</a:t>
          </a:r>
          <a:endParaRPr lang="uk-UA" sz="1600" dirty="0"/>
        </a:p>
      </dgm:t>
    </dgm:pt>
    <dgm:pt modelId="{2EAC3512-EB51-4ABC-90F8-2EFB89021E4E}" type="parTrans" cxnId="{454DFAD8-4DA8-4A25-B921-EAA5F34C4D9F}">
      <dgm:prSet/>
      <dgm:spPr/>
      <dgm:t>
        <a:bodyPr/>
        <a:lstStyle/>
        <a:p>
          <a:endParaRPr lang="uk-UA"/>
        </a:p>
      </dgm:t>
    </dgm:pt>
    <dgm:pt modelId="{DC189271-CE64-4026-9F81-31B9FBE2F58B}" type="sibTrans" cxnId="{454DFAD8-4DA8-4A25-B921-EAA5F34C4D9F}">
      <dgm:prSet/>
      <dgm:spPr/>
      <dgm:t>
        <a:bodyPr/>
        <a:lstStyle/>
        <a:p>
          <a:endParaRPr lang="uk-UA"/>
        </a:p>
      </dgm:t>
    </dgm:pt>
    <dgm:pt modelId="{64851BA9-35AC-4181-89E9-1387F2293097}" type="pres">
      <dgm:prSet presAssocID="{5FD79F88-DBF5-4603-9A18-FE8588F894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F6A31D-AC71-44D5-A0DD-75F4EBD26C78}" type="pres">
      <dgm:prSet presAssocID="{3D01901F-A337-4604-977D-41C0CD799DB9}" presName="linNode" presStyleCnt="0"/>
      <dgm:spPr/>
    </dgm:pt>
    <dgm:pt modelId="{D7259842-4E47-40C0-9F84-5A9AE4E83AA5}" type="pres">
      <dgm:prSet presAssocID="{3D01901F-A337-4604-977D-41C0CD799DB9}" presName="parentText" presStyleLbl="node1" presStyleIdx="0" presStyleCnt="4" custScaleX="702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A1E35A-A881-4105-B566-25CB2B22D1E8}" type="pres">
      <dgm:prSet presAssocID="{3D01901F-A337-4604-977D-41C0CD799DB9}" presName="descendantText" presStyleLbl="alignAccFollowNode1" presStyleIdx="0" presStyleCnt="4" custScaleX="1143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BB6A62-4312-42CB-B2C9-778410CBEA3F}" type="pres">
      <dgm:prSet presAssocID="{36786E6C-26C9-4F05-82B5-F32E16653B47}" presName="sp" presStyleCnt="0"/>
      <dgm:spPr/>
    </dgm:pt>
    <dgm:pt modelId="{28BD5839-5AE3-42EA-AC49-A2BF13F5B116}" type="pres">
      <dgm:prSet presAssocID="{A94CE6BE-4365-4506-81D3-143868C960A0}" presName="linNode" presStyleCnt="0"/>
      <dgm:spPr/>
    </dgm:pt>
    <dgm:pt modelId="{40FEA3B1-C0CC-4809-97D1-D3D100AF8844}" type="pres">
      <dgm:prSet presAssocID="{A94CE6BE-4365-4506-81D3-143868C960A0}" presName="parentText" presStyleLbl="node1" presStyleIdx="1" presStyleCnt="4" custScaleX="716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FF70F5-92DC-411B-BE77-A6FA310605E6}" type="pres">
      <dgm:prSet presAssocID="{A94CE6BE-4365-4506-81D3-143868C960A0}" presName="descendantText" presStyleLbl="alignAccFollowNode1" presStyleIdx="1" presStyleCnt="4" custScaleX="112940" custScaleY="855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772CB3-60DE-4898-ABFD-8BF5ABEA968C}" type="pres">
      <dgm:prSet presAssocID="{B539442D-4F76-4DCE-A33A-426A316D478F}" presName="sp" presStyleCnt="0"/>
      <dgm:spPr/>
    </dgm:pt>
    <dgm:pt modelId="{DB9D537C-FB82-4B26-960C-8733D1DA46C2}" type="pres">
      <dgm:prSet presAssocID="{EAA2DCCE-A253-4B78-9C9D-334E5CDE0CAD}" presName="linNode" presStyleCnt="0"/>
      <dgm:spPr/>
    </dgm:pt>
    <dgm:pt modelId="{AE7375BA-383C-4BD7-B3DA-0127C5AD6441}" type="pres">
      <dgm:prSet presAssocID="{EAA2DCCE-A253-4B78-9C9D-334E5CDE0CAD}" presName="parentText" presStyleLbl="node1" presStyleIdx="2" presStyleCnt="4" custScaleX="7119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A0EA13-7C84-427F-BE87-5B375CDACADE}" type="pres">
      <dgm:prSet presAssocID="{EAA2DCCE-A253-4B78-9C9D-334E5CDE0CAD}" presName="descendantText" presStyleLbl="alignAccFollowNode1" presStyleIdx="2" presStyleCnt="4" custScaleX="114180" custScaleY="91677" custLinFactNeighborY="-24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C3F4FF-C06D-41A5-A401-9BA5DFAD82AB}" type="pres">
      <dgm:prSet presAssocID="{F535BCF5-8454-4E25-982C-0B067D8C22FA}" presName="sp" presStyleCnt="0"/>
      <dgm:spPr/>
    </dgm:pt>
    <dgm:pt modelId="{5C095BF4-B3C4-4152-A94C-26A308022FC9}" type="pres">
      <dgm:prSet presAssocID="{0CCDBB62-1958-4188-8DEE-F30C6466563E}" presName="linNode" presStyleCnt="0"/>
      <dgm:spPr/>
    </dgm:pt>
    <dgm:pt modelId="{147E6700-B0CC-4393-989F-7B7030F50647}" type="pres">
      <dgm:prSet presAssocID="{0CCDBB62-1958-4188-8DEE-F30C6466563E}" presName="parentText" presStyleLbl="node1" presStyleIdx="3" presStyleCnt="4" custScaleX="70992" custLinFactNeighborY="-257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96E6BA-AA7D-490D-8841-A06792931223}" type="pres">
      <dgm:prSet presAssocID="{0CCDBB62-1958-4188-8DEE-F30C6466563E}" presName="descendantText" presStyleLbl="alignAccFollowNode1" presStyleIdx="3" presStyleCnt="4" custScaleX="113869" custScaleY="1244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A58E42-6C37-4121-AE36-2DE3AD7AF17F}" type="presOf" srcId="{95B5629C-D0B6-4FFE-A743-5D62411000F5}" destId="{8396E6BA-AA7D-490D-8841-A06792931223}" srcOrd="0" destOrd="0" presId="urn:microsoft.com/office/officeart/2005/8/layout/vList5"/>
    <dgm:cxn modelId="{C4C7AF5E-5D2C-40DB-9EBC-62A11A0C7586}" type="presOf" srcId="{5FD79F88-DBF5-4603-9A18-FE8588F894DF}" destId="{64851BA9-35AC-4181-89E9-1387F2293097}" srcOrd="0" destOrd="0" presId="urn:microsoft.com/office/officeart/2005/8/layout/vList5"/>
    <dgm:cxn modelId="{50AA8D78-00E8-459D-A307-778EEE61BC38}" type="presOf" srcId="{BF06133C-8E85-4D37-8C06-21CB9AA266B8}" destId="{0CA1E35A-A881-4105-B566-25CB2B22D1E8}" srcOrd="0" destOrd="0" presId="urn:microsoft.com/office/officeart/2005/8/layout/vList5"/>
    <dgm:cxn modelId="{07EF73CA-DDAC-4792-8FAA-8C2D96636BF9}" type="presOf" srcId="{A94CE6BE-4365-4506-81D3-143868C960A0}" destId="{40FEA3B1-C0CC-4809-97D1-D3D100AF8844}" srcOrd="0" destOrd="0" presId="urn:microsoft.com/office/officeart/2005/8/layout/vList5"/>
    <dgm:cxn modelId="{06010BD2-C5A4-43B1-B1E8-F585177FC8F1}" type="presOf" srcId="{3D01901F-A337-4604-977D-41C0CD799DB9}" destId="{D7259842-4E47-40C0-9F84-5A9AE4E83AA5}" srcOrd="0" destOrd="0" presId="urn:microsoft.com/office/officeart/2005/8/layout/vList5"/>
    <dgm:cxn modelId="{B30FE076-A2D0-48D7-A023-BFA71CBB1E4D}" type="presOf" srcId="{EAA2DCCE-A253-4B78-9C9D-334E5CDE0CAD}" destId="{AE7375BA-383C-4BD7-B3DA-0127C5AD6441}" srcOrd="0" destOrd="0" presId="urn:microsoft.com/office/officeart/2005/8/layout/vList5"/>
    <dgm:cxn modelId="{4810BE8A-8EA1-46B6-B7A7-5E51FABB2A97}" srcId="{0CCDBB62-1958-4188-8DEE-F30C6466563E}" destId="{95B5629C-D0B6-4FFE-A743-5D62411000F5}" srcOrd="0" destOrd="0" parTransId="{315F2C97-CC20-4868-B064-CE0FEA493C14}" sibTransId="{5221EADD-BC31-479D-B278-F4D10FC33A77}"/>
    <dgm:cxn modelId="{3E177C72-2566-447A-A757-E57C83940E0C}" type="presOf" srcId="{AA66CC8F-8842-409B-A64B-78B13D080F32}" destId="{8396E6BA-AA7D-490D-8841-A06792931223}" srcOrd="0" destOrd="1" presId="urn:microsoft.com/office/officeart/2005/8/layout/vList5"/>
    <dgm:cxn modelId="{99A0D687-7815-4200-B4EF-AEC52E0FBE2E}" type="presOf" srcId="{0CCDBB62-1958-4188-8DEE-F30C6466563E}" destId="{147E6700-B0CC-4393-989F-7B7030F50647}" srcOrd="0" destOrd="0" presId="urn:microsoft.com/office/officeart/2005/8/layout/vList5"/>
    <dgm:cxn modelId="{B6BE9475-C734-4937-AF46-CFD9FEAB898F}" srcId="{A94CE6BE-4365-4506-81D3-143868C960A0}" destId="{6CBBAA0C-90C4-4173-9832-298F6F0BB1CB}" srcOrd="0" destOrd="0" parTransId="{AE84C727-51EE-42DC-BFC7-D138CDAC4214}" sibTransId="{CB65D9C4-B7FF-456A-B9BF-E08B556F1D3C}"/>
    <dgm:cxn modelId="{B21F6821-12E0-487C-B3E8-F52ADB8F9A1E}" srcId="{5FD79F88-DBF5-4603-9A18-FE8588F894DF}" destId="{EAA2DCCE-A253-4B78-9C9D-334E5CDE0CAD}" srcOrd="2" destOrd="0" parTransId="{B244700F-BAC2-47D3-8963-14AF5BEBB917}" sibTransId="{F535BCF5-8454-4E25-982C-0B067D8C22FA}"/>
    <dgm:cxn modelId="{454DFAD8-4DA8-4A25-B921-EAA5F34C4D9F}" srcId="{0CCDBB62-1958-4188-8DEE-F30C6466563E}" destId="{AA66CC8F-8842-409B-A64B-78B13D080F32}" srcOrd="1" destOrd="0" parTransId="{2EAC3512-EB51-4ABC-90F8-2EFB89021E4E}" sibTransId="{DC189271-CE64-4026-9F81-31B9FBE2F58B}"/>
    <dgm:cxn modelId="{CBD5A28B-BEC1-4BCA-8845-13A8E2BE895E}" srcId="{EAA2DCCE-A253-4B78-9C9D-334E5CDE0CAD}" destId="{70F9A64B-EFE4-4C68-AA1B-8D3021B285B0}" srcOrd="0" destOrd="0" parTransId="{DC970D86-D41D-4807-B2C5-CD697E75FBE0}" sibTransId="{8356C9D9-EF18-4FE6-9050-2CC6971DDBA1}"/>
    <dgm:cxn modelId="{41A74EAB-281D-4C23-AA99-32E8A35D4C91}" srcId="{3D01901F-A337-4604-977D-41C0CD799DB9}" destId="{BF06133C-8E85-4D37-8C06-21CB9AA266B8}" srcOrd="0" destOrd="0" parTransId="{005DD496-2EB8-43F4-BA29-CDD52698445C}" sibTransId="{CFDE8948-239A-4E6F-923D-48FC84C1B4DE}"/>
    <dgm:cxn modelId="{19DEDF8A-665D-4600-9C23-F80049389F42}" srcId="{5FD79F88-DBF5-4603-9A18-FE8588F894DF}" destId="{3D01901F-A337-4604-977D-41C0CD799DB9}" srcOrd="0" destOrd="0" parTransId="{FA8072D3-7AAD-4A18-956A-9E0FD23E6EEF}" sibTransId="{36786E6C-26C9-4F05-82B5-F32E16653B47}"/>
    <dgm:cxn modelId="{34DEE848-B924-4560-8729-2824DCD824E2}" srcId="{5FD79F88-DBF5-4603-9A18-FE8588F894DF}" destId="{0CCDBB62-1958-4188-8DEE-F30C6466563E}" srcOrd="3" destOrd="0" parTransId="{985FE83E-5796-4E07-988B-436001C41F1D}" sibTransId="{3393BED6-88E2-434F-8551-155E5FAE3524}"/>
    <dgm:cxn modelId="{8FC10FE3-A4A9-44BF-A43F-AC1B158BB98A}" type="presOf" srcId="{6CBBAA0C-90C4-4173-9832-298F6F0BB1CB}" destId="{94FF70F5-92DC-411B-BE77-A6FA310605E6}" srcOrd="0" destOrd="0" presId="urn:microsoft.com/office/officeart/2005/8/layout/vList5"/>
    <dgm:cxn modelId="{BEB11650-5D04-4E95-9E5E-C5484992FA82}" type="presOf" srcId="{70F9A64B-EFE4-4C68-AA1B-8D3021B285B0}" destId="{75A0EA13-7C84-427F-BE87-5B375CDACADE}" srcOrd="0" destOrd="0" presId="urn:microsoft.com/office/officeart/2005/8/layout/vList5"/>
    <dgm:cxn modelId="{BB54534E-7675-4052-B3CE-3EE586B6D0A6}" srcId="{5FD79F88-DBF5-4603-9A18-FE8588F894DF}" destId="{A94CE6BE-4365-4506-81D3-143868C960A0}" srcOrd="1" destOrd="0" parTransId="{11CC8199-D5FF-400E-AED8-3A209EECFA2A}" sibTransId="{B539442D-4F76-4DCE-A33A-426A316D478F}"/>
    <dgm:cxn modelId="{F1A54343-C0B5-48FB-82D0-7036B589A5C2}" type="presParOf" srcId="{64851BA9-35AC-4181-89E9-1387F2293097}" destId="{DFF6A31D-AC71-44D5-A0DD-75F4EBD26C78}" srcOrd="0" destOrd="0" presId="urn:microsoft.com/office/officeart/2005/8/layout/vList5"/>
    <dgm:cxn modelId="{D987BF04-1E7D-454A-A7DA-4D1B9E91959A}" type="presParOf" srcId="{DFF6A31D-AC71-44D5-A0DD-75F4EBD26C78}" destId="{D7259842-4E47-40C0-9F84-5A9AE4E83AA5}" srcOrd="0" destOrd="0" presId="urn:microsoft.com/office/officeart/2005/8/layout/vList5"/>
    <dgm:cxn modelId="{FC24819E-6C61-4150-8599-ACD0B35AB300}" type="presParOf" srcId="{DFF6A31D-AC71-44D5-A0DD-75F4EBD26C78}" destId="{0CA1E35A-A881-4105-B566-25CB2B22D1E8}" srcOrd="1" destOrd="0" presId="urn:microsoft.com/office/officeart/2005/8/layout/vList5"/>
    <dgm:cxn modelId="{C89D2ACE-C4DB-4879-94E1-78E9E33EBAAF}" type="presParOf" srcId="{64851BA9-35AC-4181-89E9-1387F2293097}" destId="{09BB6A62-4312-42CB-B2C9-778410CBEA3F}" srcOrd="1" destOrd="0" presId="urn:microsoft.com/office/officeart/2005/8/layout/vList5"/>
    <dgm:cxn modelId="{B37BB48E-77BB-4BE1-984C-10E5DB20EDCB}" type="presParOf" srcId="{64851BA9-35AC-4181-89E9-1387F2293097}" destId="{28BD5839-5AE3-42EA-AC49-A2BF13F5B116}" srcOrd="2" destOrd="0" presId="urn:microsoft.com/office/officeart/2005/8/layout/vList5"/>
    <dgm:cxn modelId="{F375207F-32E4-4E41-8975-C0C077DD3497}" type="presParOf" srcId="{28BD5839-5AE3-42EA-AC49-A2BF13F5B116}" destId="{40FEA3B1-C0CC-4809-97D1-D3D100AF8844}" srcOrd="0" destOrd="0" presId="urn:microsoft.com/office/officeart/2005/8/layout/vList5"/>
    <dgm:cxn modelId="{2FB19CE5-F6E7-434E-815E-8EC88FECBC7C}" type="presParOf" srcId="{28BD5839-5AE3-42EA-AC49-A2BF13F5B116}" destId="{94FF70F5-92DC-411B-BE77-A6FA310605E6}" srcOrd="1" destOrd="0" presId="urn:microsoft.com/office/officeart/2005/8/layout/vList5"/>
    <dgm:cxn modelId="{02638E06-7E78-4F35-9BF3-F7060A6FF11C}" type="presParOf" srcId="{64851BA9-35AC-4181-89E9-1387F2293097}" destId="{59772CB3-60DE-4898-ABFD-8BF5ABEA968C}" srcOrd="3" destOrd="0" presId="urn:microsoft.com/office/officeart/2005/8/layout/vList5"/>
    <dgm:cxn modelId="{A59D39A1-3A80-4AA0-A4CD-7EA753D7F0A8}" type="presParOf" srcId="{64851BA9-35AC-4181-89E9-1387F2293097}" destId="{DB9D537C-FB82-4B26-960C-8733D1DA46C2}" srcOrd="4" destOrd="0" presId="urn:microsoft.com/office/officeart/2005/8/layout/vList5"/>
    <dgm:cxn modelId="{2ED612D1-2D21-43A1-B4B2-4B7C80139E38}" type="presParOf" srcId="{DB9D537C-FB82-4B26-960C-8733D1DA46C2}" destId="{AE7375BA-383C-4BD7-B3DA-0127C5AD6441}" srcOrd="0" destOrd="0" presId="urn:microsoft.com/office/officeart/2005/8/layout/vList5"/>
    <dgm:cxn modelId="{68EF9E9E-F1D2-4547-BFDF-924663314741}" type="presParOf" srcId="{DB9D537C-FB82-4B26-960C-8733D1DA46C2}" destId="{75A0EA13-7C84-427F-BE87-5B375CDACADE}" srcOrd="1" destOrd="0" presId="urn:microsoft.com/office/officeart/2005/8/layout/vList5"/>
    <dgm:cxn modelId="{B2B45BA6-976D-4835-8EDD-540BB7B1D5F4}" type="presParOf" srcId="{64851BA9-35AC-4181-89E9-1387F2293097}" destId="{7FC3F4FF-C06D-41A5-A401-9BA5DFAD82AB}" srcOrd="5" destOrd="0" presId="urn:microsoft.com/office/officeart/2005/8/layout/vList5"/>
    <dgm:cxn modelId="{853EE3E6-5F11-4F4D-9624-1AA95A566311}" type="presParOf" srcId="{64851BA9-35AC-4181-89E9-1387F2293097}" destId="{5C095BF4-B3C4-4152-A94C-26A308022FC9}" srcOrd="6" destOrd="0" presId="urn:microsoft.com/office/officeart/2005/8/layout/vList5"/>
    <dgm:cxn modelId="{4BCB3E25-836E-4098-A1F9-D120B12A1D14}" type="presParOf" srcId="{5C095BF4-B3C4-4152-A94C-26A308022FC9}" destId="{147E6700-B0CC-4393-989F-7B7030F50647}" srcOrd="0" destOrd="0" presId="urn:microsoft.com/office/officeart/2005/8/layout/vList5"/>
    <dgm:cxn modelId="{7275FD98-5BD1-4D31-AAED-9DEAB4D73EDE}" type="presParOf" srcId="{5C095BF4-B3C4-4152-A94C-26A308022FC9}" destId="{8396E6BA-AA7D-490D-8841-A067929312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0F014-DDFD-4D63-9CC8-4D672358BA6E}">
      <dsp:nvSpPr>
        <dsp:cNvPr id="0" name=""/>
        <dsp:cNvSpPr/>
      </dsp:nvSpPr>
      <dsp:spPr>
        <a:xfrm>
          <a:off x="3300" y="0"/>
          <a:ext cx="4425553" cy="33178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noProof="0" dirty="0" err="1" smtClean="0"/>
            <a:t>Дистрес</a:t>
          </a:r>
          <a:r>
            <a:rPr lang="uk-UA" sz="4300" kern="1200" noProof="0" dirty="0" smtClean="0"/>
            <a:t> - стрес, пов’язаний з </a:t>
          </a:r>
          <a:r>
            <a:rPr lang="uk-UA" sz="4300" b="1" i="1" kern="1200" noProof="0" dirty="0" smtClean="0"/>
            <a:t>негативними</a:t>
          </a:r>
          <a:r>
            <a:rPr lang="uk-UA" sz="4300" kern="1200" noProof="0" dirty="0" smtClean="0"/>
            <a:t> </a:t>
          </a:r>
          <a:r>
            <a:rPr lang="uk-UA" sz="4300" kern="1200" dirty="0" smtClean="0"/>
            <a:t>емоційними реакціями</a:t>
          </a:r>
          <a:endParaRPr lang="uk-UA" sz="4300" kern="1200" dirty="0"/>
        </a:p>
      </dsp:txBody>
      <dsp:txXfrm>
        <a:off x="100477" y="97177"/>
        <a:ext cx="4231199" cy="3123521"/>
      </dsp:txXfrm>
    </dsp:sp>
    <dsp:sp modelId="{00CD9DA8-444B-4762-BF9F-62AD302866FC}">
      <dsp:nvSpPr>
        <dsp:cNvPr id="0" name=""/>
        <dsp:cNvSpPr/>
      </dsp:nvSpPr>
      <dsp:spPr>
        <a:xfrm>
          <a:off x="5172346" y="0"/>
          <a:ext cx="4425553" cy="33178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err="1" smtClean="0"/>
            <a:t>Еустрес</a:t>
          </a:r>
          <a:r>
            <a:rPr lang="uk-UA" sz="4300" kern="1200" dirty="0" smtClean="0"/>
            <a:t> - стрес, пов’язаний з </a:t>
          </a:r>
          <a:r>
            <a:rPr lang="uk-UA" sz="4300" b="1" i="1" kern="1200" dirty="0" smtClean="0"/>
            <a:t>позитивними</a:t>
          </a:r>
          <a:r>
            <a:rPr lang="uk-UA" sz="4300" kern="1200" dirty="0" smtClean="0"/>
            <a:t> емоційними реакціями.</a:t>
          </a:r>
          <a:endParaRPr lang="uk-UA" sz="4300" kern="1200" dirty="0"/>
        </a:p>
      </dsp:txBody>
      <dsp:txXfrm>
        <a:off x="5269523" y="97177"/>
        <a:ext cx="4231199" cy="3123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F943F-FA03-4656-BB48-48B934F62300}">
      <dsp:nvSpPr>
        <dsp:cNvPr id="0" name=""/>
        <dsp:cNvSpPr/>
      </dsp:nvSpPr>
      <dsp:spPr>
        <a:xfrm>
          <a:off x="-3862568" y="-593159"/>
          <a:ext cx="4603528" cy="4603528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7DB6C-6E7A-4D5D-8F56-4CDC926EB06B}">
      <dsp:nvSpPr>
        <dsp:cNvPr id="0" name=""/>
        <dsp:cNvSpPr/>
      </dsp:nvSpPr>
      <dsp:spPr>
        <a:xfrm>
          <a:off x="277271" y="179950"/>
          <a:ext cx="7828198" cy="3597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Фізичні фактори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277271" y="179950"/>
        <a:ext cx="7828198" cy="359763"/>
      </dsp:txXfrm>
    </dsp:sp>
    <dsp:sp modelId="{1743A1B9-4764-4C8C-A76B-BB80F7775793}">
      <dsp:nvSpPr>
        <dsp:cNvPr id="0" name=""/>
        <dsp:cNvSpPr/>
      </dsp:nvSpPr>
      <dsp:spPr>
        <a:xfrm>
          <a:off x="52419" y="134979"/>
          <a:ext cx="449704" cy="44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AC996-0EC0-4E0F-98E0-E49398B41E75}">
      <dsp:nvSpPr>
        <dsp:cNvPr id="0" name=""/>
        <dsp:cNvSpPr/>
      </dsp:nvSpPr>
      <dsp:spPr>
        <a:xfrm>
          <a:off x="573201" y="719527"/>
          <a:ext cx="7532267" cy="3597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Фізіологічні фактори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573201" y="719527"/>
        <a:ext cx="7532267" cy="359763"/>
      </dsp:txXfrm>
    </dsp:sp>
    <dsp:sp modelId="{38F86941-DCAA-4A14-B02D-2FC569BCCD8D}">
      <dsp:nvSpPr>
        <dsp:cNvPr id="0" name=""/>
        <dsp:cNvSpPr/>
      </dsp:nvSpPr>
      <dsp:spPr>
        <a:xfrm>
          <a:off x="348349" y="674557"/>
          <a:ext cx="449704" cy="44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7983-B037-4131-AC82-0273E3395DBA}">
      <dsp:nvSpPr>
        <dsp:cNvPr id="0" name=""/>
        <dsp:cNvSpPr/>
      </dsp:nvSpPr>
      <dsp:spPr>
        <a:xfrm>
          <a:off x="708523" y="1259104"/>
          <a:ext cx="7396946" cy="3597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Сімейні фактори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708523" y="1259104"/>
        <a:ext cx="7396946" cy="359763"/>
      </dsp:txXfrm>
    </dsp:sp>
    <dsp:sp modelId="{2315A95D-9A5A-43A8-9ADC-B3C7AB683EC3}">
      <dsp:nvSpPr>
        <dsp:cNvPr id="0" name=""/>
        <dsp:cNvSpPr/>
      </dsp:nvSpPr>
      <dsp:spPr>
        <a:xfrm>
          <a:off x="483671" y="1214134"/>
          <a:ext cx="449704" cy="44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6234-E01C-4991-AF73-7EBCB619EC0B}">
      <dsp:nvSpPr>
        <dsp:cNvPr id="0" name=""/>
        <dsp:cNvSpPr/>
      </dsp:nvSpPr>
      <dsp:spPr>
        <a:xfrm>
          <a:off x="708523" y="1798340"/>
          <a:ext cx="7396946" cy="3597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Соціальні фактори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708523" y="1798340"/>
        <a:ext cx="7396946" cy="359763"/>
      </dsp:txXfrm>
    </dsp:sp>
    <dsp:sp modelId="{C62DF1B4-F026-4436-8656-8A50ACFF332A}">
      <dsp:nvSpPr>
        <dsp:cNvPr id="0" name=""/>
        <dsp:cNvSpPr/>
      </dsp:nvSpPr>
      <dsp:spPr>
        <a:xfrm>
          <a:off x="483671" y="1753369"/>
          <a:ext cx="449704" cy="44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D40E1-94E5-4BB0-AE22-0A1A690C3075}">
      <dsp:nvSpPr>
        <dsp:cNvPr id="0" name=""/>
        <dsp:cNvSpPr/>
      </dsp:nvSpPr>
      <dsp:spPr>
        <a:xfrm>
          <a:off x="573201" y="2337917"/>
          <a:ext cx="7532267" cy="3597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Психологічні фактори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573201" y="2337917"/>
        <a:ext cx="7532267" cy="359763"/>
      </dsp:txXfrm>
    </dsp:sp>
    <dsp:sp modelId="{F89B36CC-FB78-4CD4-9C98-5712AB5BB59D}">
      <dsp:nvSpPr>
        <dsp:cNvPr id="0" name=""/>
        <dsp:cNvSpPr/>
      </dsp:nvSpPr>
      <dsp:spPr>
        <a:xfrm>
          <a:off x="348349" y="2292947"/>
          <a:ext cx="449704" cy="44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CEE2-16ED-4DF1-BE5D-2F4810FFA764}">
      <dsp:nvSpPr>
        <dsp:cNvPr id="0" name=""/>
        <dsp:cNvSpPr/>
      </dsp:nvSpPr>
      <dsp:spPr>
        <a:xfrm>
          <a:off x="277271" y="2877495"/>
          <a:ext cx="7828198" cy="35976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Організаційні фактори</a:t>
          </a:r>
          <a:endParaRPr lang="uk-UA" sz="2800" kern="1200" dirty="0">
            <a:solidFill>
              <a:schemeClr val="tx1"/>
            </a:solidFill>
          </a:endParaRPr>
        </a:p>
      </dsp:txBody>
      <dsp:txXfrm>
        <a:off x="277271" y="2877495"/>
        <a:ext cx="7828198" cy="359763"/>
      </dsp:txXfrm>
    </dsp:sp>
    <dsp:sp modelId="{54D3691D-328A-40AA-9F41-DB432D820DD9}">
      <dsp:nvSpPr>
        <dsp:cNvPr id="0" name=""/>
        <dsp:cNvSpPr/>
      </dsp:nvSpPr>
      <dsp:spPr>
        <a:xfrm>
          <a:off x="52419" y="2832524"/>
          <a:ext cx="449704" cy="44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F8FF0-9183-49BA-A7B8-F3E7A3DFBA60}">
      <dsp:nvSpPr>
        <dsp:cNvPr id="0" name=""/>
        <dsp:cNvSpPr/>
      </dsp:nvSpPr>
      <dsp:spPr>
        <a:xfrm rot="5400000">
          <a:off x="644967" y="933404"/>
          <a:ext cx="604896" cy="688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9F24-7852-46D4-B860-8223002162C1}">
      <dsp:nvSpPr>
        <dsp:cNvPr id="0" name=""/>
        <dsp:cNvSpPr/>
      </dsp:nvSpPr>
      <dsp:spPr>
        <a:xfrm>
          <a:off x="32384" y="261310"/>
          <a:ext cx="1647083" cy="7127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Стадія тривоги</a:t>
          </a:r>
          <a:endParaRPr lang="uk-UA" sz="2000" kern="1200" dirty="0"/>
        </a:p>
      </dsp:txBody>
      <dsp:txXfrm>
        <a:off x="67185" y="296111"/>
        <a:ext cx="1577481" cy="643167"/>
      </dsp:txXfrm>
    </dsp:sp>
    <dsp:sp modelId="{94787429-63F0-4923-83F7-C277C1B73825}">
      <dsp:nvSpPr>
        <dsp:cNvPr id="0" name=""/>
        <dsp:cNvSpPr/>
      </dsp:nvSpPr>
      <dsp:spPr>
        <a:xfrm>
          <a:off x="1727574" y="334003"/>
          <a:ext cx="5762706" cy="57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виникає безпосередньо за екстремальним впливом і виражається в різкому падінні опірності організму</a:t>
          </a:r>
          <a:endParaRPr lang="uk-UA" sz="2000" kern="1200" dirty="0"/>
        </a:p>
      </dsp:txBody>
      <dsp:txXfrm>
        <a:off x="1727574" y="334003"/>
        <a:ext cx="5762706" cy="576091"/>
      </dsp:txXfrm>
    </dsp:sp>
    <dsp:sp modelId="{DD92AE6F-544C-4927-90F6-2D7529C36CE5}">
      <dsp:nvSpPr>
        <dsp:cNvPr id="0" name=""/>
        <dsp:cNvSpPr/>
      </dsp:nvSpPr>
      <dsp:spPr>
        <a:xfrm rot="5400000">
          <a:off x="2156108" y="1755106"/>
          <a:ext cx="604896" cy="688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EBA3B-D111-413E-B952-7037292840D3}">
      <dsp:nvSpPr>
        <dsp:cNvPr id="0" name=""/>
        <dsp:cNvSpPr/>
      </dsp:nvSpPr>
      <dsp:spPr>
        <a:xfrm>
          <a:off x="1372424" y="1094587"/>
          <a:ext cx="1842035" cy="7127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Стадія опору</a:t>
          </a:r>
          <a:endParaRPr lang="uk-UA" sz="2000" kern="1200" dirty="0"/>
        </a:p>
      </dsp:txBody>
      <dsp:txXfrm>
        <a:off x="1407225" y="1129388"/>
        <a:ext cx="1772433" cy="643167"/>
      </dsp:txXfrm>
    </dsp:sp>
    <dsp:sp modelId="{85B14A3A-638F-44DD-8C26-20D7B7B8F826}">
      <dsp:nvSpPr>
        <dsp:cNvPr id="0" name=""/>
        <dsp:cNvSpPr/>
      </dsp:nvSpPr>
      <dsp:spPr>
        <a:xfrm>
          <a:off x="3206054" y="1124427"/>
          <a:ext cx="6368079" cy="7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Перехід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стресу</a:t>
          </a:r>
          <a:r>
            <a:rPr lang="ru-RU" sz="1900" kern="1200" dirty="0" smtClean="0"/>
            <a:t> в </a:t>
          </a:r>
          <a:r>
            <a:rPr lang="ru-RU" sz="1900" kern="1200" dirty="0" err="1" smtClean="0"/>
            <a:t>цю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стадію</a:t>
          </a:r>
          <a:r>
            <a:rPr lang="ru-RU" sz="1900" kern="1200" dirty="0" smtClean="0"/>
            <a:t>  </a:t>
          </a:r>
          <a:r>
            <a:rPr lang="uk-UA" sz="1900" kern="1200" dirty="0" smtClean="0"/>
            <a:t>відбувається, якщо адаптаційні можливості організму дозволяють справитися з стресором.</a:t>
          </a:r>
          <a:endParaRPr lang="uk-UA" sz="1900" kern="1200" dirty="0"/>
        </a:p>
      </dsp:txBody>
      <dsp:txXfrm>
        <a:off x="3206054" y="1124427"/>
        <a:ext cx="6368079" cy="703679"/>
      </dsp:txXfrm>
    </dsp:sp>
    <dsp:sp modelId="{E092A639-489E-4966-B3C3-5B4A9328B491}">
      <dsp:nvSpPr>
        <dsp:cNvPr id="0" name=""/>
        <dsp:cNvSpPr/>
      </dsp:nvSpPr>
      <dsp:spPr>
        <a:xfrm>
          <a:off x="2913240" y="2013846"/>
          <a:ext cx="1745318" cy="71276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Стадія виснаження</a:t>
          </a:r>
          <a:endParaRPr lang="uk-UA" sz="2000" kern="1200" dirty="0"/>
        </a:p>
      </dsp:txBody>
      <dsp:txXfrm>
        <a:off x="2948041" y="2048647"/>
        <a:ext cx="1675716" cy="643167"/>
      </dsp:txXfrm>
    </dsp:sp>
    <dsp:sp modelId="{030CB83A-84BA-4EB0-B571-64D077667172}">
      <dsp:nvSpPr>
        <dsp:cNvPr id="0" name=""/>
        <dsp:cNvSpPr/>
      </dsp:nvSpPr>
      <dsp:spPr>
        <a:xfrm>
          <a:off x="4791722" y="2071623"/>
          <a:ext cx="4068442" cy="57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стійке зниження резервів організму</a:t>
          </a:r>
          <a:endParaRPr lang="uk-UA" sz="2000" kern="1200" dirty="0"/>
        </a:p>
      </dsp:txBody>
      <dsp:txXfrm>
        <a:off x="4791722" y="2071623"/>
        <a:ext cx="4068442" cy="576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1E35A-A881-4105-B566-25CB2B22D1E8}">
      <dsp:nvSpPr>
        <dsp:cNvPr id="0" name=""/>
        <dsp:cNvSpPr/>
      </dsp:nvSpPr>
      <dsp:spPr>
        <a:xfrm rot="5400000">
          <a:off x="5828429" y="-3039890"/>
          <a:ext cx="1105467" cy="74624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Китайські вчені провели експеримент, в ході якого всі учасники повинні були </a:t>
          </a:r>
          <a:r>
            <a:rPr lang="uk-UA" sz="1600" u="sng" kern="1200" noProof="0" dirty="0" err="1" smtClean="0"/>
            <a:t>медитувати</a:t>
          </a:r>
          <a:r>
            <a:rPr lang="uk-UA" sz="1600" u="sng" kern="1200" noProof="0" dirty="0" smtClean="0"/>
            <a:t> кожен день протягом шести тижнів</a:t>
          </a:r>
          <a:r>
            <a:rPr lang="uk-UA" sz="1600" kern="1200" noProof="0" dirty="0" smtClean="0"/>
            <a:t>. 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Результати дослідження перевершили всі очікування - аналізи показали, що абсолютно у всіх випробовуваних </a:t>
          </a:r>
          <a:r>
            <a:rPr lang="uk-UA" sz="1600" u="sng" kern="1200" noProof="0" dirty="0" smtClean="0"/>
            <a:t>показники </a:t>
          </a:r>
          <a:r>
            <a:rPr lang="uk-UA" sz="1600" u="sng" kern="1200" noProof="0" dirty="0" err="1" smtClean="0"/>
            <a:t>кортизолу</a:t>
          </a:r>
          <a:r>
            <a:rPr lang="uk-UA" sz="1600" u="sng" kern="1200" noProof="0" dirty="0" smtClean="0"/>
            <a:t> і кров'яного тиску суттєво </a:t>
          </a:r>
          <a:r>
            <a:rPr lang="uk-UA" sz="1600" u="sng" kern="1200" dirty="0" smtClean="0"/>
            <a:t>зменшилися.</a:t>
          </a:r>
          <a:endParaRPr lang="uk-UA" sz="1600" u="sng" kern="1200" dirty="0"/>
        </a:p>
      </dsp:txBody>
      <dsp:txXfrm rot="-5400000">
        <a:off x="2649946" y="192557"/>
        <a:ext cx="7408470" cy="997539"/>
      </dsp:txXfrm>
    </dsp:sp>
    <dsp:sp modelId="{D7259842-4E47-40C0-9F84-5A9AE4E83AA5}">
      <dsp:nvSpPr>
        <dsp:cNvPr id="0" name=""/>
        <dsp:cNvSpPr/>
      </dsp:nvSpPr>
      <dsp:spPr>
        <a:xfrm>
          <a:off x="71022" y="409"/>
          <a:ext cx="2578924" cy="1381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1. </a:t>
          </a:r>
          <a:r>
            <a:rPr lang="ru-RU" sz="2200" kern="1200" dirty="0" err="1" smtClean="0">
              <a:solidFill>
                <a:schemeClr val="tx1"/>
              </a:solidFill>
            </a:rPr>
            <a:t>Щоб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знизити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рівень</a:t>
          </a:r>
          <a:r>
            <a:rPr lang="ru-RU" sz="2200" kern="1200" dirty="0" smtClean="0">
              <a:solidFill>
                <a:schemeClr val="tx1"/>
              </a:solidFill>
            </a:rPr>
            <a:t> кортизолу на 20%, </a:t>
          </a:r>
          <a:r>
            <a:rPr lang="uk-UA" sz="2200" b="1" kern="1200" dirty="0" err="1" smtClean="0">
              <a:solidFill>
                <a:schemeClr val="tx1"/>
              </a:solidFill>
            </a:rPr>
            <a:t>медитуйте</a:t>
          </a:r>
          <a:endParaRPr lang="uk-UA" sz="2200" b="1" kern="1200" dirty="0">
            <a:solidFill>
              <a:schemeClr val="tx1"/>
            </a:solidFill>
          </a:endParaRPr>
        </a:p>
      </dsp:txBody>
      <dsp:txXfrm>
        <a:off x="138478" y="67865"/>
        <a:ext cx="2444012" cy="1246922"/>
      </dsp:txXfrm>
    </dsp:sp>
    <dsp:sp modelId="{94FF70F5-92DC-411B-BE77-A6FA310605E6}">
      <dsp:nvSpPr>
        <dsp:cNvPr id="0" name=""/>
        <dsp:cNvSpPr/>
      </dsp:nvSpPr>
      <dsp:spPr>
        <a:xfrm rot="5400000">
          <a:off x="5837288" y="-1544536"/>
          <a:ext cx="1105467" cy="73735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Спокійна музика допоможе заспокоїтися, якщо Ви хвилюєтеся або відчуваєте, </a:t>
          </a:r>
          <a:r>
            <a:rPr lang="uk-UA" sz="1600" kern="1200" noProof="0" dirty="0" smtClean="0"/>
            <a:t>що запас терпіння добігає кінця. 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Наприклад, пацієнти медичного центру в Осаці, яким лікарі під час гастроскопії включали приємну фонову музику, відчували менший стрес, ніж люди, що проходили аналогічну процедуру в повній тиші</a:t>
          </a:r>
          <a:endParaRPr lang="uk-UA" sz="1600" kern="1200" noProof="0" dirty="0"/>
        </a:p>
      </dsp:txBody>
      <dsp:txXfrm rot="-5400000">
        <a:off x="2703233" y="1643483"/>
        <a:ext cx="7319614" cy="997539"/>
      </dsp:txXfrm>
    </dsp:sp>
    <dsp:sp modelId="{40FEA3B1-C0CC-4809-97D1-D3D100AF8844}">
      <dsp:nvSpPr>
        <dsp:cNvPr id="0" name=""/>
        <dsp:cNvSpPr/>
      </dsp:nvSpPr>
      <dsp:spPr>
        <a:xfrm>
          <a:off x="71022" y="1451335"/>
          <a:ext cx="2632211" cy="1381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2. </a:t>
          </a:r>
          <a:r>
            <a:rPr lang="ru-RU" sz="2200" kern="1200" dirty="0" err="1" smtClean="0">
              <a:solidFill>
                <a:schemeClr val="tx1"/>
              </a:solidFill>
            </a:rPr>
            <a:t>Щоб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знизити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рівень</a:t>
          </a:r>
          <a:r>
            <a:rPr lang="ru-RU" sz="2200" kern="1200" dirty="0" smtClean="0">
              <a:solidFill>
                <a:schemeClr val="tx1"/>
              </a:solidFill>
            </a:rPr>
            <a:t> кортизолу на 66%, </a:t>
          </a:r>
          <a:r>
            <a:rPr lang="uk-UA" sz="2200" b="1" kern="1200" dirty="0" smtClean="0">
              <a:solidFill>
                <a:schemeClr val="tx1"/>
              </a:solidFill>
            </a:rPr>
            <a:t>послухайте музику</a:t>
          </a:r>
          <a:r>
            <a:rPr lang="uk-UA" sz="2200" kern="1200" dirty="0" smtClean="0">
              <a:solidFill>
                <a:schemeClr val="tx1"/>
              </a:solidFill>
            </a:rPr>
            <a:t>.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38478" y="1518791"/>
        <a:ext cx="2497299" cy="1246922"/>
      </dsp:txXfrm>
    </dsp:sp>
    <dsp:sp modelId="{75A0EA13-7C84-427F-BE87-5B375CDACADE}">
      <dsp:nvSpPr>
        <dsp:cNvPr id="0" name=""/>
        <dsp:cNvSpPr/>
      </dsp:nvSpPr>
      <dsp:spPr>
        <a:xfrm rot="5400000">
          <a:off x="5687625" y="-129088"/>
          <a:ext cx="1437815" cy="74472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Німецькі вчені </a:t>
          </a:r>
          <a:r>
            <a:rPr lang="ru-RU" sz="1500" kern="1200" dirty="0" err="1" smtClean="0"/>
            <a:t>з'ясували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у </a:t>
          </a:r>
          <a:r>
            <a:rPr lang="ru-RU" sz="1500" kern="1200" dirty="0" err="1" smtClean="0"/>
            <a:t>пілотів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які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сплять</a:t>
          </a:r>
          <a:r>
            <a:rPr lang="ru-RU" sz="1500" kern="1200" dirty="0" smtClean="0"/>
            <a:t> 6:00 і </a:t>
          </a:r>
          <a:r>
            <a:rPr lang="ru-RU" sz="1500" kern="1200" dirty="0" err="1" smtClean="0"/>
            <a:t>менше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протягом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тижня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рівень</a:t>
          </a:r>
          <a:r>
            <a:rPr lang="ru-RU" sz="1500" kern="1200" dirty="0" smtClean="0"/>
            <a:t> кортизолу </a:t>
          </a:r>
          <a:r>
            <a:rPr lang="ru-RU" sz="1500" kern="1200" dirty="0" err="1" smtClean="0"/>
            <a:t>під</a:t>
          </a:r>
          <a:r>
            <a:rPr lang="ru-RU" sz="1500" kern="1200" dirty="0" smtClean="0"/>
            <a:t> час </a:t>
          </a:r>
          <a:r>
            <a:rPr lang="ru-RU" sz="1500" kern="1200" dirty="0" err="1" smtClean="0"/>
            <a:t>виконання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службових</a:t>
          </a:r>
          <a:r>
            <a:rPr lang="ru-RU" sz="1500" kern="1200" dirty="0" smtClean="0"/>
            <a:t> </a:t>
          </a:r>
          <a:r>
            <a:rPr lang="uk-UA" sz="1500" kern="1200" dirty="0" smtClean="0"/>
            <a:t>обов'язків істотно зростає і зберігається підвищеним ще </a:t>
          </a:r>
          <a:r>
            <a:rPr lang="ru-RU" sz="1500" kern="1200" dirty="0" err="1" smtClean="0"/>
            <a:t>кілька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днів</a:t>
          </a:r>
          <a:r>
            <a:rPr lang="ru-RU" sz="1500" kern="1200" dirty="0" smtClean="0"/>
            <a:t>. 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u="sng" kern="1200" dirty="0" err="1" smtClean="0"/>
            <a:t>Необхідні</a:t>
          </a:r>
          <a:r>
            <a:rPr lang="ru-RU" sz="1500" u="sng" kern="1200" dirty="0" smtClean="0"/>
            <a:t> 8:00 сну </a:t>
          </a:r>
          <a:r>
            <a:rPr lang="ru-RU" sz="1500" u="sng" kern="1200" dirty="0" err="1" smtClean="0"/>
            <a:t>дозволяють</a:t>
          </a:r>
          <a:r>
            <a:rPr lang="ru-RU" sz="1500" u="sng" kern="1200" dirty="0" smtClean="0"/>
            <a:t> </a:t>
          </a:r>
          <a:r>
            <a:rPr lang="ru-RU" sz="1500" u="sng" kern="1200" dirty="0" err="1" smtClean="0"/>
            <a:t>організму</a:t>
          </a:r>
          <a:r>
            <a:rPr lang="ru-RU" sz="1500" u="sng" kern="1200" dirty="0" smtClean="0"/>
            <a:t> </a:t>
          </a:r>
          <a:r>
            <a:rPr lang="ru-RU" sz="1500" u="sng" kern="1200" dirty="0" err="1" smtClean="0"/>
            <a:t>відновитися</a:t>
          </a:r>
          <a:r>
            <a:rPr lang="ru-RU" sz="1500" u="sng" kern="1200" dirty="0" smtClean="0"/>
            <a:t> </a:t>
          </a:r>
          <a:r>
            <a:rPr lang="ru-RU" sz="1500" u="sng" kern="1200" dirty="0" err="1" smtClean="0"/>
            <a:t>після</a:t>
          </a:r>
          <a:r>
            <a:rPr lang="ru-RU" sz="1500" u="sng" kern="1200" dirty="0" smtClean="0"/>
            <a:t> </a:t>
          </a:r>
          <a:r>
            <a:rPr lang="ru-RU" sz="1500" u="sng" kern="1200" dirty="0" err="1" smtClean="0"/>
            <a:t>стресу</a:t>
          </a:r>
          <a:r>
            <a:rPr lang="ru-RU" sz="1500" kern="1200" dirty="0" smtClean="0"/>
            <a:t>, а ось </a:t>
          </a:r>
          <a:r>
            <a:rPr lang="ru-RU" sz="1500" kern="1200" dirty="0" err="1" smtClean="0"/>
            <a:t>хронічний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недосип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навпаки</a:t>
          </a:r>
          <a:r>
            <a:rPr lang="ru-RU" sz="1500" kern="1200" dirty="0" smtClean="0"/>
            <a:t> - </a:t>
          </a:r>
          <a:r>
            <a:rPr lang="ru-RU" sz="1500" kern="1200" dirty="0" err="1" smtClean="0"/>
            <a:t>тільки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його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примножує</a:t>
          </a:r>
          <a:r>
            <a:rPr lang="ru-RU" sz="1500" kern="1200" dirty="0" smtClean="0"/>
            <a:t>. 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Але </a:t>
          </a:r>
          <a:r>
            <a:rPr lang="ru-RU" sz="1500" kern="1200" dirty="0" err="1" smtClean="0"/>
            <a:t>якщо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лягти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раніше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черговий</a:t>
          </a:r>
          <a:r>
            <a:rPr lang="ru-RU" sz="1500" kern="1200" dirty="0" smtClean="0"/>
            <a:t> раз не </a:t>
          </a:r>
          <a:r>
            <a:rPr lang="ru-RU" sz="1500" kern="1200" dirty="0" err="1" smtClean="0"/>
            <a:t>вдалося</a:t>
          </a:r>
          <a:r>
            <a:rPr lang="ru-RU" sz="1500" kern="1200" dirty="0" smtClean="0"/>
            <a:t>, то </a:t>
          </a:r>
          <a:r>
            <a:rPr lang="ru-RU" sz="1500" u="sng" kern="1200" dirty="0" smtClean="0"/>
            <a:t>пара годин денного сну </a:t>
          </a:r>
          <a:r>
            <a:rPr lang="ru-RU" sz="1500" u="sng" kern="1200" dirty="0" err="1" smtClean="0"/>
            <a:t>допоможе</a:t>
          </a:r>
          <a:r>
            <a:rPr lang="ru-RU" sz="1500" u="sng" kern="1200" dirty="0" smtClean="0"/>
            <a:t> </a:t>
          </a:r>
          <a:r>
            <a:rPr lang="ru-RU" sz="1500" u="sng" kern="1200" dirty="0" err="1" smtClean="0"/>
            <a:t>врятувати</a:t>
          </a:r>
          <a:r>
            <a:rPr lang="ru-RU" sz="1500" u="sng" kern="1200" dirty="0" smtClean="0"/>
            <a:t> становище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стримати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виробництво</a:t>
          </a:r>
          <a:r>
            <a:rPr lang="ru-RU" sz="1500" kern="1200" dirty="0" smtClean="0"/>
            <a:t> «</a:t>
          </a:r>
          <a:r>
            <a:rPr lang="ru-RU" sz="1500" kern="1200" dirty="0" err="1" smtClean="0"/>
            <a:t>нервового</a:t>
          </a:r>
          <a:r>
            <a:rPr lang="ru-RU" sz="1500" kern="1200" dirty="0" smtClean="0"/>
            <a:t>» </a:t>
          </a:r>
          <a:r>
            <a:rPr lang="uk-UA" sz="1500" kern="1200" dirty="0" smtClean="0"/>
            <a:t>гормону.</a:t>
          </a:r>
          <a:endParaRPr lang="uk-UA" sz="1500" kern="1200" dirty="0"/>
        </a:p>
      </dsp:txBody>
      <dsp:txXfrm rot="-5400000">
        <a:off x="2682905" y="2945820"/>
        <a:ext cx="7377067" cy="1297439"/>
      </dsp:txXfrm>
    </dsp:sp>
    <dsp:sp modelId="{AE7375BA-383C-4BD7-B3DA-0127C5AD6441}">
      <dsp:nvSpPr>
        <dsp:cNvPr id="0" name=""/>
        <dsp:cNvSpPr/>
      </dsp:nvSpPr>
      <dsp:spPr>
        <a:xfrm>
          <a:off x="71022" y="2930252"/>
          <a:ext cx="2611883" cy="1381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3. </a:t>
          </a:r>
          <a:r>
            <a:rPr lang="ru-RU" sz="2200" kern="1200" dirty="0" err="1" smtClean="0">
              <a:solidFill>
                <a:schemeClr val="tx1"/>
              </a:solidFill>
            </a:rPr>
            <a:t>Щоб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знизити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рівень</a:t>
          </a:r>
          <a:r>
            <a:rPr lang="ru-RU" sz="2200" kern="1200" dirty="0" smtClean="0">
              <a:solidFill>
                <a:schemeClr val="tx1"/>
              </a:solidFill>
            </a:rPr>
            <a:t> кортизолу на 50%, </a:t>
          </a:r>
          <a:r>
            <a:rPr lang="ru-RU" sz="2200" b="1" kern="1200" dirty="0" err="1" smtClean="0">
              <a:solidFill>
                <a:schemeClr val="tx1"/>
              </a:solidFill>
            </a:rPr>
            <a:t>спіть</a:t>
          </a:r>
          <a:r>
            <a:rPr lang="ru-RU" sz="2200" b="1" kern="1200" dirty="0" smtClean="0">
              <a:solidFill>
                <a:schemeClr val="tx1"/>
              </a:solidFill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</a:rPr>
            <a:t>більше</a:t>
          </a:r>
          <a:r>
            <a:rPr lang="ru-RU" sz="2200" b="1" kern="1200" dirty="0" smtClean="0">
              <a:solidFill>
                <a:schemeClr val="tx1"/>
              </a:solidFill>
            </a:rPr>
            <a:t> шести годин</a:t>
          </a:r>
          <a:r>
            <a:rPr lang="ru-RU" sz="2200" kern="1200" dirty="0" smtClean="0">
              <a:solidFill>
                <a:schemeClr val="tx1"/>
              </a:solidFill>
            </a:rPr>
            <a:t>.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38478" y="2997708"/>
        <a:ext cx="2476971" cy="1246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1E35A-A881-4105-B566-25CB2B22D1E8}">
      <dsp:nvSpPr>
        <dsp:cNvPr id="0" name=""/>
        <dsp:cNvSpPr/>
      </dsp:nvSpPr>
      <dsp:spPr>
        <a:xfrm rot="5400000">
          <a:off x="5942919" y="-3187304"/>
          <a:ext cx="866656" cy="74624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 Так, </a:t>
          </a:r>
          <a:r>
            <a:rPr lang="ru-RU" sz="1600" kern="1200" noProof="0" dirty="0" smtClean="0"/>
            <a:t>у </a:t>
          </a:r>
          <a:r>
            <a:rPr lang="ru-RU" sz="1600" kern="1200" noProof="0" dirty="0" err="1" smtClean="0"/>
            <a:t>студентів</a:t>
          </a:r>
          <a:r>
            <a:rPr lang="ru-RU" sz="1600" kern="1200" noProof="0" dirty="0" smtClean="0"/>
            <a:t>, </a:t>
          </a:r>
          <a:r>
            <a:rPr lang="ru-RU" sz="1600" kern="1200" noProof="0" dirty="0" err="1" smtClean="0"/>
            <a:t>які</a:t>
          </a:r>
          <a:r>
            <a:rPr lang="ru-RU" sz="1600" kern="1200" noProof="0" dirty="0" smtClean="0"/>
            <a:t> регулярно </a:t>
          </a:r>
          <a:r>
            <a:rPr lang="ru-RU" sz="1600" kern="1200" noProof="0" dirty="0" err="1" smtClean="0"/>
            <a:t>вживали</a:t>
          </a:r>
          <a:r>
            <a:rPr lang="ru-RU" sz="1600" kern="1200" noProof="0" dirty="0" smtClean="0"/>
            <a:t> </a:t>
          </a:r>
          <a:r>
            <a:rPr lang="ru-RU" sz="1600" kern="1200" noProof="0" dirty="0" err="1" smtClean="0"/>
            <a:t>чорний</a:t>
          </a:r>
          <a:r>
            <a:rPr lang="ru-RU" sz="1600" kern="1200" noProof="0" dirty="0" smtClean="0"/>
            <a:t> чай, </a:t>
          </a:r>
          <a:r>
            <a:rPr lang="ru-RU" sz="1600" kern="1200" noProof="0" dirty="0" err="1" smtClean="0"/>
            <a:t>вже</a:t>
          </a:r>
          <a:r>
            <a:rPr lang="ru-RU" sz="1600" kern="1200" noProof="0" dirty="0" smtClean="0"/>
            <a:t> через годину </a:t>
          </a:r>
          <a:r>
            <a:rPr lang="ru-RU" sz="1600" kern="1200" noProof="0" dirty="0" err="1" smtClean="0"/>
            <a:t>рівень</a:t>
          </a:r>
          <a:r>
            <a:rPr lang="ru-RU" sz="1600" kern="1200" noProof="0" dirty="0" smtClean="0"/>
            <a:t> кортизолу в </a:t>
          </a:r>
          <a:r>
            <a:rPr lang="ru-RU" sz="1600" kern="1200" noProof="0" dirty="0" err="1" smtClean="0"/>
            <a:t>крові</a:t>
          </a:r>
          <a:r>
            <a:rPr lang="ru-RU" sz="1600" kern="1200" noProof="0" dirty="0" smtClean="0"/>
            <a:t> впав на 47%, а у </a:t>
          </a:r>
          <a:r>
            <a:rPr lang="ru-RU" sz="1600" kern="1200" noProof="0" dirty="0" err="1" smtClean="0"/>
            <a:t>їхніх</a:t>
          </a:r>
          <a:r>
            <a:rPr lang="ru-RU" sz="1600" kern="1200" noProof="0" dirty="0" smtClean="0"/>
            <a:t> </a:t>
          </a:r>
          <a:r>
            <a:rPr lang="ru-RU" sz="1600" kern="1200" noProof="0" dirty="0" err="1" smtClean="0"/>
            <a:t>колег</a:t>
          </a:r>
          <a:r>
            <a:rPr lang="ru-RU" sz="1600" kern="1200" noProof="0" dirty="0" smtClean="0"/>
            <a:t>, </a:t>
          </a:r>
          <a:r>
            <a:rPr lang="ru-RU" sz="1600" kern="1200" noProof="0" dirty="0" err="1" smtClean="0"/>
            <a:t>які</a:t>
          </a:r>
          <a:r>
            <a:rPr lang="ru-RU" sz="1600" kern="1200" noProof="0" dirty="0" smtClean="0"/>
            <a:t> весь час пили </a:t>
          </a:r>
          <a:r>
            <a:rPr lang="ru-RU" sz="1600" kern="1200" noProof="0" dirty="0" err="1" smtClean="0"/>
            <a:t>інший</a:t>
          </a:r>
          <a:r>
            <a:rPr lang="ru-RU" sz="1600" kern="1200" noProof="0" dirty="0" smtClean="0"/>
            <a:t>  чай, </a:t>
          </a:r>
          <a:r>
            <a:rPr lang="ru-RU" sz="1600" kern="1200" noProof="0" dirty="0" err="1" smtClean="0"/>
            <a:t>знизився</a:t>
          </a:r>
          <a:r>
            <a:rPr lang="ru-RU" sz="1600" kern="1200" noProof="0" dirty="0" smtClean="0"/>
            <a:t> </a:t>
          </a:r>
          <a:r>
            <a:rPr lang="ru-RU" sz="1600" kern="1200" noProof="0" dirty="0" err="1" smtClean="0"/>
            <a:t>лише</a:t>
          </a:r>
          <a:r>
            <a:rPr lang="ru-RU" sz="1600" kern="1200" noProof="0" dirty="0" smtClean="0"/>
            <a:t> на 27%. </a:t>
          </a:r>
          <a:endParaRPr lang="uk-UA" sz="1600" kern="1200" noProof="0" dirty="0"/>
        </a:p>
      </dsp:txBody>
      <dsp:txXfrm rot="-5400000">
        <a:off x="2645031" y="152891"/>
        <a:ext cx="7420127" cy="782042"/>
      </dsp:txXfrm>
    </dsp:sp>
    <dsp:sp modelId="{D7259842-4E47-40C0-9F84-5A9AE4E83AA5}">
      <dsp:nvSpPr>
        <dsp:cNvPr id="0" name=""/>
        <dsp:cNvSpPr/>
      </dsp:nvSpPr>
      <dsp:spPr>
        <a:xfrm>
          <a:off x="66105" y="2252"/>
          <a:ext cx="2578924" cy="108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4. </a:t>
          </a:r>
          <a:r>
            <a:rPr lang="ru-RU" sz="1700" kern="1200" dirty="0" err="1" smtClean="0">
              <a:solidFill>
                <a:schemeClr val="tx1"/>
              </a:solidFill>
            </a:rPr>
            <a:t>Щоб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знизити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uk-UA" sz="1700" kern="1200" noProof="0" dirty="0" smtClean="0">
              <a:solidFill>
                <a:schemeClr val="tx1"/>
              </a:solidFill>
            </a:rPr>
            <a:t>рівень </a:t>
          </a:r>
          <a:r>
            <a:rPr lang="uk-UA" sz="1700" kern="1200" noProof="0" dirty="0" err="1" smtClean="0">
              <a:solidFill>
                <a:schemeClr val="tx1"/>
              </a:solidFill>
            </a:rPr>
            <a:t>кортизолу</a:t>
          </a:r>
          <a:r>
            <a:rPr lang="uk-UA" sz="1700" kern="1200" noProof="0" dirty="0" smtClean="0">
              <a:solidFill>
                <a:schemeClr val="tx1"/>
              </a:solidFill>
            </a:rPr>
            <a:t> на 47%, </a:t>
          </a:r>
          <a:r>
            <a:rPr lang="uk-UA" sz="1700" b="1" kern="1200" noProof="0" dirty="0" smtClean="0">
              <a:solidFill>
                <a:schemeClr val="tx1"/>
              </a:solidFill>
            </a:rPr>
            <a:t>випийте </a:t>
          </a:r>
          <a:r>
            <a:rPr lang="ru-RU" sz="1700" b="1" kern="1200" dirty="0" smtClean="0">
              <a:solidFill>
                <a:schemeClr val="tx1"/>
              </a:solidFill>
            </a:rPr>
            <a:t>чашку </a:t>
          </a:r>
          <a:r>
            <a:rPr lang="uk-UA" sz="1700" b="1" kern="1200" dirty="0" smtClean="0">
              <a:solidFill>
                <a:schemeClr val="tx1"/>
              </a:solidFill>
            </a:rPr>
            <a:t>чорного чаю.</a:t>
          </a:r>
          <a:endParaRPr lang="uk-UA" sz="1700" b="1" kern="1200" dirty="0">
            <a:solidFill>
              <a:schemeClr val="tx1"/>
            </a:solidFill>
          </a:endParaRPr>
        </a:p>
      </dsp:txBody>
      <dsp:txXfrm>
        <a:off x="118988" y="55135"/>
        <a:ext cx="2473158" cy="977554"/>
      </dsp:txXfrm>
    </dsp:sp>
    <dsp:sp modelId="{94FF70F5-92DC-411B-BE77-A6FA310605E6}">
      <dsp:nvSpPr>
        <dsp:cNvPr id="0" name=""/>
        <dsp:cNvSpPr/>
      </dsp:nvSpPr>
      <dsp:spPr>
        <a:xfrm rot="5400000">
          <a:off x="6014272" y="-2005389"/>
          <a:ext cx="741667" cy="73735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Досить </a:t>
          </a:r>
          <a:r>
            <a:rPr lang="ru-RU" sz="1600" kern="1200" dirty="0" smtClean="0"/>
            <a:t>одного </a:t>
          </a:r>
          <a:r>
            <a:rPr lang="ru-RU" sz="1600" kern="1200" dirty="0" err="1" smtClean="0"/>
            <a:t>тільки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передчуття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сміху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щоб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знизити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рівень</a:t>
          </a:r>
          <a:r>
            <a:rPr lang="ru-RU" sz="1600" kern="1200" dirty="0" smtClean="0"/>
            <a:t> </a:t>
          </a:r>
          <a:r>
            <a:rPr lang="uk-UA" sz="1600" kern="1200" dirty="0" err="1" smtClean="0"/>
            <a:t>кортизолу</a:t>
          </a:r>
          <a:r>
            <a:rPr lang="uk-UA" sz="1600" kern="1200" dirty="0" smtClean="0"/>
            <a:t> майже вдвічі. </a:t>
          </a:r>
          <a:endParaRPr lang="uk-UA" sz="1600" kern="1200" noProof="0" dirty="0"/>
        </a:p>
      </dsp:txBody>
      <dsp:txXfrm rot="-5400000">
        <a:off x="2698317" y="1346771"/>
        <a:ext cx="7337373" cy="669257"/>
      </dsp:txXfrm>
    </dsp:sp>
    <dsp:sp modelId="{40FEA3B1-C0CC-4809-97D1-D3D100AF8844}">
      <dsp:nvSpPr>
        <dsp:cNvPr id="0" name=""/>
        <dsp:cNvSpPr/>
      </dsp:nvSpPr>
      <dsp:spPr>
        <a:xfrm>
          <a:off x="66105" y="1139739"/>
          <a:ext cx="2632211" cy="108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5. </a:t>
          </a:r>
          <a:r>
            <a:rPr lang="ru-RU" sz="1700" kern="1200" dirty="0" err="1" smtClean="0">
              <a:solidFill>
                <a:schemeClr val="tx1"/>
              </a:solidFill>
            </a:rPr>
            <a:t>Щоб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знизити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рівень</a:t>
          </a:r>
          <a:r>
            <a:rPr lang="ru-RU" sz="1700" kern="1200" dirty="0" smtClean="0">
              <a:solidFill>
                <a:schemeClr val="tx1"/>
              </a:solidFill>
            </a:rPr>
            <a:t> кортизолу на 39%, </a:t>
          </a:r>
          <a:r>
            <a:rPr lang="ru-RU" sz="1700" b="1" kern="1200" dirty="0" err="1" smtClean="0">
              <a:solidFill>
                <a:schemeClr val="tx1"/>
              </a:solidFill>
            </a:rPr>
            <a:t>проведіть</a:t>
          </a:r>
          <a:r>
            <a:rPr lang="ru-RU" sz="1700" b="1" kern="1200" dirty="0" smtClean="0">
              <a:solidFill>
                <a:schemeClr val="tx1"/>
              </a:solidFill>
            </a:rPr>
            <a:t> час з веселим </a:t>
          </a:r>
          <a:r>
            <a:rPr lang="uk-UA" sz="1700" b="1" kern="1200" dirty="0" smtClean="0">
              <a:solidFill>
                <a:schemeClr val="tx1"/>
              </a:solidFill>
            </a:rPr>
            <a:t>другом. </a:t>
          </a:r>
          <a:endParaRPr lang="uk-UA" sz="1700" b="1" kern="1200" dirty="0">
            <a:solidFill>
              <a:schemeClr val="tx1"/>
            </a:solidFill>
          </a:endParaRPr>
        </a:p>
      </dsp:txBody>
      <dsp:txXfrm>
        <a:off x="118988" y="1192622"/>
        <a:ext cx="2526445" cy="977554"/>
      </dsp:txXfrm>
    </dsp:sp>
    <dsp:sp modelId="{75A0EA13-7C84-427F-BE87-5B375CDACADE}">
      <dsp:nvSpPr>
        <dsp:cNvPr id="0" name=""/>
        <dsp:cNvSpPr/>
      </dsp:nvSpPr>
      <dsp:spPr>
        <a:xfrm rot="5400000">
          <a:off x="6010547" y="-929258"/>
          <a:ext cx="794524" cy="7454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 </a:t>
          </a:r>
          <a:r>
            <a:rPr lang="ru-RU" sz="1600" kern="1200" dirty="0" err="1" smtClean="0"/>
            <a:t>даними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університету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Майамі</a:t>
          </a:r>
          <a:r>
            <a:rPr lang="ru-RU" sz="1600" kern="1200" dirty="0" smtClean="0"/>
            <a:t>, у людей,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 раз на </a:t>
          </a:r>
          <a:r>
            <a:rPr lang="ru-RU" sz="1600" kern="1200" dirty="0" err="1" smtClean="0"/>
            <a:t>тиждень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протягом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місяця</a:t>
          </a:r>
          <a:r>
            <a:rPr lang="ru-RU" sz="1600" kern="1200" dirty="0" smtClean="0"/>
            <a:t> проходили </a:t>
          </a:r>
          <a:r>
            <a:rPr lang="ru-RU" sz="1600" kern="1200" dirty="0" err="1" smtClean="0"/>
            <a:t>півгодинний</a:t>
          </a:r>
          <a:r>
            <a:rPr lang="ru-RU" sz="1600" kern="1200" dirty="0" smtClean="0"/>
            <a:t>  сеанс </a:t>
          </a:r>
          <a:r>
            <a:rPr lang="ru-RU" sz="1600" kern="1200" dirty="0" err="1" smtClean="0"/>
            <a:t>масажу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рівень</a:t>
          </a:r>
          <a:r>
            <a:rPr lang="ru-RU" sz="1600" kern="1200" dirty="0" smtClean="0"/>
            <a:t> кортизолу </a:t>
          </a:r>
          <a:r>
            <a:rPr lang="ru-RU" sz="1600" kern="1200" dirty="0" err="1" smtClean="0"/>
            <a:t>знизився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майже</a:t>
          </a:r>
          <a:r>
            <a:rPr lang="ru-RU" sz="1600" kern="1200" dirty="0" smtClean="0"/>
            <a:t> на одну </a:t>
          </a:r>
          <a:r>
            <a:rPr lang="uk-UA" sz="1600" kern="1200" dirty="0" smtClean="0"/>
            <a:t>третину.</a:t>
          </a:r>
          <a:endParaRPr lang="uk-UA" sz="1600" kern="1200" dirty="0"/>
        </a:p>
      </dsp:txBody>
      <dsp:txXfrm rot="-5400000">
        <a:off x="2680543" y="2439531"/>
        <a:ext cx="7415749" cy="716954"/>
      </dsp:txXfrm>
    </dsp:sp>
    <dsp:sp modelId="{AE7375BA-383C-4BD7-B3DA-0127C5AD6441}">
      <dsp:nvSpPr>
        <dsp:cNvPr id="0" name=""/>
        <dsp:cNvSpPr/>
      </dsp:nvSpPr>
      <dsp:spPr>
        <a:xfrm>
          <a:off x="66105" y="2277226"/>
          <a:ext cx="2614436" cy="108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6. </a:t>
          </a:r>
          <a:r>
            <a:rPr lang="ru-RU" sz="1700" kern="1200" dirty="0" err="1" smtClean="0">
              <a:solidFill>
                <a:schemeClr val="tx1"/>
              </a:solidFill>
            </a:rPr>
            <a:t>Щоб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знизити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err="1" smtClean="0">
              <a:solidFill>
                <a:schemeClr val="tx1"/>
              </a:solidFill>
            </a:rPr>
            <a:t>рівень</a:t>
          </a:r>
          <a:r>
            <a:rPr lang="ru-RU" sz="1700" kern="1200" dirty="0" smtClean="0">
              <a:solidFill>
                <a:schemeClr val="tx1"/>
              </a:solidFill>
            </a:rPr>
            <a:t> кортизолу на 31%, </a:t>
          </a:r>
          <a:r>
            <a:rPr lang="ru-RU" sz="1700" b="1" kern="1200" dirty="0" err="1" smtClean="0">
              <a:solidFill>
                <a:schemeClr val="tx1"/>
              </a:solidFill>
            </a:rPr>
            <a:t>відвідайте</a:t>
          </a:r>
          <a:r>
            <a:rPr lang="ru-RU" sz="1700" b="1" kern="1200" dirty="0" smtClean="0">
              <a:solidFill>
                <a:schemeClr val="tx1"/>
              </a:solidFill>
            </a:rPr>
            <a:t> сеанс </a:t>
          </a:r>
          <a:r>
            <a:rPr lang="ru-RU" sz="1700" b="1" kern="1200" dirty="0" err="1" smtClean="0">
              <a:solidFill>
                <a:schemeClr val="tx1"/>
              </a:solidFill>
            </a:rPr>
            <a:t>масажу</a:t>
          </a:r>
          <a:r>
            <a:rPr lang="ru-RU" sz="1700" b="1" kern="1200" dirty="0" smtClean="0">
              <a:solidFill>
                <a:schemeClr val="tx1"/>
              </a:solidFill>
            </a:rPr>
            <a:t>.</a:t>
          </a:r>
          <a:endParaRPr lang="uk-UA" sz="1700" b="1" kern="1200" dirty="0">
            <a:solidFill>
              <a:schemeClr val="tx1"/>
            </a:solidFill>
          </a:endParaRPr>
        </a:p>
      </dsp:txBody>
      <dsp:txXfrm>
        <a:off x="118988" y="2330109"/>
        <a:ext cx="2508670" cy="977554"/>
      </dsp:txXfrm>
    </dsp:sp>
    <dsp:sp modelId="{8396E6BA-AA7D-490D-8841-A06792931223}">
      <dsp:nvSpPr>
        <dsp:cNvPr id="0" name=""/>
        <dsp:cNvSpPr/>
      </dsp:nvSpPr>
      <dsp:spPr>
        <a:xfrm rot="5400000">
          <a:off x="5851189" y="239258"/>
          <a:ext cx="1078320" cy="74342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 </a:t>
          </a:r>
          <a:r>
            <a:rPr lang="uk-UA" sz="1600" kern="1200" dirty="0" smtClean="0"/>
            <a:t>дані </a:t>
          </a:r>
          <a:r>
            <a:rPr lang="ru-RU" sz="1600" kern="1200" dirty="0" err="1" smtClean="0"/>
            <a:t>університету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Нортумбрії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Великобританії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показують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слині</a:t>
          </a:r>
          <a:r>
            <a:rPr lang="ru-RU" sz="1600" kern="1200" dirty="0" smtClean="0"/>
            <a:t> людини, яка </a:t>
          </a:r>
          <a:r>
            <a:rPr lang="ru-RU" sz="1600" kern="1200" dirty="0" err="1" smtClean="0"/>
            <a:t>жувала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гумку</a:t>
          </a:r>
          <a:r>
            <a:rPr lang="ru-RU" sz="1600" kern="1200" dirty="0" smtClean="0"/>
            <a:t> в момент </a:t>
          </a:r>
          <a:r>
            <a:rPr lang="ru-RU" sz="1600" kern="1200" dirty="0" err="1" smtClean="0"/>
            <a:t>стресу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вміст</a:t>
          </a:r>
          <a:r>
            <a:rPr lang="ru-RU" sz="1600" kern="1200" dirty="0" smtClean="0"/>
            <a:t> кортизолу </a:t>
          </a:r>
          <a:r>
            <a:rPr lang="ru-RU" sz="1600" kern="1200" dirty="0" err="1" smtClean="0"/>
            <a:t>було</a:t>
          </a:r>
          <a:r>
            <a:rPr lang="ru-RU" sz="1600" kern="1200" dirty="0" smtClean="0"/>
            <a:t> на 12% </a:t>
          </a:r>
          <a:r>
            <a:rPr lang="ru-RU" sz="1600" kern="1200" dirty="0" err="1" smtClean="0"/>
            <a:t>менше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ніж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слині</a:t>
          </a:r>
          <a:r>
            <a:rPr lang="ru-RU" sz="1600" kern="1200" dirty="0" smtClean="0"/>
            <a:t> людини, яка </a:t>
          </a:r>
          <a:r>
            <a:rPr lang="ru-RU" sz="1600" kern="1200" dirty="0" err="1" smtClean="0"/>
            <a:t>нічого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робила</a:t>
          </a:r>
          <a:r>
            <a:rPr lang="ru-RU" sz="1600" kern="1200" dirty="0" smtClean="0"/>
            <a:t>. 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Вчені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пояснюють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властивість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тим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монотонне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жування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збільшує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приплив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крові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стимулює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нейронну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активність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деяких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ділянках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мозку</a:t>
          </a:r>
          <a:endParaRPr lang="uk-UA" sz="1600" kern="1200" dirty="0"/>
        </a:p>
      </dsp:txBody>
      <dsp:txXfrm rot="-5400000">
        <a:off x="2673235" y="3469852"/>
        <a:ext cx="7381591" cy="973042"/>
      </dsp:txXfrm>
    </dsp:sp>
    <dsp:sp modelId="{147E6700-B0CC-4393-989F-7B7030F50647}">
      <dsp:nvSpPr>
        <dsp:cNvPr id="0" name=""/>
        <dsp:cNvSpPr/>
      </dsp:nvSpPr>
      <dsp:spPr>
        <a:xfrm>
          <a:off x="66105" y="3386849"/>
          <a:ext cx="2607128" cy="108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7. </a:t>
          </a:r>
          <a:r>
            <a:rPr lang="ru-RU" sz="1600" kern="1200" dirty="0" err="1" smtClean="0">
              <a:solidFill>
                <a:schemeClr val="tx1"/>
              </a:solidFill>
            </a:rPr>
            <a:t>Щоб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знизити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рівень</a:t>
          </a:r>
          <a:r>
            <a:rPr lang="ru-RU" sz="1600" kern="1200" dirty="0" smtClean="0">
              <a:solidFill>
                <a:schemeClr val="tx1"/>
              </a:solidFill>
            </a:rPr>
            <a:t> кортизолу на 16%,</a:t>
          </a:r>
          <a:r>
            <a:rPr lang="ru-RU" sz="1600" b="1" kern="1200" dirty="0" smtClean="0">
              <a:solidFill>
                <a:schemeClr val="tx1"/>
              </a:solidFill>
            </a:rPr>
            <a:t> жуйте </a:t>
          </a:r>
          <a:r>
            <a:rPr lang="uk-UA" sz="1600" b="1" kern="1200" dirty="0" smtClean="0">
              <a:solidFill>
                <a:schemeClr val="tx1"/>
              </a:solidFill>
            </a:rPr>
            <a:t>жувальну гумку.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118988" y="3439732"/>
        <a:ext cx="2501362" cy="97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68786"/>
            <a:ext cx="6842219" cy="2390151"/>
          </a:xfrm>
        </p:spPr>
        <p:txBody>
          <a:bodyPr/>
          <a:lstStyle/>
          <a:p>
            <a:r>
              <a:rPr lang="uk-UA" dirty="0" smtClean="0"/>
              <a:t>Лекція </a:t>
            </a:r>
            <a:r>
              <a:rPr lang="uk-UA" dirty="0" smtClean="0"/>
              <a:t>19.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mtClean="0"/>
              <a:t>Управління стресом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00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Групи ризику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5957655" cy="339998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1. Жінки, так як вони більш емоційні, ніж чоловіки; </a:t>
            </a:r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/>
              <a:t>. Люди похилого віку і діти;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Люди з заниженою самооцінкою; </a:t>
            </a:r>
            <a:endParaRPr lang="uk-UA" dirty="0" smtClean="0"/>
          </a:p>
          <a:p>
            <a:r>
              <a:rPr lang="uk-UA" dirty="0" smtClean="0"/>
              <a:t>4</a:t>
            </a:r>
            <a:r>
              <a:rPr lang="uk-UA" dirty="0"/>
              <a:t>. Екстраверти; </a:t>
            </a:r>
            <a:endParaRPr lang="uk-UA" dirty="0" smtClean="0"/>
          </a:p>
          <a:p>
            <a:r>
              <a:rPr lang="uk-UA" dirty="0" smtClean="0"/>
              <a:t>5</a:t>
            </a:r>
            <a:r>
              <a:rPr lang="uk-UA" dirty="0"/>
              <a:t>. Невротики; </a:t>
            </a:r>
            <a:endParaRPr lang="uk-UA" dirty="0" smtClean="0"/>
          </a:p>
          <a:p>
            <a:r>
              <a:rPr lang="uk-UA" dirty="0" smtClean="0"/>
              <a:t>6</a:t>
            </a:r>
            <a:r>
              <a:rPr lang="uk-UA" dirty="0"/>
              <a:t>. Люди, які </a:t>
            </a:r>
            <a:r>
              <a:rPr lang="uk-UA" dirty="0" smtClean="0"/>
              <a:t>зловживають алкоголем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dirty="0" smtClean="0"/>
              <a:t>7</a:t>
            </a:r>
            <a:r>
              <a:rPr lang="uk-UA" dirty="0"/>
              <a:t>. Люди, з генетичної схильністю до стресів. </a:t>
            </a:r>
            <a:endParaRPr lang="uk-UA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66121" y="2556931"/>
            <a:ext cx="3764132" cy="330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Різними є і психологічні прояви стресу у чоловіків і жінок. </a:t>
            </a:r>
            <a:endParaRPr lang="uk-UA" b="1" i="1" dirty="0" smtClean="0">
              <a:solidFill>
                <a:schemeClr val="tx1"/>
              </a:solidFill>
            </a:endParaRP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Так</a:t>
            </a:r>
            <a:r>
              <a:rPr lang="uk-UA" b="1" i="1" dirty="0">
                <a:solidFill>
                  <a:schemeClr val="tx1"/>
                </a:solidFill>
              </a:rPr>
              <a:t>, чоловіки більш схильні до нападу та оборони, здатність приймати рішення у них майже не порушується. </a:t>
            </a:r>
            <a:endParaRPr lang="uk-UA" b="1" i="1" dirty="0" smtClean="0">
              <a:solidFill>
                <a:schemeClr val="tx1"/>
              </a:solidFill>
            </a:endParaRP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А </a:t>
            </a:r>
            <a:r>
              <a:rPr lang="uk-UA" b="1" i="1" dirty="0">
                <a:solidFill>
                  <a:schemeClr val="tx1"/>
                </a:solidFill>
              </a:rPr>
              <a:t>жінки стають менш уважними, схильними до депресії, їм складно прийняти певне рішення. </a:t>
            </a:r>
          </a:p>
        </p:txBody>
      </p:sp>
    </p:spTree>
    <p:extLst>
      <p:ext uri="{BB962C8B-B14F-4D97-AF65-F5344CB8AC3E}">
        <p14:creationId xmlns:p14="http://schemas.microsoft.com/office/powerpoint/2010/main" val="385994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31" y="928867"/>
            <a:ext cx="4936722" cy="101534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Управління</a:t>
            </a:r>
            <a:r>
              <a:rPr lang="uk-UA" dirty="0"/>
              <a:t> </a:t>
            </a:r>
            <a:r>
              <a:rPr lang="uk-UA" b="1" dirty="0"/>
              <a:t>стресами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231" y="2494788"/>
            <a:ext cx="5256319" cy="35331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Поняття </a:t>
            </a:r>
            <a:r>
              <a:rPr lang="uk-UA" b="1" u="sng" dirty="0"/>
              <a:t>стрес-менеджмент</a:t>
            </a:r>
            <a:r>
              <a:rPr lang="uk-UA" dirty="0"/>
              <a:t> з‘явилося на Заході та розглядається як </a:t>
            </a:r>
            <a:r>
              <a:rPr lang="uk-UA" b="1" dirty="0"/>
              <a:t>комплекс заходів по запобіганню стресу та реабілітації людини після його появи. </a:t>
            </a:r>
            <a:endParaRPr lang="uk-UA" b="1" dirty="0" smtClean="0"/>
          </a:p>
          <a:p>
            <a:pPr algn="just"/>
            <a:r>
              <a:rPr lang="uk-UA" dirty="0" smtClean="0"/>
              <a:t>Звичайно</a:t>
            </a:r>
            <a:r>
              <a:rPr lang="uk-UA" dirty="0"/>
              <a:t>, стрес-менеджмент не в змозі вплинути на фізичні стрес-фактори, проте впливати на перебіг стресу він може і повинен незалежно від природи стрес-фактору. Тому </a:t>
            </a:r>
            <a:r>
              <a:rPr lang="uk-UA" b="1" dirty="0"/>
              <a:t>важливим є пошук шляхів підвищення, укріплення </a:t>
            </a:r>
            <a:r>
              <a:rPr lang="uk-UA" b="1" dirty="0" err="1"/>
              <a:t>стресостійкості</a:t>
            </a:r>
            <a:r>
              <a:rPr lang="uk-UA" b="1" dirty="0"/>
              <a:t> людини.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91922" y="629287"/>
            <a:ext cx="4572000" cy="1614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900" b="1" i="1" dirty="0">
                <a:solidFill>
                  <a:schemeClr val="tx1"/>
                </a:solidFill>
              </a:rPr>
              <a:t>Згідно з останніми дослідженнями, стрес здатен знизити ефективність життєдіяльності людини на 70 і більше відсотків − залежно від частоти й сили впливу.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91922" y="2646859"/>
            <a:ext cx="4572000" cy="11794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u="sng" dirty="0" err="1" smtClean="0">
                <a:solidFill>
                  <a:schemeClr val="tx1"/>
                </a:solidFill>
              </a:rPr>
              <a:t>Стресостійкість</a:t>
            </a:r>
            <a:r>
              <a:rPr lang="uk-UA" sz="2000" b="1" i="1" u="sng" dirty="0" smtClean="0">
                <a:solidFill>
                  <a:schemeClr val="tx1"/>
                </a:solidFill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</a:rPr>
              <a:t>– це здатність свідомо протистояти тривалому стресу</a:t>
            </a:r>
            <a:endParaRPr lang="uk-UA" sz="19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91922" y="4003829"/>
            <a:ext cx="4572000" cy="20951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900" b="1" i="1" dirty="0">
                <a:solidFill>
                  <a:schemeClr val="tx1"/>
                </a:solidFill>
              </a:rPr>
              <a:t>Управління стресами – </a:t>
            </a:r>
            <a:r>
              <a:rPr lang="uk-UA" sz="2000" i="1" dirty="0">
                <a:solidFill>
                  <a:schemeClr val="tx1"/>
                </a:solidFill>
              </a:rPr>
              <a:t>це процес цілеспрямованої дії на персонал організації в цілях адаптації особи до стресової ситуації, усунення джерел стресу і опанування методами їх нейтралізації усім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73617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270"/>
            <a:ext cx="9677398" cy="71350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Методи </a:t>
            </a:r>
            <a:r>
              <a:rPr lang="uk-UA" dirty="0"/>
              <a:t>управління стресом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478946"/>
              </p:ext>
            </p:extLst>
          </p:nvPr>
        </p:nvGraphicFramePr>
        <p:xfrm>
          <a:off x="1295400" y="1492142"/>
          <a:ext cx="9810565" cy="44697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4295"/>
                <a:gridCol w="8086270"/>
              </a:tblGrid>
              <a:tr h="1694941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Коучинг</a:t>
                      </a:r>
                      <a:r>
                        <a:rPr lang="uk-UA" b="1" dirty="0" smtClean="0"/>
                        <a:t> керівництва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0" dirty="0" smtClean="0"/>
                        <a:t>Найбільш підходящим інструментом управління стресом для перших осіб компанії є </a:t>
                      </a:r>
                      <a:r>
                        <a:rPr lang="uk-UA" sz="1700" b="0" dirty="0" err="1" smtClean="0"/>
                        <a:t>коучинг</a:t>
                      </a:r>
                      <a:r>
                        <a:rPr lang="uk-UA" sz="1700" b="0" dirty="0" smtClean="0"/>
                        <a:t>, - це особистий супровід, наставництво, індивідуальне </a:t>
                      </a:r>
                      <a:r>
                        <a:rPr lang="uk-UA" sz="1700" b="0" dirty="0" err="1" smtClean="0"/>
                        <a:t>тренерство</a:t>
                      </a:r>
                      <a:r>
                        <a:rPr lang="uk-UA" sz="1700" b="0" dirty="0" smtClean="0"/>
                        <a:t>. Роль </a:t>
                      </a:r>
                      <a:r>
                        <a:rPr lang="uk-UA" sz="1700" b="0" dirty="0" err="1" smtClean="0"/>
                        <a:t>коуча</a:t>
                      </a:r>
                      <a:r>
                        <a:rPr lang="uk-UA" sz="1700" b="0" dirty="0" smtClean="0"/>
                        <a:t>-консультанта полягає в тому, щоб допомогти керівникові побачити плюси і мінуси необхідних управлінських рішень, активізувати життєві стратегії, які допомагали домогтися успіху в минулому, відкинути або скоригувати стратегію, що виявилась неефективною в стресовій ситуації. </a:t>
                      </a:r>
                      <a:endParaRPr lang="uk-UA" sz="1700" b="0" dirty="0"/>
                    </a:p>
                  </a:txBody>
                  <a:tcPr/>
                </a:tc>
              </a:tr>
              <a:tr h="1529687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Корпоративні тренінги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/>
                        <a:t>Стикаючись з "важкими" клієнтами, дуже складно уникнути, наприклад, почуття гніву, образи, безпорадності, але навчитися керувати ними цілком можливо. Потрібно прагнути акцентувати увагу не на негативних емоціях в процесі розмови, а на тих результатах, які будуть досягнуті після виконання роботи, - укладення вигідної угоди, збільшення прибутку, створення позитивного іміджу компанії в очах клієнтів, партнерів. </a:t>
                      </a:r>
                      <a:endParaRPr lang="uk-UA" sz="1700" dirty="0"/>
                    </a:p>
                  </a:txBody>
                  <a:tcPr/>
                </a:tc>
              </a:tr>
              <a:tr h="124509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Організаційна поведінка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/>
                        <a:t>Це ще один дієвий спосіб управління стресом, що дозволяє підвищити життєздатність організації в несприятливих умовах. Суть цього методу полягає в тому, що в стані стресової напруги людина здатна навчатись через наочний приклад. Для співробітників наочним прикладом може стати поведінка їхнього керівника. </a:t>
                      </a:r>
                      <a:endParaRPr lang="uk-UA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2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546" y="644780"/>
            <a:ext cx="9601196" cy="6602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Проти стресовий </a:t>
            </a:r>
            <a:r>
              <a:rPr lang="uk-UA" dirty="0"/>
              <a:t>стиль життя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114" y="1340527"/>
            <a:ext cx="10210059" cy="4847208"/>
          </a:xfrm>
          <a:solidFill>
            <a:schemeClr val="accent1">
              <a:lumMod val="40000"/>
              <a:lumOff val="60000"/>
            </a:schemeClr>
          </a:solidFill>
        </p:spPr>
        <p:txBody>
          <a:bodyPr numCol="2" anchor="ctr">
            <a:normAutofit fontScale="77500" lnSpcReduction="20000"/>
          </a:bodyPr>
          <a:lstStyle/>
          <a:p>
            <a:pPr algn="just"/>
            <a:r>
              <a:rPr lang="uk-UA" dirty="0" smtClean="0"/>
              <a:t>Відстоювання </a:t>
            </a:r>
            <a:r>
              <a:rPr lang="uk-UA" b="1" dirty="0"/>
              <a:t>власних прав і потреб</a:t>
            </a:r>
            <a:r>
              <a:rPr lang="uk-UA" dirty="0"/>
              <a:t>; </a:t>
            </a:r>
          </a:p>
          <a:p>
            <a:pPr algn="just"/>
            <a:r>
              <a:rPr lang="uk-UA" dirty="0" smtClean="0"/>
              <a:t>Встановлення </a:t>
            </a:r>
            <a:r>
              <a:rPr lang="uk-UA" b="1" dirty="0" err="1"/>
              <a:t>низкостресових</a:t>
            </a:r>
            <a:r>
              <a:rPr lang="uk-UA" b="1" dirty="0"/>
              <a:t> відносин </a:t>
            </a:r>
            <a:r>
              <a:rPr lang="uk-UA" dirty="0"/>
              <a:t>взаємної поваги; </a:t>
            </a:r>
            <a:endParaRPr lang="uk-UA" dirty="0" smtClean="0"/>
          </a:p>
          <a:p>
            <a:pPr algn="just"/>
            <a:r>
              <a:rPr lang="uk-UA" dirty="0" smtClean="0"/>
              <a:t>Ретельне </a:t>
            </a:r>
            <a:r>
              <a:rPr lang="uk-UA" b="1" dirty="0"/>
              <a:t>відбирання друзів </a:t>
            </a:r>
            <a:r>
              <a:rPr lang="uk-UA" dirty="0"/>
              <a:t>і зав'язування відносин, які є підбадьорливими і спокійними. </a:t>
            </a:r>
            <a:endParaRPr lang="uk-UA" dirty="0" smtClean="0"/>
          </a:p>
          <a:p>
            <a:pPr algn="just"/>
            <a:r>
              <a:rPr lang="uk-UA" dirty="0" smtClean="0"/>
              <a:t>Участь </a:t>
            </a:r>
            <a:r>
              <a:rPr lang="uk-UA" dirty="0"/>
              <a:t>у цікавій, </a:t>
            </a:r>
            <a:r>
              <a:rPr lang="uk-UA" b="1" dirty="0"/>
              <a:t>вдячній роботі</a:t>
            </a:r>
            <a:r>
              <a:rPr lang="uk-UA" dirty="0"/>
              <a:t>, яка приречена на справжню винагороду. </a:t>
            </a:r>
            <a:endParaRPr lang="uk-UA" dirty="0" smtClean="0"/>
          </a:p>
          <a:p>
            <a:pPr algn="just"/>
            <a:r>
              <a:rPr lang="uk-UA" dirty="0" smtClean="0"/>
              <a:t>Збереження </a:t>
            </a:r>
            <a:r>
              <a:rPr lang="uk-UA" dirty="0"/>
              <a:t>стимулю</a:t>
            </a:r>
            <a:r>
              <a:rPr lang="uk-UA" b="1" dirty="0"/>
              <a:t>ючого робочого навантаження</a:t>
            </a:r>
            <a:r>
              <a:rPr lang="uk-UA" dirty="0"/>
              <a:t>, де періоди перевантаження і криз врівноважуються періодами перепочинку. </a:t>
            </a:r>
            <a:endParaRPr lang="uk-UA" dirty="0" smtClean="0"/>
          </a:p>
          <a:p>
            <a:pPr algn="just"/>
            <a:r>
              <a:rPr lang="uk-UA" b="1" dirty="0" smtClean="0"/>
              <a:t>Врівноваження </a:t>
            </a:r>
            <a:r>
              <a:rPr lang="uk-UA" b="1" dirty="0"/>
              <a:t>небезпечних подій корисними цілями </a:t>
            </a:r>
            <a:r>
              <a:rPr lang="uk-UA" dirty="0"/>
              <a:t>і позитивними подіями, до яких варто прагнути. </a:t>
            </a:r>
            <a:endParaRPr lang="uk-UA" dirty="0" smtClean="0"/>
          </a:p>
          <a:p>
            <a:pPr algn="just"/>
            <a:r>
              <a:rPr lang="uk-UA" dirty="0" smtClean="0"/>
              <a:t>Збереження </a:t>
            </a:r>
            <a:r>
              <a:rPr lang="uk-UA" b="1" dirty="0"/>
              <a:t>гарної фізичної форми</a:t>
            </a:r>
            <a:r>
              <a:rPr lang="uk-UA" dirty="0"/>
              <a:t>, добре харчування, </a:t>
            </a:r>
            <a:r>
              <a:rPr lang="uk-UA" dirty="0" err="1"/>
              <a:t>виключння</a:t>
            </a:r>
            <a:r>
              <a:rPr lang="uk-UA" dirty="0"/>
              <a:t> вживання алкоголю і тютюну. </a:t>
            </a:r>
            <a:endParaRPr lang="uk-UA" dirty="0" smtClean="0"/>
          </a:p>
          <a:p>
            <a:pPr algn="just"/>
            <a:r>
              <a:rPr lang="uk-UA" b="1" dirty="0" smtClean="0"/>
              <a:t>Витрачання </a:t>
            </a:r>
            <a:r>
              <a:rPr lang="uk-UA" b="1" dirty="0"/>
              <a:t>енергії на види діяльності, які в цілому приносять почуття задоволення </a:t>
            </a:r>
            <a:r>
              <a:rPr lang="uk-UA" dirty="0"/>
              <a:t>(робота, громадська діяльність, відпочинок, культурні заходи, сім'я, близькі друзі, при потребі, перебування на самоті). </a:t>
            </a:r>
            <a:endParaRPr lang="uk-UA" dirty="0" smtClean="0"/>
          </a:p>
          <a:p>
            <a:pPr algn="just"/>
            <a:r>
              <a:rPr lang="uk-UA" dirty="0" smtClean="0"/>
              <a:t>Знаходження </a:t>
            </a:r>
            <a:r>
              <a:rPr lang="uk-UA" b="1" dirty="0"/>
              <a:t>задоволення в простій діяльності </a:t>
            </a:r>
            <a:r>
              <a:rPr lang="uk-UA" dirty="0"/>
              <a:t>— споглядання сходу сонця, розквітлих квітів, поверхні моря, приготування смачної страви, гра з дитиною. </a:t>
            </a:r>
            <a:endParaRPr lang="uk-UA" dirty="0" smtClean="0"/>
          </a:p>
          <a:p>
            <a:pPr algn="just"/>
            <a:r>
              <a:rPr lang="uk-UA" b="1" dirty="0" smtClean="0"/>
              <a:t>Насолода </a:t>
            </a:r>
            <a:r>
              <a:rPr lang="uk-UA" b="1" dirty="0"/>
              <a:t>життям у цілому</a:t>
            </a:r>
            <a:r>
              <a:rPr lang="uk-UA" dirty="0"/>
              <a:t>; можливість глузувати з себе; мати </a:t>
            </a:r>
            <a:r>
              <a:rPr lang="uk-UA" dirty="0" smtClean="0"/>
              <a:t>добре розвинуте </a:t>
            </a:r>
            <a:r>
              <a:rPr lang="uk-UA" dirty="0"/>
              <a:t>почуття гумору. </a:t>
            </a:r>
            <a:endParaRPr lang="uk-UA" dirty="0" smtClean="0"/>
          </a:p>
          <a:p>
            <a:pPr algn="just"/>
            <a:r>
              <a:rPr lang="uk-UA" dirty="0" smtClean="0"/>
              <a:t>Здатність </a:t>
            </a:r>
            <a:r>
              <a:rPr lang="uk-UA" b="1" dirty="0"/>
              <a:t>виражати природні потреби</a:t>
            </a:r>
            <a:r>
              <a:rPr lang="uk-UA" dirty="0"/>
              <a:t>, бажання і почуття </a:t>
            </a:r>
            <a:r>
              <a:rPr lang="uk-UA" b="1" dirty="0"/>
              <a:t>без виправдання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dirty="0" smtClean="0"/>
              <a:t>Ефективний </a:t>
            </a:r>
            <a:r>
              <a:rPr lang="uk-UA" b="1" dirty="0"/>
              <a:t>розподіл часу,</a:t>
            </a:r>
            <a:r>
              <a:rPr lang="uk-UA" dirty="0"/>
              <a:t> уникнення напружених ситуацій.</a:t>
            </a:r>
          </a:p>
        </p:txBody>
      </p:sp>
    </p:spTree>
    <p:extLst>
      <p:ext uri="{BB962C8B-B14F-4D97-AF65-F5344CB8AC3E}">
        <p14:creationId xmlns:p14="http://schemas.microsoft.com/office/powerpoint/2010/main" val="333014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502" y="1168563"/>
            <a:ext cx="9601196" cy="882179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ГОРМОН СТРЕСУ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9837197" cy="34976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Якщо Ви знаходитесь у стресовому стані, у </a:t>
            </a:r>
            <a:r>
              <a:rPr lang="uk-UA" dirty="0" smtClean="0"/>
              <a:t>Вас </a:t>
            </a:r>
            <a:r>
              <a:rPr lang="uk-UA" dirty="0"/>
              <a:t>різко зростає </a:t>
            </a:r>
            <a:r>
              <a:rPr lang="uk-UA" b="1" dirty="0"/>
              <a:t>рівень </a:t>
            </a:r>
            <a:r>
              <a:rPr lang="uk-UA" b="1" dirty="0" err="1"/>
              <a:t>кортизолу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dirty="0" err="1" smtClean="0"/>
              <a:t>Кортизол</a:t>
            </a:r>
            <a:r>
              <a:rPr lang="uk-UA" b="1" dirty="0"/>
              <a:t>, або «гормон стресу» </a:t>
            </a:r>
            <a:r>
              <a:rPr lang="uk-UA" dirty="0"/>
              <a:t>регулює кров'яний тиск і мобілізує імунну систему, коли нам загрожує фізична небезпека або ми переживаємо сильні негативні емоції. </a:t>
            </a:r>
            <a:r>
              <a:rPr lang="uk-UA" b="1" dirty="0"/>
              <a:t>Викид </a:t>
            </a:r>
            <a:r>
              <a:rPr lang="uk-UA" b="1" dirty="0" err="1"/>
              <a:t>кортизолу</a:t>
            </a:r>
            <a:r>
              <a:rPr lang="uk-UA" b="1" dirty="0"/>
              <a:t> </a:t>
            </a:r>
            <a:r>
              <a:rPr lang="uk-UA" dirty="0"/>
              <a:t>- і організм готовий до боротьби. </a:t>
            </a:r>
            <a:endParaRPr lang="uk-UA" dirty="0" smtClean="0"/>
          </a:p>
          <a:p>
            <a:pPr algn="just"/>
            <a:r>
              <a:rPr lang="uk-UA" dirty="0" smtClean="0"/>
              <a:t>Але </a:t>
            </a:r>
            <a:r>
              <a:rPr lang="uk-UA" dirty="0"/>
              <a:t>проблема в тому, що </a:t>
            </a:r>
            <a:r>
              <a:rPr lang="uk-UA" b="1" dirty="0"/>
              <a:t>постійно високий рівень цього гормону</a:t>
            </a:r>
            <a:r>
              <a:rPr lang="uk-UA" dirty="0"/>
              <a:t>, викликаний перманентними заворушеннями і переживаннями, </a:t>
            </a:r>
            <a:r>
              <a:rPr lang="uk-UA" b="1" dirty="0"/>
              <a:t>руйнує імунну систему.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 smtClean="0"/>
              <a:t>Це </a:t>
            </a:r>
            <a:r>
              <a:rPr lang="uk-UA" dirty="0"/>
              <a:t>робить людину беззахисною перед </a:t>
            </a:r>
            <a:r>
              <a:rPr lang="uk-UA" dirty="0" smtClean="0"/>
              <a:t>вірусами </a:t>
            </a:r>
            <a:r>
              <a:rPr lang="uk-UA" dirty="0"/>
              <a:t>і бактеріями і порушує сон. До того ж вироблення </a:t>
            </a:r>
            <a:r>
              <a:rPr lang="uk-UA" dirty="0" err="1"/>
              <a:t>кортизолу</a:t>
            </a:r>
            <a:r>
              <a:rPr lang="uk-UA" dirty="0"/>
              <a:t> стимулює підвищення рівня цукру в крові, що призводить до появи вічного почуття голоду. </a:t>
            </a:r>
          </a:p>
        </p:txBody>
      </p:sp>
    </p:spTree>
    <p:extLst>
      <p:ext uri="{BB962C8B-B14F-4D97-AF65-F5344CB8AC3E}">
        <p14:creationId xmlns:p14="http://schemas.microsoft.com/office/powerpoint/2010/main" val="391633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0292"/>
            <a:ext cx="9601196" cy="882179"/>
          </a:xfrm>
        </p:spPr>
        <p:txBody>
          <a:bodyPr>
            <a:normAutofit fontScale="90000"/>
          </a:bodyPr>
          <a:lstStyle/>
          <a:p>
            <a:r>
              <a:rPr lang="ru-RU" sz="3500" b="1" dirty="0"/>
              <a:t>7 СПОСОБІВ, ЯКІ ДОПОМОЖУТЬ ТРИМАТИ ГОРМОН СТРЕСУ ПІД КОНТРОЛЕМ</a:t>
            </a:r>
            <a:endParaRPr lang="uk-UA" sz="35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56619"/>
              </p:ext>
            </p:extLst>
          </p:nvPr>
        </p:nvGraphicFramePr>
        <p:xfrm>
          <a:off x="1188867" y="1838370"/>
          <a:ext cx="10201183" cy="434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56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0292"/>
            <a:ext cx="9601196" cy="882179"/>
          </a:xfrm>
        </p:spPr>
        <p:txBody>
          <a:bodyPr>
            <a:normAutofit fontScale="90000"/>
          </a:bodyPr>
          <a:lstStyle/>
          <a:p>
            <a:r>
              <a:rPr lang="ru-RU" sz="3500" b="1" dirty="0"/>
              <a:t>7 СПОСОБІВ, ЯКІ ДОПОМОЖУТЬ ТРИМАТИ ГОРМОН СТРЕСУ ПІД КОНТРОЛЕМ</a:t>
            </a:r>
            <a:endParaRPr lang="uk-UA" sz="35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75335"/>
              </p:ext>
            </p:extLst>
          </p:nvPr>
        </p:nvGraphicFramePr>
        <p:xfrm>
          <a:off x="1188867" y="1678572"/>
          <a:ext cx="10201183" cy="450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0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237" y="777945"/>
            <a:ext cx="5025499" cy="1303867"/>
          </a:xfrm>
        </p:spPr>
        <p:txBody>
          <a:bodyPr/>
          <a:lstStyle/>
          <a:p>
            <a:r>
              <a:rPr lang="uk-UA" dirty="0" smtClean="0"/>
              <a:t>Що таке стрес?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129" y="2521421"/>
            <a:ext cx="3516295" cy="3382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Термін «стрес» </a:t>
            </a:r>
            <a:r>
              <a:rPr lang="uk-UA" dirty="0"/>
              <a:t>ввійшов у вживання з 1936 р., після появи в журналі «</a:t>
            </a:r>
            <a:r>
              <a:rPr lang="en-US" dirty="0"/>
              <a:t>Nature» </a:t>
            </a:r>
            <a:r>
              <a:rPr lang="uk-UA" dirty="0"/>
              <a:t>короткого повідомлення канадського фізіолога Ганса </a:t>
            </a:r>
            <a:r>
              <a:rPr lang="uk-UA" dirty="0" err="1"/>
              <a:t>Сельє</a:t>
            </a:r>
            <a:r>
              <a:rPr lang="uk-UA" dirty="0"/>
              <a:t> під назвою </a:t>
            </a:r>
            <a:r>
              <a:rPr lang="uk-UA" b="1" dirty="0"/>
              <a:t>«Синдром, що викликається різними </a:t>
            </a:r>
            <a:r>
              <a:rPr lang="uk-UA" b="1" dirty="0" err="1"/>
              <a:t>ушкоджувальними</a:t>
            </a:r>
            <a:r>
              <a:rPr lang="uk-UA" b="1" dirty="0"/>
              <a:t> агентами»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13360" y="832361"/>
            <a:ext cx="4408505" cy="2498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Стрес — неспецифічна реакція організму у відповідь на дуже сильну дію (подразник) зовні, яка перевищує норму, а також відповідна реакція нервової системи</a:t>
            </a:r>
            <a:endParaRPr lang="uk-UA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944863" y="3656882"/>
            <a:ext cx="6338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err="1"/>
              <a:t>Стресогенною</a:t>
            </a:r>
            <a:r>
              <a:rPr lang="uk-UA" sz="2000" b="1" dirty="0"/>
              <a:t> є не сама по собі життєва подія </a:t>
            </a:r>
            <a:r>
              <a:rPr lang="uk-UA" sz="2000" dirty="0"/>
              <a:t>(зміна роботи, обмін житла, припинення стосунків та ін.), а </a:t>
            </a:r>
            <a:r>
              <a:rPr lang="uk-UA" sz="2000" b="1" dirty="0"/>
              <a:t>пов’язана з цим втрата будь-якої життєвої позиції</a:t>
            </a:r>
            <a:r>
              <a:rPr lang="uk-UA" sz="2000" dirty="0"/>
              <a:t> - втрата статусу, заробітку або влади, зміна звичних засобів праці, втрата самоповаги тощо. </a:t>
            </a:r>
            <a:endParaRPr lang="uk-UA" sz="2000" dirty="0" smtClean="0"/>
          </a:p>
          <a:p>
            <a:pPr algn="just"/>
            <a:r>
              <a:rPr lang="uk-UA" sz="2000" b="1" i="1" dirty="0" smtClean="0"/>
              <a:t>Багато </a:t>
            </a:r>
            <a:r>
              <a:rPr lang="uk-UA" sz="2000" b="1" i="1" dirty="0"/>
              <a:t>приємних подій також можуть викликати в нас </a:t>
            </a:r>
            <a:r>
              <a:rPr lang="uk-UA" sz="2000" b="1" i="1" dirty="0" err="1"/>
              <a:t>стресоподібні</a:t>
            </a:r>
            <a:r>
              <a:rPr lang="uk-UA" sz="2000" b="1" i="1" dirty="0"/>
              <a:t> фізіологічні реакції.</a:t>
            </a:r>
          </a:p>
        </p:txBody>
      </p:sp>
    </p:spTree>
    <p:extLst>
      <p:ext uri="{BB962C8B-B14F-4D97-AF65-F5344CB8AC3E}">
        <p14:creationId xmlns:p14="http://schemas.microsoft.com/office/powerpoint/2010/main" val="330937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стресу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84491"/>
              </p:ext>
            </p:extLst>
          </p:nvPr>
        </p:nvGraphicFramePr>
        <p:xfrm>
          <a:off x="1295398" y="2592974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41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4" y="609270"/>
            <a:ext cx="9601196" cy="56258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Умови для появи </a:t>
            </a:r>
            <a:r>
              <a:rPr lang="uk-UA" dirty="0" err="1" smtClean="0"/>
              <a:t>дистресу</a:t>
            </a:r>
            <a:r>
              <a:rPr lang="uk-UA" dirty="0" smtClean="0"/>
              <a:t> та </a:t>
            </a:r>
            <a:r>
              <a:rPr lang="uk-UA" dirty="0" err="1" smtClean="0"/>
              <a:t>еустресу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221582"/>
              </p:ext>
            </p:extLst>
          </p:nvPr>
        </p:nvGraphicFramePr>
        <p:xfrm>
          <a:off x="1366421" y="1545409"/>
          <a:ext cx="9748422" cy="418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211"/>
                <a:gridCol w="4874211"/>
              </a:tblGrid>
              <a:tr h="987040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>
                          <a:solidFill>
                            <a:schemeClr val="tx1"/>
                          </a:solidFill>
                        </a:rPr>
                        <a:t>Умови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для того </a:t>
                      </a:r>
                      <a:r>
                        <a:rPr lang="uk-UA" sz="2200" noProof="0" dirty="0" smtClean="0">
                          <a:solidFill>
                            <a:schemeClr val="tx1"/>
                          </a:solidFill>
                        </a:rPr>
                        <a:t>щоб стрес прийняв характер </a:t>
                      </a:r>
                      <a:r>
                        <a:rPr lang="uk-UA" sz="2200" noProof="0" dirty="0" err="1" smtClean="0">
                          <a:solidFill>
                            <a:schemeClr val="tx1"/>
                          </a:solidFill>
                        </a:rPr>
                        <a:t>еустресу</a:t>
                      </a:r>
                      <a:endParaRPr lang="uk-UA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chemeClr val="tx1"/>
                          </a:solidFill>
                        </a:rPr>
                        <a:t>Умови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для того </a:t>
                      </a:r>
                      <a:r>
                        <a:rPr lang="uk-UA" sz="2200" noProof="0" dirty="0" smtClean="0">
                          <a:solidFill>
                            <a:schemeClr val="tx1"/>
                          </a:solidFill>
                        </a:rPr>
                        <a:t>щоб стрес прийняв характер </a:t>
                      </a:r>
                      <a:r>
                        <a:rPr lang="uk-UA" sz="2200" noProof="0" dirty="0" err="1" smtClean="0">
                          <a:solidFill>
                            <a:schemeClr val="tx1"/>
                          </a:solidFill>
                        </a:rPr>
                        <a:t>дистресу</a:t>
                      </a:r>
                      <a:endParaRPr lang="uk-UA" sz="2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1211">
                <a:tc>
                  <a:txBody>
                    <a:bodyPr/>
                    <a:lstStyle/>
                    <a:p>
                      <a:r>
                        <a:rPr lang="uk-UA" sz="2200" noProof="0" dirty="0" smtClean="0"/>
                        <a:t>Наявність достатніх ресурсів для подолання стресу</a:t>
                      </a:r>
                      <a:endParaRPr lang="uk-UA" sz="2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Надмірна сила стресу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0052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Позитивний емоційний фон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Велика тривалість </a:t>
                      </a:r>
                      <a:r>
                        <a:rPr lang="uk-UA" sz="2200" dirty="0" err="1" smtClean="0"/>
                        <a:t>стресорного</a:t>
                      </a:r>
                      <a:r>
                        <a:rPr lang="uk-UA" sz="2200" dirty="0" smtClean="0"/>
                        <a:t> впливу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1211">
                <a:tc>
                  <a:txBody>
                    <a:bodyPr/>
                    <a:lstStyle/>
                    <a:p>
                      <a:r>
                        <a:rPr lang="uk-UA" sz="2200" noProof="0" dirty="0" smtClean="0"/>
                        <a:t>Досвід вирішення подібних проблем в минулому</a:t>
                      </a:r>
                      <a:endParaRPr lang="uk-UA" sz="2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Брак потрібної інформації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0052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Позитивне передбачення майбутнього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Негативний прогноз на майбутнє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10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причини стресу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06479"/>
              </p:ext>
            </p:extLst>
          </p:nvPr>
        </p:nvGraphicFramePr>
        <p:xfrm>
          <a:off x="2020779" y="2584095"/>
          <a:ext cx="8150441" cy="341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87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704" y="1021094"/>
            <a:ext cx="4705904" cy="27785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Фізичні фактори стресу: </a:t>
            </a:r>
            <a:r>
              <a:rPr lang="uk-UA" dirty="0"/>
              <a:t>жар, холод, шум, вогонь, вуличний рух, насильство, хвороби, погані умови роботи і </a:t>
            </a:r>
            <a:r>
              <a:rPr lang="uk-UA" dirty="0" err="1"/>
              <a:t>т.д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b="1" dirty="0" smtClean="0"/>
              <a:t>Фізіологічні</a:t>
            </a:r>
            <a:r>
              <a:rPr lang="uk-UA" dirty="0" smtClean="0"/>
              <a:t> </a:t>
            </a:r>
            <a:r>
              <a:rPr lang="uk-UA" dirty="0"/>
              <a:t>– виникають, коли відбувається накопичення критичної маси утомленості від стресових ситуацій. Результати таких стресів - </a:t>
            </a:r>
            <a:r>
              <a:rPr lang="uk-UA" dirty="0" smtClean="0"/>
              <a:t>хвороби.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30520" y="1021094"/>
            <a:ext cx="4705904" cy="2778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b="1" dirty="0"/>
              <a:t>Сімейні фактори стресу: </a:t>
            </a:r>
            <a:r>
              <a:rPr lang="uk-UA" sz="2000" dirty="0"/>
              <a:t>розподіл обов'язків, ревнощі, відмінність в системах цінностей, хвороби (смерть в сім'ї і </a:t>
            </a:r>
            <a:r>
              <a:rPr lang="uk-UA" sz="2000" dirty="0" err="1"/>
              <a:t>т.д</a:t>
            </a:r>
            <a:r>
              <a:rPr lang="uk-UA" sz="2000" dirty="0"/>
              <a:t>.). </a:t>
            </a:r>
          </a:p>
          <a:p>
            <a:pPr algn="just"/>
            <a:r>
              <a:rPr lang="uk-UA" sz="2000" b="1" dirty="0"/>
              <a:t>Соціальні фактори стресу: </a:t>
            </a:r>
            <a:r>
              <a:rPr lang="uk-UA" sz="2000" dirty="0"/>
              <a:t>суспільні, економічні та політичні; сімейні; пов'язані з роботою, кар'єрою; міжособистісні стресори.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55704" y="3986074"/>
            <a:ext cx="9980720" cy="2246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b="1" dirty="0"/>
              <a:t>Психологічні фактори стресу. </a:t>
            </a:r>
            <a:r>
              <a:rPr lang="uk-UA" sz="2000" dirty="0"/>
              <a:t>В сучасних умовах набагато частіше зустрічаються психологічні причини стресу. Виділяють </a:t>
            </a:r>
            <a:r>
              <a:rPr lang="uk-UA" sz="2000" b="1" i="1" dirty="0"/>
              <a:t>інформаційну та емоційну форми психологічного стресу</a:t>
            </a:r>
            <a:r>
              <a:rPr lang="uk-UA" sz="2000" dirty="0"/>
              <a:t>. </a:t>
            </a:r>
            <a:endParaRPr lang="uk-UA" sz="2000" dirty="0" smtClean="0"/>
          </a:p>
          <a:p>
            <a:pPr algn="just"/>
            <a:r>
              <a:rPr lang="uk-UA" sz="2000" dirty="0" smtClean="0"/>
              <a:t>Їх </a:t>
            </a:r>
            <a:r>
              <a:rPr lang="uk-UA" sz="2000" dirty="0"/>
              <a:t>об'єднує відсутність прямої загрози здоров'ю, велика тривалість впливу стресорів і неможливість природної реакції на стрес. </a:t>
            </a:r>
            <a:endParaRPr lang="uk-UA" sz="2000" dirty="0" smtClean="0"/>
          </a:p>
          <a:p>
            <a:pPr algn="just"/>
            <a:r>
              <a:rPr lang="uk-UA" sz="2000" dirty="0" smtClean="0"/>
              <a:t>Конфлікти</a:t>
            </a:r>
            <a:r>
              <a:rPr lang="uk-UA" sz="2000" dirty="0"/>
              <a:t>, непомірне робоче навантаження, необхідність постійно генерувати ідеї або навпаки, занадто монотонна праця, висока відповідальність приводять до постійного напруження резервів організму.</a:t>
            </a:r>
          </a:p>
        </p:txBody>
      </p:sp>
    </p:spTree>
    <p:extLst>
      <p:ext uri="{BB962C8B-B14F-4D97-AF65-F5344CB8AC3E}">
        <p14:creationId xmlns:p14="http://schemas.microsoft.com/office/powerpoint/2010/main" val="27343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35904"/>
            <a:ext cx="9233515" cy="5181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Організаційні причини стресу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00122"/>
              </p:ext>
            </p:extLst>
          </p:nvPr>
        </p:nvGraphicFramePr>
        <p:xfrm>
          <a:off x="1295400" y="1651593"/>
          <a:ext cx="9854955" cy="407682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854955"/>
              </a:tblGrid>
              <a:tr h="733569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конфлікт ролей, </a:t>
                      </a:r>
                      <a:r>
                        <a:rPr lang="uk-UA" sz="2000" b="0" noProof="0" dirty="0" smtClean="0"/>
                        <a:t>коли до працівника висувають суперечливі вимоги до роботи, або дають завдання, які виходять за межі його службових обов'язків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569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невизначеність ролі в майбутньому</a:t>
                      </a:r>
                      <a:r>
                        <a:rPr lang="uk-UA" sz="2000" b="0" noProof="0" dirty="0" smtClean="0"/>
                        <a:t>, коли особі невизначені обов'язки її роботи, кому вона підпорядкована і які у неї є права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569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обов'язковість</a:t>
                      </a:r>
                      <a:r>
                        <a:rPr lang="uk-UA" sz="2000" b="0" dirty="0" smtClean="0"/>
                        <a:t>, це підвищена відповідальність перед людьми, а також участь в зборах і нарадах, які насичені в організації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982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відповідальність за виконання завдання</a:t>
                      </a:r>
                      <a:r>
                        <a:rPr lang="uk-UA" sz="2000" b="0" noProof="0" dirty="0" smtClean="0"/>
                        <a:t>, особливо в умовах невизначеного майбутнього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569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постійні зміни</a:t>
                      </a:r>
                      <a:r>
                        <a:rPr lang="uk-UA" sz="2000" b="0" noProof="0" dirty="0" smtClean="0"/>
                        <a:t>, необхідність пристосовуватися до швидких технологічних змін, одержання нових навичок, виконання додаткових обов'язків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569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взаємовідносини з підлеглими </a:t>
                      </a:r>
                      <a:r>
                        <a:rPr lang="uk-UA" sz="2000" b="0" noProof="0" dirty="0" smtClean="0"/>
                        <a:t>- невміння керувати критично налагодженим або не згуртованим колективом, труднощі в опануванні владою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1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133" y="724681"/>
            <a:ext cx="9233515" cy="5181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Організаційні причини стресу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54050"/>
              </p:ext>
            </p:extLst>
          </p:nvPr>
        </p:nvGraphicFramePr>
        <p:xfrm>
          <a:off x="1242133" y="1678225"/>
          <a:ext cx="9606380" cy="40469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06380"/>
              </a:tblGrid>
              <a:tr h="816400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взаємовідносини з колегами </a:t>
                      </a:r>
                      <a:r>
                        <a:rPr lang="uk-UA" sz="2000" b="0" noProof="0" dirty="0" smtClean="0"/>
                        <a:t>- нездорова конкуренція і суперництво, недостатня підтримка колективом, труднощі в досягненні співпраці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276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ненадійність робочого місця</a:t>
                      </a:r>
                      <a:r>
                        <a:rPr lang="uk-UA" sz="2000" b="0" noProof="0" dirty="0" smtClean="0"/>
                        <a:t>, пов'язане з побоюванням скорочення штату, старінням, достроковою пенсією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1531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почуття, викликані роботою чи кар'єрою </a:t>
                      </a:r>
                      <a:r>
                        <a:rPr lang="uk-UA" sz="2000" b="0" dirty="0" smtClean="0"/>
                        <a:t>- розчарування при досягненні кар'єрної висоти, відсутність перспектив, повільне просування по службі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3971">
                <a:tc>
                  <a:txBody>
                    <a:bodyPr/>
                    <a:lstStyle/>
                    <a:p>
                      <a:pPr algn="just"/>
                      <a:r>
                        <a:rPr lang="uk-UA" sz="2000" b="1" noProof="0" dirty="0" smtClean="0"/>
                        <a:t>вплив організації</a:t>
                      </a:r>
                      <a:r>
                        <a:rPr lang="uk-UA" sz="2000" b="0" noProof="0" dirty="0" smtClean="0"/>
                        <a:t>, пов'язаний з напруженим кліматом, авторитарним стилем керівництва, нестачею інформації, недостатньою участю в трудовому процесі</a:t>
                      </a:r>
                      <a:endParaRPr lang="uk-UA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3971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зовнішній вплив</a:t>
                      </a:r>
                      <a:r>
                        <a:rPr lang="uk-UA" sz="2000" b="0" dirty="0" smtClean="0"/>
                        <a:t>, який включає: конфлікт вимог організації та сім'ї; домашні проблеми; віддача переваги роботі, ніж сім'ї; постійні відрядження</a:t>
                      </a:r>
                      <a:endParaRPr lang="uk-U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3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Механізм процесу реагування на стрес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26531"/>
              </p:ext>
            </p:extLst>
          </p:nvPr>
        </p:nvGraphicFramePr>
        <p:xfrm>
          <a:off x="1437443" y="2548585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076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1728</Words>
  <Application>Microsoft Office PowerPoint</Application>
  <PresentationFormat>Широкоэкранный</PresentationFormat>
  <Paragraphs>117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Лекція 19.  Управління стресом</vt:lpstr>
      <vt:lpstr>Що таке стрес?</vt:lpstr>
      <vt:lpstr>Типи стресу</vt:lpstr>
      <vt:lpstr>Умови для появи дистресу та еустресу</vt:lpstr>
      <vt:lpstr>Основні причини стресу</vt:lpstr>
      <vt:lpstr>Презентация PowerPoint</vt:lpstr>
      <vt:lpstr>Організаційні причини стресу</vt:lpstr>
      <vt:lpstr>Організаційні причини стресу</vt:lpstr>
      <vt:lpstr>Механізм процесу реагування на стрес</vt:lpstr>
      <vt:lpstr>Групи ризику</vt:lpstr>
      <vt:lpstr>Управління стресами</vt:lpstr>
      <vt:lpstr>Методи управління стресом</vt:lpstr>
      <vt:lpstr>Проти стресовий стиль життя</vt:lpstr>
      <vt:lpstr>ГОРМОН СТРЕСУ</vt:lpstr>
      <vt:lpstr>7 СПОСОБІВ, ЯКІ ДОПОМОЖУТЬ ТРИМАТИ ГОРМОН СТРЕСУ ПІД КОНТРОЛЕМ</vt:lpstr>
      <vt:lpstr>7 СПОСОБІВ, ЯКІ ДОПОМОЖУТЬ ТРИМАТИ ГОРМОН СТРЕСУ ПІД КОНТРОЛЕМ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7.  Стрес менеджмент</dc:title>
  <dc:creator>Dell Latitude E5580</dc:creator>
  <cp:lastModifiedBy>Учетная запись Майкрософт</cp:lastModifiedBy>
  <cp:revision>12</cp:revision>
  <dcterms:created xsi:type="dcterms:W3CDTF">2021-05-17T19:03:28Z</dcterms:created>
  <dcterms:modified xsi:type="dcterms:W3CDTF">2025-04-30T16:58:58Z</dcterms:modified>
</cp:coreProperties>
</file>