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5862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3589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8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8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6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59098" y="768096"/>
            <a:ext cx="8347187" cy="5468112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надати базові уявлення про сучасний стан соціальної статистики, показати можливості застосування статистичної інформації для соціологічного аналізу різних сфер суспільного життя.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надати базові знання, що необхідні для статистичного аналізу соціальних явищ (процесів);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розкрити специфіку статистичних методів, які використовуються в соціальній статистиці;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навчити студентів розуміти та користуватися статистичні методи та показники;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навчити студентів самостійно аналізувати статистичні дані, які відносяться до суспільних явищ та процесів. У результаті вивчення навчальної дисципліни студент повинен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основні статистичні поняття (статистична сукупність, статистична закономірність, соціальний статистичний показник, одиниця сукупності тощо);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стадії статистичного дослідження соціальних явищ та процесів;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форми виразу соціальних статистичних показників;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застосування в соціальній статистиці основних статистичних методів;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особливості організації соціальної статистики та систему її показників;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основні напрямки аналізу статистичних даних та джерела статистичної інформації про соціальну структуру суспільства, рівень життя населення, моральний стан суспільства тощо;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розробляти програму статистичного дослідження соціальних явищ та процесів;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розраховувати середні, відносні статистичні показники, а також показники варіації, динаміки соціальних явищ тощо;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проводити аналіз соціальної статистичної інформації;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будувати статистичні таблиці, графіки;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писати аналітичні довідки за матеріалами соціальної статистики.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uk-UA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8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9" y="275348"/>
            <a:ext cx="1087820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 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Гусаров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Статистика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 М.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Гусаров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 : ЮНИТИ – ДАНА, 2001. – 463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Всеукраїнський перепис населення. Методологія та організація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навч.посібник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 : Держкомстат України, 2001. – 336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Едронова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 Н.,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Едронова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 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статистики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В. Н.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Едронова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 В.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Едронова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 – М. 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Юристъ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2001. – 511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Елисеева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 И. Статистика: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И. И.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 В.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Курышева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ред. И. 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Елисеевой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 : ТК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Велби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 «Проспект», 2008. – 448 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Ефимова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 Р.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статистика: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М. Р.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Ефимова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 Г.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Бычкова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ред. М.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Р.Ефимовой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 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статистика, 2003. – 560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 по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ред. И. И.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Елисеевой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– М. 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Финансы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статистика, 2007. – 368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: підручник / За ред. С. С. Герасименка. – К. : КНЕУ, 2000. – 467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Удотова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 Ф. Соціальна статистика : підручник / С. С. Герасименко. – К. : КНЕУ, 2002. – 376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Уманець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 В. Статистика: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посібник / Т. В.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Уманець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 Б.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Пігарєв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К. 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Вікар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2003. – 623 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Шерстнева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 С.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статистика : конспект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Г. С. 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Шерстнева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 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Эксмо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2009. – 160 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21449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32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СОЦІАЛЬНА   СТАТИСТИКА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Cоціологія держави</dc:title>
  <dc:creator>Kate</dc:creator>
  <cp:lastModifiedBy>user</cp:lastModifiedBy>
  <cp:revision>9</cp:revision>
  <dcterms:created xsi:type="dcterms:W3CDTF">2016-01-22T08:42:21Z</dcterms:created>
  <dcterms:modified xsi:type="dcterms:W3CDTF">2020-09-24T21:47:44Z</dcterms:modified>
</cp:coreProperties>
</file>