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1" r:id="rId9"/>
    <p:sldId id="268" r:id="rId10"/>
    <p:sldId id="269" r:id="rId11"/>
    <p:sldId id="270" r:id="rId12"/>
    <p:sldId id="27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370" y="-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8F54EE-3989-462D-8672-830A37298076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7DE0A0-58CD-4CF1-A37C-0860480737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205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3E6D-D894-4378-B5F8-5FA38DD945F8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91BBA-82D3-4E84-850F-858185E0D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8059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3E6D-D894-4378-B5F8-5FA38DD945F8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91BBA-82D3-4E84-850F-858185E0D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0703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3E6D-D894-4378-B5F8-5FA38DD945F8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91BBA-82D3-4E84-850F-858185E0D172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44593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3E6D-D894-4378-B5F8-5FA38DD945F8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91BBA-82D3-4E84-850F-858185E0D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3011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3E6D-D894-4378-B5F8-5FA38DD945F8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91BBA-82D3-4E84-850F-858185E0D172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83233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3E6D-D894-4378-B5F8-5FA38DD945F8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91BBA-82D3-4E84-850F-858185E0D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0088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3E6D-D894-4378-B5F8-5FA38DD945F8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91BBA-82D3-4E84-850F-858185E0D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5117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3E6D-D894-4378-B5F8-5FA38DD945F8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91BBA-82D3-4E84-850F-858185E0D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8726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3E6D-D894-4378-B5F8-5FA38DD945F8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91BBA-82D3-4E84-850F-858185E0D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517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3E6D-D894-4378-B5F8-5FA38DD945F8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91BBA-82D3-4E84-850F-858185E0D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50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3E6D-D894-4378-B5F8-5FA38DD945F8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91BBA-82D3-4E84-850F-858185E0D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0908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3E6D-D894-4378-B5F8-5FA38DD945F8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91BBA-82D3-4E84-850F-858185E0D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339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3E6D-D894-4378-B5F8-5FA38DD945F8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91BBA-82D3-4E84-850F-858185E0D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5089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3E6D-D894-4378-B5F8-5FA38DD945F8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91BBA-82D3-4E84-850F-858185E0D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742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3E6D-D894-4378-B5F8-5FA38DD945F8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91BBA-82D3-4E84-850F-858185E0D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1695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03E6D-D894-4378-B5F8-5FA38DD945F8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91BBA-82D3-4E84-850F-858185E0D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1164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03E6D-D894-4378-B5F8-5FA38DD945F8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2791BBA-82D3-4E84-850F-858185E0D1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251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50632" y="1846385"/>
            <a:ext cx="10691446" cy="2547351"/>
          </a:xfrm>
        </p:spPr>
        <p:txBody>
          <a:bodyPr/>
          <a:lstStyle/>
          <a:p>
            <a:pPr algn="ctr"/>
            <a:r>
              <a:rPr lang="ru-RU" b="1" dirty="0" err="1" smtClean="0">
                <a:solidFill>
                  <a:schemeClr val="accent2">
                    <a:lumMod val="50000"/>
                  </a:schemeClr>
                </a:solidFill>
              </a:rPr>
              <a:t>Автоматизоване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</a:rPr>
              <a:t>створення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 й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</a:rPr>
              <a:t>публікування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веб-</a:t>
            </a:r>
            <a:r>
              <a:rPr lang="ru-RU" b="1" dirty="0" err="1" smtClean="0">
                <a:solidFill>
                  <a:schemeClr val="accent2">
                    <a:lumMod val="50000"/>
                  </a:schemeClr>
                </a:solidFill>
              </a:rPr>
              <a:t>ресурсів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b="1" dirty="0">
                <a:solidFill>
                  <a:schemeClr val="accent2">
                    <a:lumMod val="50000"/>
                  </a:schemeClr>
                </a:solidFill>
              </a:rPr>
            </a:b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07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1483" y="2329960"/>
            <a:ext cx="3796164" cy="4422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70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4946" y="364812"/>
            <a:ext cx="92876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Структура </a:t>
            </a:r>
            <a:r>
              <a:rPr lang="ru-RU" sz="3600" b="1" dirty="0" err="1">
                <a:solidFill>
                  <a:schemeClr val="accent2">
                    <a:lumMod val="50000"/>
                  </a:schemeClr>
                </a:solidFill>
              </a:rPr>
              <a:t>html</a:t>
            </a: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</a:rPr>
              <a:t>-документа: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54501" y="1235114"/>
            <a:ext cx="40142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&lt;html&gt;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початок документа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54501" y="1791341"/>
            <a:ext cx="87477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&lt;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</a:rPr>
              <a:t>head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&gt;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заголовок документа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зі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службовою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інформацією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3177" y="2347568"/>
            <a:ext cx="94511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&lt;</a:t>
            </a:r>
            <a:r>
              <a:rPr lang="ru-RU" sz="2400" b="1" dirty="0" err="1"/>
              <a:t>title</a:t>
            </a:r>
            <a:r>
              <a:rPr lang="ru-RU" sz="2400" b="1" dirty="0"/>
              <a:t>&gt; </a:t>
            </a:r>
            <a:r>
              <a:rPr lang="ru-RU" sz="2400" dirty="0" err="1"/>
              <a:t>містить</a:t>
            </a:r>
            <a:r>
              <a:rPr lang="ru-RU" sz="2400" dirty="0"/>
              <a:t> </a:t>
            </a:r>
            <a:r>
              <a:rPr lang="ru-RU" sz="2400" dirty="0" err="1"/>
              <a:t>назву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відображатиметься</a:t>
            </a:r>
            <a:r>
              <a:rPr lang="ru-RU" sz="2400" dirty="0"/>
              <a:t> на </a:t>
            </a:r>
            <a:r>
              <a:rPr lang="ru-RU" sz="2400" dirty="0" err="1"/>
              <a:t>вкладці</a:t>
            </a:r>
            <a:r>
              <a:rPr lang="ru-RU" sz="2400" dirty="0"/>
              <a:t> </a:t>
            </a:r>
            <a:r>
              <a:rPr lang="ru-RU" sz="2400" b="1" dirty="0"/>
              <a:t>&lt;/</a:t>
            </a:r>
            <a:r>
              <a:rPr lang="ru-RU" sz="2400" b="1" dirty="0" err="1"/>
              <a:t>title</a:t>
            </a:r>
            <a:r>
              <a:rPr lang="ru-RU" sz="2400" b="1" dirty="0"/>
              <a:t>&gt;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13177" y="2903795"/>
            <a:ext cx="54425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&lt;/head&gt;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кінець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заголовка документа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94946" y="3460022"/>
            <a:ext cx="88743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&lt;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</a:rPr>
              <a:t>body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&gt;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«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тіло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» документа: все,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що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відображається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на веб-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сторінці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&lt;/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</a:rPr>
              <a:t>body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&gt;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13177" y="4385581"/>
            <a:ext cx="39052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&lt;/html&gt; </a:t>
            </a: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</a:rPr>
              <a:t>кінець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документа</a:t>
            </a:r>
          </a:p>
        </p:txBody>
      </p:sp>
    </p:spTree>
    <p:extLst>
      <p:ext uri="{BB962C8B-B14F-4D97-AF65-F5344CB8AC3E}">
        <p14:creationId xmlns:p14="http://schemas.microsoft.com/office/powerpoint/2010/main" val="123184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3531" y="571500"/>
            <a:ext cx="8150469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>
                <a:solidFill>
                  <a:schemeClr val="accent2">
                    <a:lumMod val="50000"/>
                  </a:schemeClr>
                </a:solidFill>
              </a:rPr>
              <a:t>Етапи</a:t>
            </a: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600" b="1" dirty="0" err="1">
                <a:solidFill>
                  <a:schemeClr val="accent2">
                    <a:lumMod val="50000"/>
                  </a:schemeClr>
                </a:solidFill>
              </a:rPr>
              <a:t>створення</a:t>
            </a: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</a:rPr>
              <a:t> сайту</a:t>
            </a:r>
          </a:p>
          <a:p>
            <a:endParaRPr lang="ru-RU" sz="28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І </a:t>
            </a:r>
            <a:r>
              <a:rPr lang="ru-RU" sz="2800" b="1" dirty="0" err="1">
                <a:solidFill>
                  <a:schemeClr val="accent2">
                    <a:lumMod val="50000"/>
                  </a:schemeClr>
                </a:solidFill>
              </a:rPr>
              <a:t>етап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</a:rPr>
              <a:t>Попередній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</a:rPr>
              <a:t>етап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</a:rPr>
              <a:t>розробки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 сайту.</a:t>
            </a:r>
          </a:p>
          <a:p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ІІ </a:t>
            </a:r>
            <a:r>
              <a:rPr lang="ru-RU" sz="2800" b="1" dirty="0" err="1">
                <a:solidFill>
                  <a:schemeClr val="accent2">
                    <a:lumMod val="50000"/>
                  </a:schemeClr>
                </a:solidFill>
              </a:rPr>
              <a:t>етап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</a:rPr>
              <a:t>Етап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</a:rPr>
              <a:t>проектування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 сайту.</a:t>
            </a:r>
          </a:p>
          <a:p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ІІІ </a:t>
            </a:r>
            <a:r>
              <a:rPr lang="ru-RU" sz="2800" b="1" dirty="0" err="1">
                <a:solidFill>
                  <a:schemeClr val="accent2">
                    <a:lumMod val="50000"/>
                  </a:schemeClr>
                </a:solidFill>
              </a:rPr>
              <a:t>етап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</a:rPr>
              <a:t>Етап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</a:rPr>
              <a:t>розробки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 й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</a:rPr>
              <a:t>тестування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 сайту.</a:t>
            </a:r>
          </a:p>
          <a:p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V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І </a:t>
            </a:r>
            <a:r>
              <a:rPr lang="ru-RU" sz="2800" b="1" dirty="0" err="1">
                <a:solidFill>
                  <a:schemeClr val="accent2">
                    <a:lumMod val="50000"/>
                  </a:schemeClr>
                </a:solidFill>
              </a:rPr>
              <a:t>етап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</a:rPr>
              <a:t>Розміщення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 сайту.</a:t>
            </a:r>
          </a:p>
          <a:p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V </a:t>
            </a:r>
            <a:r>
              <a:rPr lang="ru-RU" sz="2800" b="1" dirty="0" err="1">
                <a:solidFill>
                  <a:schemeClr val="accent2">
                    <a:lumMod val="50000"/>
                  </a:schemeClr>
                </a:solidFill>
              </a:rPr>
              <a:t>етап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</a:rPr>
              <a:t>Розвиток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 ресурсу.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3951" y="3879663"/>
            <a:ext cx="4191733" cy="2978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51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54963" y="440862"/>
            <a:ext cx="6069129" cy="5821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70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chemeClr val="accent2">
                    <a:lumMod val="50000"/>
                  </a:schemeClr>
                </a:solidFill>
              </a:rPr>
              <a:t>Структура </a:t>
            </a: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</a:rPr>
              <a:t>веб-сайту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97881"/>
            <a:ext cx="5336604" cy="3880773"/>
          </a:xfrm>
        </p:spPr>
        <p:txBody>
          <a:bodyPr>
            <a:normAutofit/>
          </a:bodyPr>
          <a:lstStyle/>
          <a:p>
            <a:r>
              <a:rPr lang="ru-RU" sz="3200" dirty="0"/>
              <a:t>Головна </a:t>
            </a:r>
            <a:r>
              <a:rPr lang="ru-RU" sz="3200" dirty="0" err="1" smtClean="0"/>
              <a:t>сторінка</a:t>
            </a:r>
            <a:endParaRPr lang="ru-RU" sz="3200" dirty="0" smtClean="0"/>
          </a:p>
          <a:p>
            <a:r>
              <a:rPr lang="ru-RU" sz="3200" dirty="0" smtClean="0"/>
              <a:t>Меню сайту</a:t>
            </a:r>
          </a:p>
          <a:p>
            <a:r>
              <a:rPr lang="ru-RU" sz="3200" dirty="0" err="1" smtClean="0"/>
              <a:t>Гіперпосилання</a:t>
            </a:r>
            <a:r>
              <a:rPr lang="ru-RU" sz="3200" dirty="0" smtClean="0"/>
              <a:t> </a:t>
            </a:r>
          </a:p>
          <a:p>
            <a:pPr marL="0" indent="0">
              <a:buNone/>
            </a:pPr>
            <a:r>
              <a:rPr lang="ru-RU" sz="3200" dirty="0" smtClean="0"/>
              <a:t>на </a:t>
            </a:r>
            <a:r>
              <a:rPr lang="ru-RU" sz="3200" dirty="0" err="1"/>
              <a:t>інші</a:t>
            </a:r>
            <a:r>
              <a:rPr lang="ru-RU" sz="3200" dirty="0"/>
              <a:t> </a:t>
            </a:r>
            <a:r>
              <a:rPr lang="ru-RU" sz="3200" dirty="0" err="1"/>
              <a:t>сторінки</a:t>
            </a:r>
            <a:r>
              <a:rPr lang="ru-RU" sz="3200" dirty="0"/>
              <a:t> </a:t>
            </a:r>
            <a:endParaRPr lang="ru-RU" sz="3200" dirty="0" smtClean="0"/>
          </a:p>
          <a:p>
            <a:pPr marL="0" indent="0">
              <a:buNone/>
            </a:pPr>
            <a:r>
              <a:rPr lang="ru-RU" sz="3200" dirty="0" err="1" smtClean="0"/>
              <a:t>або</a:t>
            </a:r>
            <a:r>
              <a:rPr lang="ru-RU" sz="3200" dirty="0" smtClean="0"/>
              <a:t> </a:t>
            </a:r>
            <a:r>
              <a:rPr lang="ru-RU" sz="3200" dirty="0" err="1"/>
              <a:t>сайти</a:t>
            </a:r>
            <a:endParaRPr lang="ru-RU" sz="32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5286" y="2918682"/>
            <a:ext cx="4682956" cy="3339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1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616" y="1663316"/>
            <a:ext cx="8739554" cy="3374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77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4207" y="1506208"/>
            <a:ext cx="7522966" cy="3775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28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928" y="1239715"/>
            <a:ext cx="7698120" cy="3807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43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883" y="888023"/>
            <a:ext cx="7865974" cy="3826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89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17867" y="613479"/>
            <a:ext cx="5169895" cy="5303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49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64931" y="1063869"/>
            <a:ext cx="837906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HTML 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(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англ.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HyperText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Markup Language — </a:t>
            </a:r>
            <a:r>
              <a:rPr lang="ru-RU" sz="2800" b="1" dirty="0" err="1">
                <a:solidFill>
                  <a:schemeClr val="accent2">
                    <a:lumMod val="50000"/>
                  </a:schemeClr>
                </a:solidFill>
              </a:rPr>
              <a:t>мова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2">
                    <a:lumMod val="50000"/>
                  </a:schemeClr>
                </a:solidFill>
              </a:rPr>
              <a:t>розмітки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accent2">
                    <a:lumMod val="50000"/>
                  </a:schemeClr>
                </a:solidFill>
              </a:rPr>
              <a:t>гіпертексту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)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—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</a:rPr>
              <a:t>це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</a:rPr>
              <a:t>мова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</a:rPr>
              <a:t>тегів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</a:rPr>
              <a:t>якою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</a:rPr>
              <a:t>пишуться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</a:rPr>
              <a:t>гіпертекстові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</a:rPr>
              <a:t>документи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 для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</a:rPr>
              <a:t>мережі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2">
                    <a:lumMod val="50000"/>
                  </a:schemeClr>
                </a:solidFill>
              </a:rPr>
              <a:t>Інтернет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endParaRPr lang="ru-RU" sz="28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226" y="2529155"/>
            <a:ext cx="6472774" cy="3757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99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667</TotalTime>
  <Words>104</Words>
  <Application>Microsoft Office PowerPoint</Application>
  <PresentationFormat>Произвольный</PresentationFormat>
  <Paragraphs>22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Аспект</vt:lpstr>
      <vt:lpstr>Автоматизоване створення й публікування веб-ресурсів </vt:lpstr>
      <vt:lpstr>Презентация PowerPoint</vt:lpstr>
      <vt:lpstr>Структура веб-сайту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веб-сайтів,  різновиди веб-сайтів.  Різновиди веб-сторінок.  Етапи створення веб-сайтів.</dc:title>
  <dc:creator>Admin</dc:creator>
  <cp:lastModifiedBy>Анастасия Коргун</cp:lastModifiedBy>
  <cp:revision>20</cp:revision>
  <dcterms:created xsi:type="dcterms:W3CDTF">2018-03-30T13:06:36Z</dcterms:created>
  <dcterms:modified xsi:type="dcterms:W3CDTF">2022-09-21T14:17:12Z</dcterms:modified>
</cp:coreProperties>
</file>