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58" r:id="rId3"/>
    <p:sldId id="412" r:id="rId4"/>
    <p:sldId id="403" r:id="rId5"/>
    <p:sldId id="413" r:id="rId6"/>
    <p:sldId id="404" r:id="rId7"/>
    <p:sldId id="415" r:id="rId8"/>
    <p:sldId id="416" r:id="rId9"/>
    <p:sldId id="417" r:id="rId10"/>
    <p:sldId id="418" r:id="rId11"/>
    <p:sldId id="321" r:id="rId1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081" autoAdjust="0"/>
  </p:normalViewPr>
  <p:slideViewPr>
    <p:cSldViewPr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4E45EC-DAE6-4B82-B069-285BFACB601B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A712463-8130-4795-B145-A19379BF6DC0}">
      <dgm:prSet phldrT="[Текст]"/>
      <dgm:spPr/>
      <dgm:t>
        <a:bodyPr/>
        <a:lstStyle/>
        <a:p>
          <a:r>
            <a:rPr lang="uk-UA" b="1" dirty="0" smtClean="0"/>
            <a:t>Ключові характеристики соціального простору</a:t>
          </a:r>
          <a:endParaRPr lang="uk-UA" b="1" dirty="0"/>
        </a:p>
      </dgm:t>
    </dgm:pt>
    <dgm:pt modelId="{69B9ABAF-0CFD-441A-827D-0846E546BB69}" type="parTrans" cxnId="{3DC479C0-7A01-4C81-90D3-FC9E6A9B9B88}">
      <dgm:prSet/>
      <dgm:spPr/>
      <dgm:t>
        <a:bodyPr/>
        <a:lstStyle/>
        <a:p>
          <a:endParaRPr lang="uk-UA"/>
        </a:p>
      </dgm:t>
    </dgm:pt>
    <dgm:pt modelId="{3D60B47E-2F81-448C-863D-D13435790D13}" type="sibTrans" cxnId="{3DC479C0-7A01-4C81-90D3-FC9E6A9B9B88}">
      <dgm:prSet/>
      <dgm:spPr/>
      <dgm:t>
        <a:bodyPr/>
        <a:lstStyle/>
        <a:p>
          <a:endParaRPr lang="uk-UA"/>
        </a:p>
      </dgm:t>
    </dgm:pt>
    <dgm:pt modelId="{AC56BB73-160A-43D3-BFF2-E113367A9371}">
      <dgm:prSet phldrT="[Текст]"/>
      <dgm:spPr/>
      <dgm:t>
        <a:bodyPr/>
        <a:lstStyle/>
        <a:p>
          <a:r>
            <a:rPr lang="uk-UA" i="1" dirty="0" smtClean="0"/>
            <a:t>Взаємодія між людьми</a:t>
          </a:r>
          <a:endParaRPr lang="uk-UA" i="1" dirty="0"/>
        </a:p>
      </dgm:t>
    </dgm:pt>
    <dgm:pt modelId="{86E1E5F4-EBC1-49DD-8B2C-1D2EEB27E35B}" type="parTrans" cxnId="{DF2D0E15-FEF1-4088-A508-C2124B3C0B9C}">
      <dgm:prSet/>
      <dgm:spPr/>
      <dgm:t>
        <a:bodyPr/>
        <a:lstStyle/>
        <a:p>
          <a:endParaRPr lang="uk-UA"/>
        </a:p>
      </dgm:t>
    </dgm:pt>
    <dgm:pt modelId="{E4CE4513-1793-4ABD-8984-65D8110F0B75}" type="sibTrans" cxnId="{DF2D0E15-FEF1-4088-A508-C2124B3C0B9C}">
      <dgm:prSet/>
      <dgm:spPr/>
      <dgm:t>
        <a:bodyPr/>
        <a:lstStyle/>
        <a:p>
          <a:endParaRPr lang="uk-UA"/>
        </a:p>
      </dgm:t>
    </dgm:pt>
    <dgm:pt modelId="{BE77BDA9-8995-4981-BBE7-1FF7EACC7E6F}">
      <dgm:prSet phldrT="[Текст]"/>
      <dgm:spPr/>
      <dgm:t>
        <a:bodyPr/>
        <a:lstStyle/>
        <a:p>
          <a:r>
            <a:rPr lang="uk-UA" i="1" dirty="0" smtClean="0"/>
            <a:t>Символічне наповнення </a:t>
          </a:r>
          <a:endParaRPr lang="uk-UA" i="1" dirty="0"/>
        </a:p>
      </dgm:t>
    </dgm:pt>
    <dgm:pt modelId="{B4CAE1AD-B17B-440A-AF5F-9FBB8829CB8D}" type="parTrans" cxnId="{8D9C56FA-1234-460F-AC71-AA8E6C495380}">
      <dgm:prSet/>
      <dgm:spPr/>
      <dgm:t>
        <a:bodyPr/>
        <a:lstStyle/>
        <a:p>
          <a:endParaRPr lang="uk-UA"/>
        </a:p>
      </dgm:t>
    </dgm:pt>
    <dgm:pt modelId="{A0898C29-95AC-4261-815B-ECF2902E78D5}" type="sibTrans" cxnId="{8D9C56FA-1234-460F-AC71-AA8E6C495380}">
      <dgm:prSet/>
      <dgm:spPr/>
      <dgm:t>
        <a:bodyPr/>
        <a:lstStyle/>
        <a:p>
          <a:endParaRPr lang="uk-UA"/>
        </a:p>
      </dgm:t>
    </dgm:pt>
    <dgm:pt modelId="{440BE41C-6F24-4625-AAB0-BA7D2F60C7D2}">
      <dgm:prSet phldrT="[Текст]"/>
      <dgm:spPr/>
      <dgm:t>
        <a:bodyPr/>
        <a:lstStyle/>
        <a:p>
          <a:r>
            <a:rPr lang="uk-UA" i="1" dirty="0" smtClean="0"/>
            <a:t>Динамічність</a:t>
          </a:r>
          <a:endParaRPr lang="uk-UA" i="1" dirty="0"/>
        </a:p>
      </dgm:t>
    </dgm:pt>
    <dgm:pt modelId="{D36E6FCF-4FEC-4D41-9F55-723D7F49EA90}" type="parTrans" cxnId="{D8B9AF78-7FA2-445B-8487-505119726311}">
      <dgm:prSet/>
      <dgm:spPr/>
      <dgm:t>
        <a:bodyPr/>
        <a:lstStyle/>
        <a:p>
          <a:endParaRPr lang="uk-UA"/>
        </a:p>
      </dgm:t>
    </dgm:pt>
    <dgm:pt modelId="{829114A2-E113-47DE-B09C-031DCCA69139}" type="sibTrans" cxnId="{D8B9AF78-7FA2-445B-8487-505119726311}">
      <dgm:prSet/>
      <dgm:spPr/>
      <dgm:t>
        <a:bodyPr/>
        <a:lstStyle/>
        <a:p>
          <a:endParaRPr lang="uk-UA"/>
        </a:p>
      </dgm:t>
    </dgm:pt>
    <dgm:pt modelId="{B344515A-B557-446B-8752-191E8B7FDDDF}" type="pres">
      <dgm:prSet presAssocID="{844E45EC-DAE6-4B82-B069-285BFACB601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8D0FE54-0ED0-45DA-BE30-F80655748829}" type="pres">
      <dgm:prSet presAssocID="{8A712463-8130-4795-B145-A19379BF6DC0}" presName="root1" presStyleCnt="0"/>
      <dgm:spPr/>
    </dgm:pt>
    <dgm:pt modelId="{218D12B5-48AA-42BA-AF11-C88301EB1841}" type="pres">
      <dgm:prSet presAssocID="{8A712463-8130-4795-B145-A19379BF6DC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C431327-9652-43F5-A690-2125D22F0EC7}" type="pres">
      <dgm:prSet presAssocID="{8A712463-8130-4795-B145-A19379BF6DC0}" presName="level2hierChild" presStyleCnt="0"/>
      <dgm:spPr/>
    </dgm:pt>
    <dgm:pt modelId="{4FD1A206-F85F-484C-A025-028281670306}" type="pres">
      <dgm:prSet presAssocID="{86E1E5F4-EBC1-49DD-8B2C-1D2EEB27E35B}" presName="conn2-1" presStyleLbl="parChTrans1D2" presStyleIdx="0" presStyleCnt="3"/>
      <dgm:spPr/>
    </dgm:pt>
    <dgm:pt modelId="{1E064565-F700-4746-B2A7-BCC65C530258}" type="pres">
      <dgm:prSet presAssocID="{86E1E5F4-EBC1-49DD-8B2C-1D2EEB27E35B}" presName="connTx" presStyleLbl="parChTrans1D2" presStyleIdx="0" presStyleCnt="3"/>
      <dgm:spPr/>
    </dgm:pt>
    <dgm:pt modelId="{E085CAA3-A2E9-4B9C-A8FC-6059E313E4B8}" type="pres">
      <dgm:prSet presAssocID="{AC56BB73-160A-43D3-BFF2-E113367A9371}" presName="root2" presStyleCnt="0"/>
      <dgm:spPr/>
    </dgm:pt>
    <dgm:pt modelId="{E98E9114-B607-4259-8F7B-A4B94C6CA1AC}" type="pres">
      <dgm:prSet presAssocID="{AC56BB73-160A-43D3-BFF2-E113367A9371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71EF03B-C0BD-4B8A-B2F3-F23FFBB8B7A3}" type="pres">
      <dgm:prSet presAssocID="{AC56BB73-160A-43D3-BFF2-E113367A9371}" presName="level3hierChild" presStyleCnt="0"/>
      <dgm:spPr/>
    </dgm:pt>
    <dgm:pt modelId="{7F6A58A3-1B95-48EA-BF6E-BBA47705E7BE}" type="pres">
      <dgm:prSet presAssocID="{B4CAE1AD-B17B-440A-AF5F-9FBB8829CB8D}" presName="conn2-1" presStyleLbl="parChTrans1D2" presStyleIdx="1" presStyleCnt="3"/>
      <dgm:spPr/>
    </dgm:pt>
    <dgm:pt modelId="{7CDA8AFE-459C-45C7-A7E3-46D761156A48}" type="pres">
      <dgm:prSet presAssocID="{B4CAE1AD-B17B-440A-AF5F-9FBB8829CB8D}" presName="connTx" presStyleLbl="parChTrans1D2" presStyleIdx="1" presStyleCnt="3"/>
      <dgm:spPr/>
    </dgm:pt>
    <dgm:pt modelId="{D11E780E-0A93-4981-8AAF-3456B27D4ED9}" type="pres">
      <dgm:prSet presAssocID="{BE77BDA9-8995-4981-BBE7-1FF7EACC7E6F}" presName="root2" presStyleCnt="0"/>
      <dgm:spPr/>
    </dgm:pt>
    <dgm:pt modelId="{DD3DD4EC-BB5A-449E-BB38-C8EE3439601B}" type="pres">
      <dgm:prSet presAssocID="{BE77BDA9-8995-4981-BBE7-1FF7EACC7E6F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D732FF7-1195-4E20-9FED-D5A46E6087E4}" type="pres">
      <dgm:prSet presAssocID="{BE77BDA9-8995-4981-BBE7-1FF7EACC7E6F}" presName="level3hierChild" presStyleCnt="0"/>
      <dgm:spPr/>
    </dgm:pt>
    <dgm:pt modelId="{37AF54B7-DFBF-4E4C-801D-F022DA03C118}" type="pres">
      <dgm:prSet presAssocID="{D36E6FCF-4FEC-4D41-9F55-723D7F49EA90}" presName="conn2-1" presStyleLbl="parChTrans1D2" presStyleIdx="2" presStyleCnt="3"/>
      <dgm:spPr/>
    </dgm:pt>
    <dgm:pt modelId="{503DB219-B314-4CE7-9DFE-66F049A4DE34}" type="pres">
      <dgm:prSet presAssocID="{D36E6FCF-4FEC-4D41-9F55-723D7F49EA90}" presName="connTx" presStyleLbl="parChTrans1D2" presStyleIdx="2" presStyleCnt="3"/>
      <dgm:spPr/>
    </dgm:pt>
    <dgm:pt modelId="{AD0683D4-A619-4F15-A170-D0DEB3148928}" type="pres">
      <dgm:prSet presAssocID="{440BE41C-6F24-4625-AAB0-BA7D2F60C7D2}" presName="root2" presStyleCnt="0"/>
      <dgm:spPr/>
    </dgm:pt>
    <dgm:pt modelId="{3B9E6143-539C-4CB2-815C-38480B6E436A}" type="pres">
      <dgm:prSet presAssocID="{440BE41C-6F24-4625-AAB0-BA7D2F60C7D2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2A89CA4-3EC6-48AE-B284-2CE242FF7CE2}" type="pres">
      <dgm:prSet presAssocID="{440BE41C-6F24-4625-AAB0-BA7D2F60C7D2}" presName="level3hierChild" presStyleCnt="0"/>
      <dgm:spPr/>
    </dgm:pt>
  </dgm:ptLst>
  <dgm:cxnLst>
    <dgm:cxn modelId="{74E48CD3-41A9-4150-8619-91F8E77156DE}" type="presOf" srcId="{D36E6FCF-4FEC-4D41-9F55-723D7F49EA90}" destId="{503DB219-B314-4CE7-9DFE-66F049A4DE34}" srcOrd="1" destOrd="0" presId="urn:microsoft.com/office/officeart/2008/layout/HorizontalMultiLevelHierarchy"/>
    <dgm:cxn modelId="{8D9C56FA-1234-460F-AC71-AA8E6C495380}" srcId="{8A712463-8130-4795-B145-A19379BF6DC0}" destId="{BE77BDA9-8995-4981-BBE7-1FF7EACC7E6F}" srcOrd="1" destOrd="0" parTransId="{B4CAE1AD-B17B-440A-AF5F-9FBB8829CB8D}" sibTransId="{A0898C29-95AC-4261-815B-ECF2902E78D5}"/>
    <dgm:cxn modelId="{31DEF5AB-78AF-4B91-B6D8-F8F687CA140F}" type="presOf" srcId="{B4CAE1AD-B17B-440A-AF5F-9FBB8829CB8D}" destId="{7F6A58A3-1B95-48EA-BF6E-BBA47705E7BE}" srcOrd="0" destOrd="0" presId="urn:microsoft.com/office/officeart/2008/layout/HorizontalMultiLevelHierarchy"/>
    <dgm:cxn modelId="{24A8B87A-4BBA-465F-B12F-7E460F04B186}" type="presOf" srcId="{D36E6FCF-4FEC-4D41-9F55-723D7F49EA90}" destId="{37AF54B7-DFBF-4E4C-801D-F022DA03C118}" srcOrd="0" destOrd="0" presId="urn:microsoft.com/office/officeart/2008/layout/HorizontalMultiLevelHierarchy"/>
    <dgm:cxn modelId="{3FD50A70-8EEF-4684-A33E-30D194AB6F8B}" type="presOf" srcId="{86E1E5F4-EBC1-49DD-8B2C-1D2EEB27E35B}" destId="{1E064565-F700-4746-B2A7-BCC65C530258}" srcOrd="1" destOrd="0" presId="urn:microsoft.com/office/officeart/2008/layout/HorizontalMultiLevelHierarchy"/>
    <dgm:cxn modelId="{60332205-8444-4BB4-84D8-AA03BEAC2726}" type="presOf" srcId="{BE77BDA9-8995-4981-BBE7-1FF7EACC7E6F}" destId="{DD3DD4EC-BB5A-449E-BB38-C8EE3439601B}" srcOrd="0" destOrd="0" presId="urn:microsoft.com/office/officeart/2008/layout/HorizontalMultiLevelHierarchy"/>
    <dgm:cxn modelId="{DF2D0E15-FEF1-4088-A508-C2124B3C0B9C}" srcId="{8A712463-8130-4795-B145-A19379BF6DC0}" destId="{AC56BB73-160A-43D3-BFF2-E113367A9371}" srcOrd="0" destOrd="0" parTransId="{86E1E5F4-EBC1-49DD-8B2C-1D2EEB27E35B}" sibTransId="{E4CE4513-1793-4ABD-8984-65D8110F0B75}"/>
    <dgm:cxn modelId="{1AC74860-42F8-40FE-8AA2-1013333F6047}" type="presOf" srcId="{844E45EC-DAE6-4B82-B069-285BFACB601B}" destId="{B344515A-B557-446B-8752-191E8B7FDDDF}" srcOrd="0" destOrd="0" presId="urn:microsoft.com/office/officeart/2008/layout/HorizontalMultiLevelHierarchy"/>
    <dgm:cxn modelId="{D8B9AF78-7FA2-445B-8487-505119726311}" srcId="{8A712463-8130-4795-B145-A19379BF6DC0}" destId="{440BE41C-6F24-4625-AAB0-BA7D2F60C7D2}" srcOrd="2" destOrd="0" parTransId="{D36E6FCF-4FEC-4D41-9F55-723D7F49EA90}" sibTransId="{829114A2-E113-47DE-B09C-031DCCA69139}"/>
    <dgm:cxn modelId="{7715DB2D-703D-49F8-9F12-978D7A5A2D23}" type="presOf" srcId="{8A712463-8130-4795-B145-A19379BF6DC0}" destId="{218D12B5-48AA-42BA-AF11-C88301EB1841}" srcOrd="0" destOrd="0" presId="urn:microsoft.com/office/officeart/2008/layout/HorizontalMultiLevelHierarchy"/>
    <dgm:cxn modelId="{2633D1CC-BD55-46CD-B90B-16044B35B037}" type="presOf" srcId="{B4CAE1AD-B17B-440A-AF5F-9FBB8829CB8D}" destId="{7CDA8AFE-459C-45C7-A7E3-46D761156A48}" srcOrd="1" destOrd="0" presId="urn:microsoft.com/office/officeart/2008/layout/HorizontalMultiLevelHierarchy"/>
    <dgm:cxn modelId="{3DC479C0-7A01-4C81-90D3-FC9E6A9B9B88}" srcId="{844E45EC-DAE6-4B82-B069-285BFACB601B}" destId="{8A712463-8130-4795-B145-A19379BF6DC0}" srcOrd="0" destOrd="0" parTransId="{69B9ABAF-0CFD-441A-827D-0846E546BB69}" sibTransId="{3D60B47E-2F81-448C-863D-D13435790D13}"/>
    <dgm:cxn modelId="{2D70BA94-99DC-4AB4-AFC2-25E55DBC1643}" type="presOf" srcId="{86E1E5F4-EBC1-49DD-8B2C-1D2EEB27E35B}" destId="{4FD1A206-F85F-484C-A025-028281670306}" srcOrd="0" destOrd="0" presId="urn:microsoft.com/office/officeart/2008/layout/HorizontalMultiLevelHierarchy"/>
    <dgm:cxn modelId="{F098F31C-DF32-408F-9E58-08BE874C1D1E}" type="presOf" srcId="{440BE41C-6F24-4625-AAB0-BA7D2F60C7D2}" destId="{3B9E6143-539C-4CB2-815C-38480B6E436A}" srcOrd="0" destOrd="0" presId="urn:microsoft.com/office/officeart/2008/layout/HorizontalMultiLevelHierarchy"/>
    <dgm:cxn modelId="{65C97E24-2733-4FB1-9568-5F92C32B4BFA}" type="presOf" srcId="{AC56BB73-160A-43D3-BFF2-E113367A9371}" destId="{E98E9114-B607-4259-8F7B-A4B94C6CA1AC}" srcOrd="0" destOrd="0" presId="urn:microsoft.com/office/officeart/2008/layout/HorizontalMultiLevelHierarchy"/>
    <dgm:cxn modelId="{0DCB4182-B56C-412A-972A-D5FD4796EAF3}" type="presParOf" srcId="{B344515A-B557-446B-8752-191E8B7FDDDF}" destId="{48D0FE54-0ED0-45DA-BE30-F80655748829}" srcOrd="0" destOrd="0" presId="urn:microsoft.com/office/officeart/2008/layout/HorizontalMultiLevelHierarchy"/>
    <dgm:cxn modelId="{DC9A6787-391B-49F6-B3B7-A9B738823788}" type="presParOf" srcId="{48D0FE54-0ED0-45DA-BE30-F80655748829}" destId="{218D12B5-48AA-42BA-AF11-C88301EB1841}" srcOrd="0" destOrd="0" presId="urn:microsoft.com/office/officeart/2008/layout/HorizontalMultiLevelHierarchy"/>
    <dgm:cxn modelId="{48C7D1FA-D392-4DC7-838C-FBA22A9FAAB6}" type="presParOf" srcId="{48D0FE54-0ED0-45DA-BE30-F80655748829}" destId="{DC431327-9652-43F5-A690-2125D22F0EC7}" srcOrd="1" destOrd="0" presId="urn:microsoft.com/office/officeart/2008/layout/HorizontalMultiLevelHierarchy"/>
    <dgm:cxn modelId="{F4584255-13A5-45EF-83CF-F67A31F4E873}" type="presParOf" srcId="{DC431327-9652-43F5-A690-2125D22F0EC7}" destId="{4FD1A206-F85F-484C-A025-028281670306}" srcOrd="0" destOrd="0" presId="urn:microsoft.com/office/officeart/2008/layout/HorizontalMultiLevelHierarchy"/>
    <dgm:cxn modelId="{8F286A31-5341-4168-9346-BBE711C510E7}" type="presParOf" srcId="{4FD1A206-F85F-484C-A025-028281670306}" destId="{1E064565-F700-4746-B2A7-BCC65C530258}" srcOrd="0" destOrd="0" presId="urn:microsoft.com/office/officeart/2008/layout/HorizontalMultiLevelHierarchy"/>
    <dgm:cxn modelId="{A6FEC142-B113-4C4C-A55F-68962B832190}" type="presParOf" srcId="{DC431327-9652-43F5-A690-2125D22F0EC7}" destId="{E085CAA3-A2E9-4B9C-A8FC-6059E313E4B8}" srcOrd="1" destOrd="0" presId="urn:microsoft.com/office/officeart/2008/layout/HorizontalMultiLevelHierarchy"/>
    <dgm:cxn modelId="{46D42101-6330-4378-9F6E-114866CBD120}" type="presParOf" srcId="{E085CAA3-A2E9-4B9C-A8FC-6059E313E4B8}" destId="{E98E9114-B607-4259-8F7B-A4B94C6CA1AC}" srcOrd="0" destOrd="0" presId="urn:microsoft.com/office/officeart/2008/layout/HorizontalMultiLevelHierarchy"/>
    <dgm:cxn modelId="{2E497E94-369E-4128-A7E8-E6C716150CC5}" type="presParOf" srcId="{E085CAA3-A2E9-4B9C-A8FC-6059E313E4B8}" destId="{371EF03B-C0BD-4B8A-B2F3-F23FFBB8B7A3}" srcOrd="1" destOrd="0" presId="urn:microsoft.com/office/officeart/2008/layout/HorizontalMultiLevelHierarchy"/>
    <dgm:cxn modelId="{4B9BD18C-84CA-4C82-8AAC-50AEEB49F8B4}" type="presParOf" srcId="{DC431327-9652-43F5-A690-2125D22F0EC7}" destId="{7F6A58A3-1B95-48EA-BF6E-BBA47705E7BE}" srcOrd="2" destOrd="0" presId="urn:microsoft.com/office/officeart/2008/layout/HorizontalMultiLevelHierarchy"/>
    <dgm:cxn modelId="{6DEC9A57-0E06-4F08-BEFF-221DB2EBAF30}" type="presParOf" srcId="{7F6A58A3-1B95-48EA-BF6E-BBA47705E7BE}" destId="{7CDA8AFE-459C-45C7-A7E3-46D761156A48}" srcOrd="0" destOrd="0" presId="urn:microsoft.com/office/officeart/2008/layout/HorizontalMultiLevelHierarchy"/>
    <dgm:cxn modelId="{A4C90298-EE7E-4E61-B03E-8C5D88881ADD}" type="presParOf" srcId="{DC431327-9652-43F5-A690-2125D22F0EC7}" destId="{D11E780E-0A93-4981-8AAF-3456B27D4ED9}" srcOrd="3" destOrd="0" presId="urn:microsoft.com/office/officeart/2008/layout/HorizontalMultiLevelHierarchy"/>
    <dgm:cxn modelId="{09B49789-6CA7-4F10-8090-BCDEF928966C}" type="presParOf" srcId="{D11E780E-0A93-4981-8AAF-3456B27D4ED9}" destId="{DD3DD4EC-BB5A-449E-BB38-C8EE3439601B}" srcOrd="0" destOrd="0" presId="urn:microsoft.com/office/officeart/2008/layout/HorizontalMultiLevelHierarchy"/>
    <dgm:cxn modelId="{81E51364-EAB8-46B8-BAD6-C9744E492C66}" type="presParOf" srcId="{D11E780E-0A93-4981-8AAF-3456B27D4ED9}" destId="{5D732FF7-1195-4E20-9FED-D5A46E6087E4}" srcOrd="1" destOrd="0" presId="urn:microsoft.com/office/officeart/2008/layout/HorizontalMultiLevelHierarchy"/>
    <dgm:cxn modelId="{664CC915-D1DE-451B-9250-680A99F9F50D}" type="presParOf" srcId="{DC431327-9652-43F5-A690-2125D22F0EC7}" destId="{37AF54B7-DFBF-4E4C-801D-F022DA03C118}" srcOrd="4" destOrd="0" presId="urn:microsoft.com/office/officeart/2008/layout/HorizontalMultiLevelHierarchy"/>
    <dgm:cxn modelId="{5001B646-2697-4A30-9741-A6A21C987AE9}" type="presParOf" srcId="{37AF54B7-DFBF-4E4C-801D-F022DA03C118}" destId="{503DB219-B314-4CE7-9DFE-66F049A4DE34}" srcOrd="0" destOrd="0" presId="urn:microsoft.com/office/officeart/2008/layout/HorizontalMultiLevelHierarchy"/>
    <dgm:cxn modelId="{DF391D1B-46BA-4584-A918-33AF7D611156}" type="presParOf" srcId="{DC431327-9652-43F5-A690-2125D22F0EC7}" destId="{AD0683D4-A619-4F15-A170-D0DEB3148928}" srcOrd="5" destOrd="0" presId="urn:microsoft.com/office/officeart/2008/layout/HorizontalMultiLevelHierarchy"/>
    <dgm:cxn modelId="{F52DA55C-1CEC-4F87-ADD9-FF68FEEF0227}" type="presParOf" srcId="{AD0683D4-A619-4F15-A170-D0DEB3148928}" destId="{3B9E6143-539C-4CB2-815C-38480B6E436A}" srcOrd="0" destOrd="0" presId="urn:microsoft.com/office/officeart/2008/layout/HorizontalMultiLevelHierarchy"/>
    <dgm:cxn modelId="{A95D5055-72ED-4099-8D50-312C7249AD9E}" type="presParOf" srcId="{AD0683D4-A619-4F15-A170-D0DEB3148928}" destId="{62A89CA4-3EC6-48AE-B284-2CE242FF7CE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D4F97C-AD32-4F80-AC38-1B8A5665DB8E}" type="doc">
      <dgm:prSet loTypeId="urn:microsoft.com/office/officeart/2009/3/layout/OpposingIdeas" loCatId="relationship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uk-UA"/>
        </a:p>
      </dgm:t>
    </dgm:pt>
    <dgm:pt modelId="{EC520028-FB93-4A57-A7C4-4E7B9B9AB065}">
      <dgm:prSet phldrT="[Текст]"/>
      <dgm:spPr/>
      <dgm:t>
        <a:bodyPr/>
        <a:lstStyle/>
        <a:p>
          <a:r>
            <a:rPr lang="uk-UA" b="1" dirty="0" smtClean="0"/>
            <a:t>Фізичний простір</a:t>
          </a:r>
          <a:endParaRPr lang="uk-UA" b="1" dirty="0"/>
        </a:p>
      </dgm:t>
    </dgm:pt>
    <dgm:pt modelId="{2B205F53-DAC3-42E5-8714-67A2828C9A38}" type="parTrans" cxnId="{7C7D28AC-FFEE-4F2C-BED4-8232FABD6A85}">
      <dgm:prSet/>
      <dgm:spPr/>
      <dgm:t>
        <a:bodyPr/>
        <a:lstStyle/>
        <a:p>
          <a:endParaRPr lang="uk-UA"/>
        </a:p>
      </dgm:t>
    </dgm:pt>
    <dgm:pt modelId="{DEFECE0E-94A9-4584-945E-5ADB3484EF17}" type="sibTrans" cxnId="{7C7D28AC-FFEE-4F2C-BED4-8232FABD6A85}">
      <dgm:prSet/>
      <dgm:spPr/>
      <dgm:t>
        <a:bodyPr/>
        <a:lstStyle/>
        <a:p>
          <a:endParaRPr lang="uk-UA"/>
        </a:p>
      </dgm:t>
    </dgm:pt>
    <dgm:pt modelId="{A9D2C073-4B68-4D37-8053-57B99FCE41B3}">
      <dgm:prSet phldrT="[Текст]" custT="1"/>
      <dgm:spPr/>
      <dgm:t>
        <a:bodyPr/>
        <a:lstStyle/>
        <a:p>
          <a:pPr algn="ctr"/>
          <a:r>
            <a:rPr lang="uk-UA" sz="2200" i="1" dirty="0" smtClean="0"/>
            <a:t>будівлі, вулиці, інфраструктура</a:t>
          </a:r>
          <a:endParaRPr lang="uk-UA" sz="2200" i="1" dirty="0"/>
        </a:p>
      </dgm:t>
    </dgm:pt>
    <dgm:pt modelId="{48C4440C-B55F-4D8C-9F56-AD9EAD025528}" type="parTrans" cxnId="{8B3E8C6F-9841-4654-A9FF-9D00D6238E6D}">
      <dgm:prSet/>
      <dgm:spPr/>
      <dgm:t>
        <a:bodyPr/>
        <a:lstStyle/>
        <a:p>
          <a:endParaRPr lang="uk-UA"/>
        </a:p>
      </dgm:t>
    </dgm:pt>
    <dgm:pt modelId="{AD3B513D-0E0A-41F2-A927-E8B28C2E6B14}" type="sibTrans" cxnId="{8B3E8C6F-9841-4654-A9FF-9D00D6238E6D}">
      <dgm:prSet/>
      <dgm:spPr/>
      <dgm:t>
        <a:bodyPr/>
        <a:lstStyle/>
        <a:p>
          <a:endParaRPr lang="uk-UA"/>
        </a:p>
      </dgm:t>
    </dgm:pt>
    <dgm:pt modelId="{9F1E2B7A-349A-4758-8174-3F7C4B13BB0B}">
      <dgm:prSet phldrT="[Текст]"/>
      <dgm:spPr/>
      <dgm:t>
        <a:bodyPr/>
        <a:lstStyle/>
        <a:p>
          <a:r>
            <a:rPr lang="uk-UA" b="1" dirty="0" smtClean="0"/>
            <a:t>Соціальний простір</a:t>
          </a:r>
          <a:endParaRPr lang="uk-UA" b="1" dirty="0"/>
        </a:p>
      </dgm:t>
    </dgm:pt>
    <dgm:pt modelId="{F095D6AC-4E7E-4760-9621-B9F23A511B7A}" type="parTrans" cxnId="{C563D96F-436B-4CFF-A761-B246702BFA97}">
      <dgm:prSet/>
      <dgm:spPr/>
      <dgm:t>
        <a:bodyPr/>
        <a:lstStyle/>
        <a:p>
          <a:endParaRPr lang="uk-UA"/>
        </a:p>
      </dgm:t>
    </dgm:pt>
    <dgm:pt modelId="{CD61105A-DE1B-4560-840B-67C1583C5DA7}" type="sibTrans" cxnId="{C563D96F-436B-4CFF-A761-B246702BFA97}">
      <dgm:prSet/>
      <dgm:spPr/>
      <dgm:t>
        <a:bodyPr/>
        <a:lstStyle/>
        <a:p>
          <a:endParaRPr lang="uk-UA"/>
        </a:p>
      </dgm:t>
    </dgm:pt>
    <dgm:pt modelId="{C66A1981-CB91-4053-9937-344CD3816026}">
      <dgm:prSet phldrT="[Текст]" custT="1"/>
      <dgm:spPr/>
      <dgm:t>
        <a:bodyPr/>
        <a:lstStyle/>
        <a:p>
          <a:pPr algn="ctr"/>
          <a:r>
            <a:rPr lang="uk-UA" sz="2200" i="1" dirty="0" smtClean="0"/>
            <a:t>комунікації, соціальні відносини, культурні традиції</a:t>
          </a:r>
          <a:endParaRPr lang="uk-UA" sz="2200" i="1" dirty="0"/>
        </a:p>
      </dgm:t>
    </dgm:pt>
    <dgm:pt modelId="{E3FB57FB-BF66-4B9C-BB26-050A857F33E2}" type="parTrans" cxnId="{A20BEB36-BA6A-414B-902B-1EF07262B441}">
      <dgm:prSet/>
      <dgm:spPr/>
      <dgm:t>
        <a:bodyPr/>
        <a:lstStyle/>
        <a:p>
          <a:endParaRPr lang="uk-UA"/>
        </a:p>
      </dgm:t>
    </dgm:pt>
    <dgm:pt modelId="{3F143B02-37B8-4249-B818-C6007D3D2C7B}" type="sibTrans" cxnId="{A20BEB36-BA6A-414B-902B-1EF07262B441}">
      <dgm:prSet/>
      <dgm:spPr/>
      <dgm:t>
        <a:bodyPr/>
        <a:lstStyle/>
        <a:p>
          <a:endParaRPr lang="uk-UA"/>
        </a:p>
      </dgm:t>
    </dgm:pt>
    <dgm:pt modelId="{058BAEE8-CB5B-44DC-9F0E-77D7248B5D10}" type="pres">
      <dgm:prSet presAssocID="{51D4F97C-AD32-4F80-AC38-1B8A5665DB8E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77F58DDF-42B4-4956-A6EB-211D26B8EF7E}" type="pres">
      <dgm:prSet presAssocID="{51D4F97C-AD32-4F80-AC38-1B8A5665DB8E}" presName="Background" presStyleLbl="node1" presStyleIdx="0" presStyleCnt="1" custLinFactNeighborX="284" custLinFactNeighborY="2491"/>
      <dgm:spPr/>
    </dgm:pt>
    <dgm:pt modelId="{7D5E3355-42A6-4103-A472-9DA88956AACE}" type="pres">
      <dgm:prSet presAssocID="{51D4F97C-AD32-4F80-AC38-1B8A5665DB8E}" presName="Divider" presStyleLbl="callout" presStyleIdx="0" presStyleCnt="1"/>
      <dgm:spPr/>
    </dgm:pt>
    <dgm:pt modelId="{F393B564-D724-4D8B-9F0A-048F3BBB6116}" type="pres">
      <dgm:prSet presAssocID="{51D4F97C-AD32-4F80-AC38-1B8A5665DB8E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B723D45-076B-4BDD-80B2-CA168D1B1DBC}" type="pres">
      <dgm:prSet presAssocID="{51D4F97C-AD32-4F80-AC38-1B8A5665DB8E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55B8E7-2EC3-4F02-A301-3EA932E921FA}" type="pres">
      <dgm:prSet presAssocID="{51D4F97C-AD32-4F80-AC38-1B8A5665DB8E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uk-UA"/>
        </a:p>
      </dgm:t>
    </dgm:pt>
    <dgm:pt modelId="{FEABF392-9155-4184-B3D6-3E23716E06A6}" type="pres">
      <dgm:prSet presAssocID="{51D4F97C-AD32-4F80-AC38-1B8A5665DB8E}" presName="ParentShape1" presStyleLbl="alignImgPlace1" presStyleIdx="0" presStyleCnt="2">
        <dgm:presLayoutVars/>
      </dgm:prSet>
      <dgm:spPr/>
      <dgm:t>
        <a:bodyPr/>
        <a:lstStyle/>
        <a:p>
          <a:endParaRPr lang="uk-UA"/>
        </a:p>
      </dgm:t>
    </dgm:pt>
    <dgm:pt modelId="{A0828067-3B84-4488-89A3-3BA230379382}" type="pres">
      <dgm:prSet presAssocID="{51D4F97C-AD32-4F80-AC38-1B8A5665DB8E}" presName="ParentText2" presStyleLbl="revTx" presStyleIdx="0" presStyleCnt="0">
        <dgm:presLayoutVars>
          <dgm:chMax val="1"/>
          <dgm:chPref val="1"/>
        </dgm:presLayoutVars>
      </dgm:prSet>
      <dgm:spPr/>
    </dgm:pt>
    <dgm:pt modelId="{9D92219E-E426-4D33-82B9-C7DD93237824}" type="pres">
      <dgm:prSet presAssocID="{51D4F97C-AD32-4F80-AC38-1B8A5665DB8E}" presName="ParentShape2" presStyleLbl="alignImgPlace1" presStyleIdx="1" presStyleCnt="2">
        <dgm:presLayoutVars/>
      </dgm:prSet>
      <dgm:spPr/>
    </dgm:pt>
  </dgm:ptLst>
  <dgm:cxnLst>
    <dgm:cxn modelId="{C563D96F-436B-4CFF-A761-B246702BFA97}" srcId="{51D4F97C-AD32-4F80-AC38-1B8A5665DB8E}" destId="{9F1E2B7A-349A-4758-8174-3F7C4B13BB0B}" srcOrd="1" destOrd="0" parTransId="{F095D6AC-4E7E-4760-9621-B9F23A511B7A}" sibTransId="{CD61105A-DE1B-4560-840B-67C1583C5DA7}"/>
    <dgm:cxn modelId="{D1469FFF-4824-46C2-8CAC-630C4FA589BA}" type="presOf" srcId="{EC520028-FB93-4A57-A7C4-4E7B9B9AB065}" destId="{FEABF392-9155-4184-B3D6-3E23716E06A6}" srcOrd="1" destOrd="0" presId="urn:microsoft.com/office/officeart/2009/3/layout/OpposingIdeas"/>
    <dgm:cxn modelId="{A20BEB36-BA6A-414B-902B-1EF07262B441}" srcId="{9F1E2B7A-349A-4758-8174-3F7C4B13BB0B}" destId="{C66A1981-CB91-4053-9937-344CD3816026}" srcOrd="0" destOrd="0" parTransId="{E3FB57FB-BF66-4B9C-BB26-050A857F33E2}" sibTransId="{3F143B02-37B8-4249-B818-C6007D3D2C7B}"/>
    <dgm:cxn modelId="{82F039A1-DE12-43C7-AA9B-04D8AD4646AB}" type="presOf" srcId="{51D4F97C-AD32-4F80-AC38-1B8A5665DB8E}" destId="{058BAEE8-CB5B-44DC-9F0E-77D7248B5D10}" srcOrd="0" destOrd="0" presId="urn:microsoft.com/office/officeart/2009/3/layout/OpposingIdeas"/>
    <dgm:cxn modelId="{D0EA003A-C9B1-44A3-8F44-75827AF504F3}" type="presOf" srcId="{EC520028-FB93-4A57-A7C4-4E7B9B9AB065}" destId="{B655B8E7-2EC3-4F02-A301-3EA932E921FA}" srcOrd="0" destOrd="0" presId="urn:microsoft.com/office/officeart/2009/3/layout/OpposingIdeas"/>
    <dgm:cxn modelId="{7C7D28AC-FFEE-4F2C-BED4-8232FABD6A85}" srcId="{51D4F97C-AD32-4F80-AC38-1B8A5665DB8E}" destId="{EC520028-FB93-4A57-A7C4-4E7B9B9AB065}" srcOrd="0" destOrd="0" parTransId="{2B205F53-DAC3-42E5-8714-67A2828C9A38}" sibTransId="{DEFECE0E-94A9-4584-945E-5ADB3484EF17}"/>
    <dgm:cxn modelId="{A6455C41-5BF4-4C29-A730-2408B54AE4C6}" type="presOf" srcId="{C66A1981-CB91-4053-9937-344CD3816026}" destId="{7B723D45-076B-4BDD-80B2-CA168D1B1DBC}" srcOrd="0" destOrd="0" presId="urn:microsoft.com/office/officeart/2009/3/layout/OpposingIdeas"/>
    <dgm:cxn modelId="{74AE8EA6-D226-4CD3-B932-E5B50D4C89C6}" type="presOf" srcId="{A9D2C073-4B68-4D37-8053-57B99FCE41B3}" destId="{F393B564-D724-4D8B-9F0A-048F3BBB6116}" srcOrd="0" destOrd="0" presId="urn:microsoft.com/office/officeart/2009/3/layout/OpposingIdeas"/>
    <dgm:cxn modelId="{0A66D433-6E6D-4353-82BC-DDE0E48FE33B}" type="presOf" srcId="{9F1E2B7A-349A-4758-8174-3F7C4B13BB0B}" destId="{9D92219E-E426-4D33-82B9-C7DD93237824}" srcOrd="1" destOrd="0" presId="urn:microsoft.com/office/officeart/2009/3/layout/OpposingIdeas"/>
    <dgm:cxn modelId="{8B3E8C6F-9841-4654-A9FF-9D00D6238E6D}" srcId="{EC520028-FB93-4A57-A7C4-4E7B9B9AB065}" destId="{A9D2C073-4B68-4D37-8053-57B99FCE41B3}" srcOrd="0" destOrd="0" parTransId="{48C4440C-B55F-4D8C-9F56-AD9EAD025528}" sibTransId="{AD3B513D-0E0A-41F2-A927-E8B28C2E6B14}"/>
    <dgm:cxn modelId="{596F4E7A-B444-4959-9073-8F4CA7FAF58A}" type="presOf" srcId="{9F1E2B7A-349A-4758-8174-3F7C4B13BB0B}" destId="{A0828067-3B84-4488-89A3-3BA230379382}" srcOrd="0" destOrd="0" presId="urn:microsoft.com/office/officeart/2009/3/layout/OpposingIdeas"/>
    <dgm:cxn modelId="{249937AC-D231-4074-93E6-66C446AD2A12}" type="presParOf" srcId="{058BAEE8-CB5B-44DC-9F0E-77D7248B5D10}" destId="{77F58DDF-42B4-4956-A6EB-211D26B8EF7E}" srcOrd="0" destOrd="0" presId="urn:microsoft.com/office/officeart/2009/3/layout/OpposingIdeas"/>
    <dgm:cxn modelId="{1CA3A165-0B12-4C01-8FB4-429DA4C68A4A}" type="presParOf" srcId="{058BAEE8-CB5B-44DC-9F0E-77D7248B5D10}" destId="{7D5E3355-42A6-4103-A472-9DA88956AACE}" srcOrd="1" destOrd="0" presId="urn:microsoft.com/office/officeart/2009/3/layout/OpposingIdeas"/>
    <dgm:cxn modelId="{A2B9FF33-85FE-44FC-A288-DDFC1FB4CBC5}" type="presParOf" srcId="{058BAEE8-CB5B-44DC-9F0E-77D7248B5D10}" destId="{F393B564-D724-4D8B-9F0A-048F3BBB6116}" srcOrd="2" destOrd="0" presId="urn:microsoft.com/office/officeart/2009/3/layout/OpposingIdeas"/>
    <dgm:cxn modelId="{17AA53FA-B1CD-40CF-B82E-7B780BB145A3}" type="presParOf" srcId="{058BAEE8-CB5B-44DC-9F0E-77D7248B5D10}" destId="{7B723D45-076B-4BDD-80B2-CA168D1B1DBC}" srcOrd="3" destOrd="0" presId="urn:microsoft.com/office/officeart/2009/3/layout/OpposingIdeas"/>
    <dgm:cxn modelId="{B6D44841-7DF2-481B-A8EE-12B14D074A13}" type="presParOf" srcId="{058BAEE8-CB5B-44DC-9F0E-77D7248B5D10}" destId="{B655B8E7-2EC3-4F02-A301-3EA932E921FA}" srcOrd="4" destOrd="0" presId="urn:microsoft.com/office/officeart/2009/3/layout/OpposingIdeas"/>
    <dgm:cxn modelId="{5442BD2C-AE5E-4C83-B87C-E53D7D27679D}" type="presParOf" srcId="{058BAEE8-CB5B-44DC-9F0E-77D7248B5D10}" destId="{FEABF392-9155-4184-B3D6-3E23716E06A6}" srcOrd="5" destOrd="0" presId="urn:microsoft.com/office/officeart/2009/3/layout/OpposingIdeas"/>
    <dgm:cxn modelId="{979C6649-BF20-4087-8C3B-1C760C9F1FD7}" type="presParOf" srcId="{058BAEE8-CB5B-44DC-9F0E-77D7248B5D10}" destId="{A0828067-3B84-4488-89A3-3BA230379382}" srcOrd="6" destOrd="0" presId="urn:microsoft.com/office/officeart/2009/3/layout/OpposingIdeas"/>
    <dgm:cxn modelId="{5D236EB1-B25D-49A3-A5BD-8969F8648DAD}" type="presParOf" srcId="{058BAEE8-CB5B-44DC-9F0E-77D7248B5D10}" destId="{9D92219E-E426-4D33-82B9-C7DD93237824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DF67BE-196A-4BFC-9C8D-D27E61A8E061}" type="doc">
      <dgm:prSet loTypeId="urn:microsoft.com/office/officeart/2005/8/layout/vList5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862792DE-3A6E-4952-B6EF-5271E401E32F}">
      <dgm:prSet phldrT="[Текст]" custT="1"/>
      <dgm:spPr/>
      <dgm:t>
        <a:bodyPr/>
        <a:lstStyle/>
        <a:p>
          <a:r>
            <a:rPr lang="uk-UA" sz="2200" b="1" dirty="0" smtClean="0">
              <a:effectLst/>
            </a:rPr>
            <a:t>Інтеграція</a:t>
          </a:r>
          <a:endParaRPr lang="uk-UA" sz="2200" b="1" dirty="0">
            <a:effectLst/>
          </a:endParaRPr>
        </a:p>
      </dgm:t>
    </dgm:pt>
    <dgm:pt modelId="{FA76715A-44DD-4B3E-853D-06FAADAE9FF7}" type="parTrans" cxnId="{674BC525-F0AB-4B2A-8C8F-91F9C92312B7}">
      <dgm:prSet/>
      <dgm:spPr/>
      <dgm:t>
        <a:bodyPr/>
        <a:lstStyle/>
        <a:p>
          <a:endParaRPr lang="uk-UA" sz="2200"/>
        </a:p>
      </dgm:t>
    </dgm:pt>
    <dgm:pt modelId="{642F2536-CC82-4EA2-A04E-B2DE8E7A8A8D}" type="sibTrans" cxnId="{674BC525-F0AB-4B2A-8C8F-91F9C92312B7}">
      <dgm:prSet/>
      <dgm:spPr/>
      <dgm:t>
        <a:bodyPr/>
        <a:lstStyle/>
        <a:p>
          <a:endParaRPr lang="uk-UA" sz="2200"/>
        </a:p>
      </dgm:t>
    </dgm:pt>
    <dgm:pt modelId="{1EE0A727-B87E-4C54-BA10-FBDBB0C41B19}">
      <dgm:prSet phldrT="[Текст]" custT="1"/>
      <dgm:spPr/>
      <dgm:t>
        <a:bodyPr/>
        <a:lstStyle/>
        <a:p>
          <a:r>
            <a:rPr lang="uk-UA" sz="2100" noProof="0" dirty="0" smtClean="0"/>
            <a:t>об’єднання людей різних культур, професій, соціальних груп</a:t>
          </a:r>
          <a:endParaRPr lang="uk-UA" sz="2100" noProof="0" dirty="0"/>
        </a:p>
      </dgm:t>
    </dgm:pt>
    <dgm:pt modelId="{805E8C61-CF5E-4EF1-B662-C01074388EDB}" type="parTrans" cxnId="{BD8B8B3A-EB74-447B-89B2-08F05F3C412C}">
      <dgm:prSet/>
      <dgm:spPr/>
      <dgm:t>
        <a:bodyPr/>
        <a:lstStyle/>
        <a:p>
          <a:endParaRPr lang="uk-UA" sz="2200"/>
        </a:p>
      </dgm:t>
    </dgm:pt>
    <dgm:pt modelId="{451BEBF9-5BFD-4BC5-870C-19C6ECCB2050}" type="sibTrans" cxnId="{BD8B8B3A-EB74-447B-89B2-08F05F3C412C}">
      <dgm:prSet/>
      <dgm:spPr/>
      <dgm:t>
        <a:bodyPr/>
        <a:lstStyle/>
        <a:p>
          <a:endParaRPr lang="uk-UA" sz="2200"/>
        </a:p>
      </dgm:t>
    </dgm:pt>
    <dgm:pt modelId="{4AB823E3-46BB-4781-A245-33265D069526}">
      <dgm:prSet phldrT="[Текст]" custT="1"/>
      <dgm:spPr/>
      <dgm:t>
        <a:bodyPr/>
        <a:lstStyle/>
        <a:p>
          <a:r>
            <a:rPr lang="uk-UA" sz="2200" smtClean="0"/>
            <a:t>простір для творчості, освіти, бізнесу</a:t>
          </a:r>
          <a:endParaRPr lang="uk-UA" sz="2200" dirty="0"/>
        </a:p>
      </dgm:t>
    </dgm:pt>
    <dgm:pt modelId="{31B4A61E-52A6-4C89-A5AE-0EED62A4F971}" type="parTrans" cxnId="{D9851BEF-31F2-43F8-8F0F-E91A2767D7ED}">
      <dgm:prSet/>
      <dgm:spPr/>
      <dgm:t>
        <a:bodyPr/>
        <a:lstStyle/>
        <a:p>
          <a:endParaRPr lang="uk-UA" sz="2200"/>
        </a:p>
      </dgm:t>
    </dgm:pt>
    <dgm:pt modelId="{32958BF1-3393-4E43-BD86-116EAD04E55D}" type="sibTrans" cxnId="{D9851BEF-31F2-43F8-8F0F-E91A2767D7ED}">
      <dgm:prSet/>
      <dgm:spPr/>
      <dgm:t>
        <a:bodyPr/>
        <a:lstStyle/>
        <a:p>
          <a:endParaRPr lang="uk-UA" sz="2200"/>
        </a:p>
      </dgm:t>
    </dgm:pt>
    <dgm:pt modelId="{F965E67C-9225-47C9-A924-B8564F0BDF3F}">
      <dgm:prSet phldrT="[Текст]" custT="1"/>
      <dgm:spPr/>
      <dgm:t>
        <a:bodyPr/>
        <a:lstStyle/>
        <a:p>
          <a:r>
            <a:rPr lang="uk-UA" sz="2200" b="1" dirty="0" smtClean="0"/>
            <a:t>Розвиток</a:t>
          </a:r>
          <a:endParaRPr lang="uk-UA" sz="2200" b="1" dirty="0"/>
        </a:p>
      </dgm:t>
    </dgm:pt>
    <dgm:pt modelId="{A6FD0D5A-9B91-4177-8F8E-6B5A0AAC2243}" type="parTrans" cxnId="{47505A42-3464-4EF3-868C-30BE3F62D9B6}">
      <dgm:prSet/>
      <dgm:spPr/>
      <dgm:t>
        <a:bodyPr/>
        <a:lstStyle/>
        <a:p>
          <a:endParaRPr lang="uk-UA" sz="2200"/>
        </a:p>
      </dgm:t>
    </dgm:pt>
    <dgm:pt modelId="{38CE3513-E65E-4DC4-A87E-00E9E05FCE7F}" type="sibTrans" cxnId="{47505A42-3464-4EF3-868C-30BE3F62D9B6}">
      <dgm:prSet/>
      <dgm:spPr/>
      <dgm:t>
        <a:bodyPr/>
        <a:lstStyle/>
        <a:p>
          <a:endParaRPr lang="uk-UA" sz="2200"/>
        </a:p>
      </dgm:t>
    </dgm:pt>
    <dgm:pt modelId="{92F34781-5EAC-469A-8D71-1D1CC1223028}">
      <dgm:prSet phldrT="[Текст]" custT="1"/>
      <dgm:spPr/>
      <dgm:t>
        <a:bodyPr/>
        <a:lstStyle/>
        <a:p>
          <a:r>
            <a:rPr lang="uk-UA" sz="2200" dirty="0" smtClean="0"/>
            <a:t>парки, клуби, кафе</a:t>
          </a:r>
          <a:r>
            <a:rPr lang="ru-RU" sz="2200" dirty="0" smtClean="0"/>
            <a:t>.</a:t>
          </a:r>
          <a:endParaRPr lang="uk-UA" sz="2200" dirty="0"/>
        </a:p>
      </dgm:t>
    </dgm:pt>
    <dgm:pt modelId="{C076BE78-1049-496B-A448-66666FA0D1AD}" type="parTrans" cxnId="{CFC5BC00-F47C-44D6-BAA7-1DEB0D29C57E}">
      <dgm:prSet/>
      <dgm:spPr/>
      <dgm:t>
        <a:bodyPr/>
        <a:lstStyle/>
        <a:p>
          <a:endParaRPr lang="uk-UA" sz="2200"/>
        </a:p>
      </dgm:t>
    </dgm:pt>
    <dgm:pt modelId="{92A05E80-0774-4F68-B63F-F78922AE4F60}" type="sibTrans" cxnId="{CFC5BC00-F47C-44D6-BAA7-1DEB0D29C57E}">
      <dgm:prSet/>
      <dgm:spPr/>
      <dgm:t>
        <a:bodyPr/>
        <a:lstStyle/>
        <a:p>
          <a:endParaRPr lang="uk-UA" sz="2200"/>
        </a:p>
      </dgm:t>
    </dgm:pt>
    <dgm:pt modelId="{0A2B6E04-CE6D-4808-A983-A51C1EB01803}">
      <dgm:prSet phldrT="[Текст]" custT="1"/>
      <dgm:spPr/>
      <dgm:t>
        <a:bodyPr/>
        <a:lstStyle/>
        <a:p>
          <a:r>
            <a:rPr lang="uk-UA" sz="2200" b="1" smtClean="0"/>
            <a:t>Розваги та відпочинок</a:t>
          </a:r>
          <a:endParaRPr lang="uk-UA" sz="2200" b="1" dirty="0"/>
        </a:p>
      </dgm:t>
    </dgm:pt>
    <dgm:pt modelId="{FD93464F-6EC1-4588-9E96-529C37880B4A}" type="parTrans" cxnId="{3FB8A4E7-C63D-4A47-9AF5-37E89455DD66}">
      <dgm:prSet/>
      <dgm:spPr/>
      <dgm:t>
        <a:bodyPr/>
        <a:lstStyle/>
        <a:p>
          <a:endParaRPr lang="uk-UA" sz="2200"/>
        </a:p>
      </dgm:t>
    </dgm:pt>
    <dgm:pt modelId="{6CD68AB9-7463-4982-B112-8A89B258C15E}" type="sibTrans" cxnId="{3FB8A4E7-C63D-4A47-9AF5-37E89455DD66}">
      <dgm:prSet/>
      <dgm:spPr/>
      <dgm:t>
        <a:bodyPr/>
        <a:lstStyle/>
        <a:p>
          <a:endParaRPr lang="uk-UA" sz="2200"/>
        </a:p>
      </dgm:t>
    </dgm:pt>
    <dgm:pt modelId="{4DD07FB3-FF38-459D-A11F-85A5D543AC97}">
      <dgm:prSet phldrT="[Текст]" custT="1"/>
      <dgm:spPr/>
      <dgm:t>
        <a:bodyPr/>
        <a:lstStyle/>
        <a:p>
          <a:r>
            <a:rPr lang="uk-UA" sz="2200" dirty="0" smtClean="0"/>
            <a:t>забезпечує взаємодію людей</a:t>
          </a:r>
          <a:endParaRPr lang="uk-UA" sz="2200" dirty="0"/>
        </a:p>
      </dgm:t>
    </dgm:pt>
    <dgm:pt modelId="{90A2B6A8-FCF5-4DDE-9A39-AEE6312553B3}" type="parTrans" cxnId="{71BED2DC-7F12-48B2-860D-FC1488C49894}">
      <dgm:prSet/>
      <dgm:spPr/>
      <dgm:t>
        <a:bodyPr/>
        <a:lstStyle/>
        <a:p>
          <a:endParaRPr lang="uk-UA" sz="2200"/>
        </a:p>
      </dgm:t>
    </dgm:pt>
    <dgm:pt modelId="{9C977BF7-7610-4E59-9AA1-8052CB8A633B}" type="sibTrans" cxnId="{71BED2DC-7F12-48B2-860D-FC1488C49894}">
      <dgm:prSet/>
      <dgm:spPr/>
      <dgm:t>
        <a:bodyPr/>
        <a:lstStyle/>
        <a:p>
          <a:endParaRPr lang="uk-UA" sz="2200"/>
        </a:p>
      </dgm:t>
    </dgm:pt>
    <dgm:pt modelId="{264A41CB-2C5C-40DC-94D4-C2B9CE62585E}">
      <dgm:prSet phldrT="[Текст]" custT="1"/>
      <dgm:spPr/>
      <dgm:t>
        <a:bodyPr/>
        <a:lstStyle/>
        <a:p>
          <a:r>
            <a:rPr lang="uk-UA" sz="2200" b="1" dirty="0" smtClean="0"/>
            <a:t>Комунікативна </a:t>
          </a:r>
          <a:endParaRPr lang="uk-UA" sz="2200" b="1" dirty="0"/>
        </a:p>
      </dgm:t>
    </dgm:pt>
    <dgm:pt modelId="{5A9B8279-82BB-49E2-ACEE-FEF9DF311573}" type="parTrans" cxnId="{7C446FA8-A8B1-4045-AC94-F362DAC1338F}">
      <dgm:prSet/>
      <dgm:spPr/>
      <dgm:t>
        <a:bodyPr/>
        <a:lstStyle/>
        <a:p>
          <a:endParaRPr lang="uk-UA" sz="2200"/>
        </a:p>
      </dgm:t>
    </dgm:pt>
    <dgm:pt modelId="{E22A3751-20D9-4BD8-A4DB-5A450E242CB2}" type="sibTrans" cxnId="{7C446FA8-A8B1-4045-AC94-F362DAC1338F}">
      <dgm:prSet/>
      <dgm:spPr/>
      <dgm:t>
        <a:bodyPr/>
        <a:lstStyle/>
        <a:p>
          <a:endParaRPr lang="uk-UA" sz="2200"/>
        </a:p>
      </dgm:t>
    </dgm:pt>
    <dgm:pt modelId="{5B076686-C48C-4C38-B975-6B434A44B3C6}">
      <dgm:prSet phldrT="[Текст]" custT="1"/>
      <dgm:spPr/>
      <dgm:t>
        <a:bodyPr/>
        <a:lstStyle/>
        <a:p>
          <a:r>
            <a:rPr lang="uk-UA" sz="2200" dirty="0" smtClean="0"/>
            <a:t>торгівля, робота</a:t>
          </a:r>
          <a:endParaRPr lang="uk-UA" sz="2200" dirty="0"/>
        </a:p>
      </dgm:t>
    </dgm:pt>
    <dgm:pt modelId="{3694E865-AFAC-40E6-A4FD-B054D81D7A0D}" type="parTrans" cxnId="{78F8D703-58F1-4136-B783-FB263E7B1FFA}">
      <dgm:prSet/>
      <dgm:spPr/>
      <dgm:t>
        <a:bodyPr/>
        <a:lstStyle/>
        <a:p>
          <a:endParaRPr lang="uk-UA" sz="2200"/>
        </a:p>
      </dgm:t>
    </dgm:pt>
    <dgm:pt modelId="{0A3CACFD-D104-4F0B-A1D1-1CA8547291A1}" type="sibTrans" cxnId="{78F8D703-58F1-4136-B783-FB263E7B1FFA}">
      <dgm:prSet/>
      <dgm:spPr/>
      <dgm:t>
        <a:bodyPr/>
        <a:lstStyle/>
        <a:p>
          <a:endParaRPr lang="uk-UA" sz="2200"/>
        </a:p>
      </dgm:t>
    </dgm:pt>
    <dgm:pt modelId="{DE16FA58-E4BC-4B79-B99C-5493E55DCEF6}">
      <dgm:prSet phldrT="[Текст]" custT="1"/>
      <dgm:spPr/>
      <dgm:t>
        <a:bodyPr/>
        <a:lstStyle/>
        <a:p>
          <a:r>
            <a:rPr lang="uk-UA" sz="2200" b="1" dirty="0" smtClean="0"/>
            <a:t>Економічна </a:t>
          </a:r>
          <a:endParaRPr lang="uk-UA" sz="2200" b="1" dirty="0"/>
        </a:p>
      </dgm:t>
    </dgm:pt>
    <dgm:pt modelId="{12289B8D-D583-4F0F-A886-1BB4EDC3763F}" type="parTrans" cxnId="{AC69B535-EA6D-4E26-908E-EE1F3253818B}">
      <dgm:prSet/>
      <dgm:spPr/>
      <dgm:t>
        <a:bodyPr/>
        <a:lstStyle/>
        <a:p>
          <a:endParaRPr lang="uk-UA" sz="2200"/>
        </a:p>
      </dgm:t>
    </dgm:pt>
    <dgm:pt modelId="{9F3C08FD-707F-4240-8DCA-05AC494F7385}" type="sibTrans" cxnId="{AC69B535-EA6D-4E26-908E-EE1F3253818B}">
      <dgm:prSet/>
      <dgm:spPr/>
      <dgm:t>
        <a:bodyPr/>
        <a:lstStyle/>
        <a:p>
          <a:endParaRPr lang="uk-UA" sz="2200"/>
        </a:p>
      </dgm:t>
    </dgm:pt>
    <dgm:pt modelId="{5FF5EAD6-6CBD-483F-B49A-593BC03088C7}">
      <dgm:prSet phldrT="[Текст]" custT="1"/>
      <dgm:spPr/>
      <dgm:t>
        <a:bodyPr/>
        <a:lstStyle/>
        <a:p>
          <a:r>
            <a:rPr lang="uk-UA" sz="2200" noProof="0" dirty="0" smtClean="0"/>
            <a:t>спільні події, символічне значення місць</a:t>
          </a:r>
          <a:endParaRPr lang="uk-UA" sz="2200" noProof="0" dirty="0"/>
        </a:p>
      </dgm:t>
    </dgm:pt>
    <dgm:pt modelId="{84106A3E-A41E-41B1-B00D-3BD879A024AB}" type="parTrans" cxnId="{D6FB8D1E-43E5-457A-892A-0472CF3A60C8}">
      <dgm:prSet/>
      <dgm:spPr/>
      <dgm:t>
        <a:bodyPr/>
        <a:lstStyle/>
        <a:p>
          <a:endParaRPr lang="uk-UA" sz="2200"/>
        </a:p>
      </dgm:t>
    </dgm:pt>
    <dgm:pt modelId="{74304D2D-A541-4996-9A1E-D20F6143FDB5}" type="sibTrans" cxnId="{D6FB8D1E-43E5-457A-892A-0472CF3A60C8}">
      <dgm:prSet/>
      <dgm:spPr/>
      <dgm:t>
        <a:bodyPr/>
        <a:lstStyle/>
        <a:p>
          <a:endParaRPr lang="uk-UA" sz="2200"/>
        </a:p>
      </dgm:t>
    </dgm:pt>
    <dgm:pt modelId="{1B983109-38F5-448A-B3E2-0502E81CDD5E}">
      <dgm:prSet phldrT="[Текст]" custT="1"/>
      <dgm:spPr/>
      <dgm:t>
        <a:bodyPr/>
        <a:lstStyle/>
        <a:p>
          <a:r>
            <a:rPr lang="uk-UA" sz="2200" b="1" dirty="0" smtClean="0"/>
            <a:t>Культурна </a:t>
          </a:r>
          <a:endParaRPr lang="uk-UA" sz="2200" b="1" dirty="0"/>
        </a:p>
      </dgm:t>
    </dgm:pt>
    <dgm:pt modelId="{41AAFA7E-3E44-49EC-91D9-4D21C99926B8}" type="parTrans" cxnId="{185E793B-80E2-4523-B800-C496CCD52451}">
      <dgm:prSet/>
      <dgm:spPr/>
      <dgm:t>
        <a:bodyPr/>
        <a:lstStyle/>
        <a:p>
          <a:endParaRPr lang="uk-UA" sz="2200"/>
        </a:p>
      </dgm:t>
    </dgm:pt>
    <dgm:pt modelId="{54DB4656-0640-471B-AB3E-848C0CDA793A}" type="sibTrans" cxnId="{185E793B-80E2-4523-B800-C496CCD52451}">
      <dgm:prSet/>
      <dgm:spPr/>
      <dgm:t>
        <a:bodyPr/>
        <a:lstStyle/>
        <a:p>
          <a:endParaRPr lang="uk-UA" sz="2200"/>
        </a:p>
      </dgm:t>
    </dgm:pt>
    <dgm:pt modelId="{BE49AC0C-C4AA-437E-8124-EEB8EB1A8305}" type="pres">
      <dgm:prSet presAssocID="{0BDF67BE-196A-4BFC-9C8D-D27E61A8E0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1156867-2E46-464A-BFE5-8C293673E8C5}" type="pres">
      <dgm:prSet presAssocID="{862792DE-3A6E-4952-B6EF-5271E401E32F}" presName="linNode" presStyleCnt="0"/>
      <dgm:spPr/>
    </dgm:pt>
    <dgm:pt modelId="{8A59CA20-C325-4BD8-BBFF-4899161CFD3A}" type="pres">
      <dgm:prSet presAssocID="{862792DE-3A6E-4952-B6EF-5271E401E32F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B571EFB-F28B-485A-B782-939932157AA4}" type="pres">
      <dgm:prSet presAssocID="{862792DE-3A6E-4952-B6EF-5271E401E32F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0D754FD-184A-4B44-AC6E-8E1E4BB095F1}" type="pres">
      <dgm:prSet presAssocID="{642F2536-CC82-4EA2-A04E-B2DE8E7A8A8D}" presName="sp" presStyleCnt="0"/>
      <dgm:spPr/>
    </dgm:pt>
    <dgm:pt modelId="{E4723074-80C8-4FDC-A95D-A16224CD481B}" type="pres">
      <dgm:prSet presAssocID="{F965E67C-9225-47C9-A924-B8564F0BDF3F}" presName="linNode" presStyleCnt="0"/>
      <dgm:spPr/>
    </dgm:pt>
    <dgm:pt modelId="{9389E6B0-8ABC-4FC5-9743-5E6AA7E67CA8}" type="pres">
      <dgm:prSet presAssocID="{F965E67C-9225-47C9-A924-B8564F0BDF3F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036F22-E9A0-4688-8B5C-F3945366ADC4}" type="pres">
      <dgm:prSet presAssocID="{F965E67C-9225-47C9-A924-B8564F0BDF3F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1171786-3D7B-426A-AADA-FBE8E2CD08D0}" type="pres">
      <dgm:prSet presAssocID="{38CE3513-E65E-4DC4-A87E-00E9E05FCE7F}" presName="sp" presStyleCnt="0"/>
      <dgm:spPr/>
    </dgm:pt>
    <dgm:pt modelId="{B9F40F7B-CC6B-455E-9238-3642E2FF4418}" type="pres">
      <dgm:prSet presAssocID="{0A2B6E04-CE6D-4808-A983-A51C1EB01803}" presName="linNode" presStyleCnt="0"/>
      <dgm:spPr/>
    </dgm:pt>
    <dgm:pt modelId="{47F9FE9E-5DEA-4499-982B-8A8467D4874F}" type="pres">
      <dgm:prSet presAssocID="{0A2B6E04-CE6D-4808-A983-A51C1EB01803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C8D39D2-E79F-40FF-8240-2C4590918A18}" type="pres">
      <dgm:prSet presAssocID="{0A2B6E04-CE6D-4808-A983-A51C1EB01803}" presName="descendantText" presStyleLbl="alignAccFollowNode1" presStyleIdx="2" presStyleCnt="6" custLinFactNeighborY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35C298-FF0F-40ED-BE70-D2FB58C2F0DE}" type="pres">
      <dgm:prSet presAssocID="{6CD68AB9-7463-4982-B112-8A89B258C15E}" presName="sp" presStyleCnt="0"/>
      <dgm:spPr/>
    </dgm:pt>
    <dgm:pt modelId="{D35D132E-C0D5-40AE-AF32-4EFAA95BE914}" type="pres">
      <dgm:prSet presAssocID="{264A41CB-2C5C-40DC-94D4-C2B9CE62585E}" presName="linNode" presStyleCnt="0"/>
      <dgm:spPr/>
    </dgm:pt>
    <dgm:pt modelId="{573949E7-46F5-4C30-AAFF-C52BCDE88D14}" type="pres">
      <dgm:prSet presAssocID="{264A41CB-2C5C-40DC-94D4-C2B9CE62585E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E9460D8-DB17-4188-B707-9B39496EAFEF}" type="pres">
      <dgm:prSet presAssocID="{264A41CB-2C5C-40DC-94D4-C2B9CE62585E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159942-5364-43B3-9FA4-265CCABA60B6}" type="pres">
      <dgm:prSet presAssocID="{E22A3751-20D9-4BD8-A4DB-5A450E242CB2}" presName="sp" presStyleCnt="0"/>
      <dgm:spPr/>
    </dgm:pt>
    <dgm:pt modelId="{88A5AE2F-8608-4938-B6D1-E02BA68A7ABF}" type="pres">
      <dgm:prSet presAssocID="{DE16FA58-E4BC-4B79-B99C-5493E55DCEF6}" presName="linNode" presStyleCnt="0"/>
      <dgm:spPr/>
    </dgm:pt>
    <dgm:pt modelId="{99CB2CA8-1125-4EE6-968F-988F2303E4E2}" type="pres">
      <dgm:prSet presAssocID="{DE16FA58-E4BC-4B79-B99C-5493E55DCEF6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831BC3-11C7-4176-973B-917E7EA86900}" type="pres">
      <dgm:prSet presAssocID="{DE16FA58-E4BC-4B79-B99C-5493E55DCEF6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68BB05-F7D0-48C3-BA10-F8B0C26B38CF}" type="pres">
      <dgm:prSet presAssocID="{9F3C08FD-707F-4240-8DCA-05AC494F7385}" presName="sp" presStyleCnt="0"/>
      <dgm:spPr/>
    </dgm:pt>
    <dgm:pt modelId="{7DAA6421-C86D-422D-A839-859BE55D4F04}" type="pres">
      <dgm:prSet presAssocID="{1B983109-38F5-448A-B3E2-0502E81CDD5E}" presName="linNode" presStyleCnt="0"/>
      <dgm:spPr/>
    </dgm:pt>
    <dgm:pt modelId="{C049A484-5E38-4EED-89CF-38E26F48CB8D}" type="pres">
      <dgm:prSet presAssocID="{1B983109-38F5-448A-B3E2-0502E81CDD5E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6B85C8-EFE0-4791-8F38-C234EF4860DA}" type="pres">
      <dgm:prSet presAssocID="{1B983109-38F5-448A-B3E2-0502E81CDD5E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27A78BA-B56E-424A-AD21-43C721E71103}" type="presOf" srcId="{4DD07FB3-FF38-459D-A11F-85A5D543AC97}" destId="{0E9460D8-DB17-4188-B707-9B39496EAFEF}" srcOrd="0" destOrd="0" presId="urn:microsoft.com/office/officeart/2005/8/layout/vList5"/>
    <dgm:cxn modelId="{65ECEEF8-5F56-490E-BE4B-0CF4E93B4D26}" type="presOf" srcId="{92F34781-5EAC-469A-8D71-1D1CC1223028}" destId="{EC8D39D2-E79F-40FF-8240-2C4590918A18}" srcOrd="0" destOrd="0" presId="urn:microsoft.com/office/officeart/2005/8/layout/vList5"/>
    <dgm:cxn modelId="{674BC525-F0AB-4B2A-8C8F-91F9C92312B7}" srcId="{0BDF67BE-196A-4BFC-9C8D-D27E61A8E061}" destId="{862792DE-3A6E-4952-B6EF-5271E401E32F}" srcOrd="0" destOrd="0" parTransId="{FA76715A-44DD-4B3E-853D-06FAADAE9FF7}" sibTransId="{642F2536-CC82-4EA2-A04E-B2DE8E7A8A8D}"/>
    <dgm:cxn modelId="{9CD67771-D02F-4443-90D2-F154A17F33CC}" type="presOf" srcId="{264A41CB-2C5C-40DC-94D4-C2B9CE62585E}" destId="{573949E7-46F5-4C30-AAFF-C52BCDE88D14}" srcOrd="0" destOrd="0" presId="urn:microsoft.com/office/officeart/2005/8/layout/vList5"/>
    <dgm:cxn modelId="{4986FAAF-1977-4D5B-B464-EB18A4541855}" type="presOf" srcId="{4AB823E3-46BB-4781-A245-33265D069526}" destId="{4B036F22-E9A0-4688-8B5C-F3945366ADC4}" srcOrd="0" destOrd="0" presId="urn:microsoft.com/office/officeart/2005/8/layout/vList5"/>
    <dgm:cxn modelId="{489C095F-9EA0-47FB-A84D-D6A4522E0092}" type="presOf" srcId="{1B983109-38F5-448A-B3E2-0502E81CDD5E}" destId="{C049A484-5E38-4EED-89CF-38E26F48CB8D}" srcOrd="0" destOrd="0" presId="urn:microsoft.com/office/officeart/2005/8/layout/vList5"/>
    <dgm:cxn modelId="{D6FB8D1E-43E5-457A-892A-0472CF3A60C8}" srcId="{1B983109-38F5-448A-B3E2-0502E81CDD5E}" destId="{5FF5EAD6-6CBD-483F-B49A-593BC03088C7}" srcOrd="0" destOrd="0" parTransId="{84106A3E-A41E-41B1-B00D-3BD879A024AB}" sibTransId="{74304D2D-A541-4996-9A1E-D20F6143FDB5}"/>
    <dgm:cxn modelId="{BD8B8B3A-EB74-447B-89B2-08F05F3C412C}" srcId="{862792DE-3A6E-4952-B6EF-5271E401E32F}" destId="{1EE0A727-B87E-4C54-BA10-FBDBB0C41B19}" srcOrd="0" destOrd="0" parTransId="{805E8C61-CF5E-4EF1-B662-C01074388EDB}" sibTransId="{451BEBF9-5BFD-4BC5-870C-19C6ECCB2050}"/>
    <dgm:cxn modelId="{CFC5BC00-F47C-44D6-BAA7-1DEB0D29C57E}" srcId="{0A2B6E04-CE6D-4808-A983-A51C1EB01803}" destId="{92F34781-5EAC-469A-8D71-1D1CC1223028}" srcOrd="0" destOrd="0" parTransId="{C076BE78-1049-496B-A448-66666FA0D1AD}" sibTransId="{92A05E80-0774-4F68-B63F-F78922AE4F60}"/>
    <dgm:cxn modelId="{AC69B535-EA6D-4E26-908E-EE1F3253818B}" srcId="{0BDF67BE-196A-4BFC-9C8D-D27E61A8E061}" destId="{DE16FA58-E4BC-4B79-B99C-5493E55DCEF6}" srcOrd="4" destOrd="0" parTransId="{12289B8D-D583-4F0F-A886-1BB4EDC3763F}" sibTransId="{9F3C08FD-707F-4240-8DCA-05AC494F7385}"/>
    <dgm:cxn modelId="{E8DE7EEA-9330-4BDC-B124-31CE479EE442}" type="presOf" srcId="{0A2B6E04-CE6D-4808-A983-A51C1EB01803}" destId="{47F9FE9E-5DEA-4499-982B-8A8467D4874F}" srcOrd="0" destOrd="0" presId="urn:microsoft.com/office/officeart/2005/8/layout/vList5"/>
    <dgm:cxn modelId="{6A82C85F-DAD0-452B-B265-28C5AD5C5576}" type="presOf" srcId="{F965E67C-9225-47C9-A924-B8564F0BDF3F}" destId="{9389E6B0-8ABC-4FC5-9743-5E6AA7E67CA8}" srcOrd="0" destOrd="0" presId="urn:microsoft.com/office/officeart/2005/8/layout/vList5"/>
    <dgm:cxn modelId="{5B6716B8-5FBD-4CD2-9DA1-9E836A510522}" type="presOf" srcId="{0BDF67BE-196A-4BFC-9C8D-D27E61A8E061}" destId="{BE49AC0C-C4AA-437E-8124-EEB8EB1A8305}" srcOrd="0" destOrd="0" presId="urn:microsoft.com/office/officeart/2005/8/layout/vList5"/>
    <dgm:cxn modelId="{D9851BEF-31F2-43F8-8F0F-E91A2767D7ED}" srcId="{F965E67C-9225-47C9-A924-B8564F0BDF3F}" destId="{4AB823E3-46BB-4781-A245-33265D069526}" srcOrd="0" destOrd="0" parTransId="{31B4A61E-52A6-4C89-A5AE-0EED62A4F971}" sibTransId="{32958BF1-3393-4E43-BD86-116EAD04E55D}"/>
    <dgm:cxn modelId="{71BED2DC-7F12-48B2-860D-FC1488C49894}" srcId="{264A41CB-2C5C-40DC-94D4-C2B9CE62585E}" destId="{4DD07FB3-FF38-459D-A11F-85A5D543AC97}" srcOrd="0" destOrd="0" parTransId="{90A2B6A8-FCF5-4DDE-9A39-AEE6312553B3}" sibTransId="{9C977BF7-7610-4E59-9AA1-8052CB8A633B}"/>
    <dgm:cxn modelId="{D05EC32E-4BC8-46D3-B4E1-AB2B1303C136}" type="presOf" srcId="{5FF5EAD6-6CBD-483F-B49A-593BC03088C7}" destId="{176B85C8-EFE0-4791-8F38-C234EF4860DA}" srcOrd="0" destOrd="0" presId="urn:microsoft.com/office/officeart/2005/8/layout/vList5"/>
    <dgm:cxn modelId="{185E793B-80E2-4523-B800-C496CCD52451}" srcId="{0BDF67BE-196A-4BFC-9C8D-D27E61A8E061}" destId="{1B983109-38F5-448A-B3E2-0502E81CDD5E}" srcOrd="5" destOrd="0" parTransId="{41AAFA7E-3E44-49EC-91D9-4D21C99926B8}" sibTransId="{54DB4656-0640-471B-AB3E-848C0CDA793A}"/>
    <dgm:cxn modelId="{7C446FA8-A8B1-4045-AC94-F362DAC1338F}" srcId="{0BDF67BE-196A-4BFC-9C8D-D27E61A8E061}" destId="{264A41CB-2C5C-40DC-94D4-C2B9CE62585E}" srcOrd="3" destOrd="0" parTransId="{5A9B8279-82BB-49E2-ACEE-FEF9DF311573}" sibTransId="{E22A3751-20D9-4BD8-A4DB-5A450E242CB2}"/>
    <dgm:cxn modelId="{78F8D703-58F1-4136-B783-FB263E7B1FFA}" srcId="{DE16FA58-E4BC-4B79-B99C-5493E55DCEF6}" destId="{5B076686-C48C-4C38-B975-6B434A44B3C6}" srcOrd="0" destOrd="0" parTransId="{3694E865-AFAC-40E6-A4FD-B054D81D7A0D}" sibTransId="{0A3CACFD-D104-4F0B-A1D1-1CA8547291A1}"/>
    <dgm:cxn modelId="{5287E5F3-F601-4ABC-9E5E-0760681F3458}" type="presOf" srcId="{1EE0A727-B87E-4C54-BA10-FBDBB0C41B19}" destId="{9B571EFB-F28B-485A-B782-939932157AA4}" srcOrd="0" destOrd="0" presId="urn:microsoft.com/office/officeart/2005/8/layout/vList5"/>
    <dgm:cxn modelId="{3FB8A4E7-C63D-4A47-9AF5-37E89455DD66}" srcId="{0BDF67BE-196A-4BFC-9C8D-D27E61A8E061}" destId="{0A2B6E04-CE6D-4808-A983-A51C1EB01803}" srcOrd="2" destOrd="0" parTransId="{FD93464F-6EC1-4588-9E96-529C37880B4A}" sibTransId="{6CD68AB9-7463-4982-B112-8A89B258C15E}"/>
    <dgm:cxn modelId="{47505A42-3464-4EF3-868C-30BE3F62D9B6}" srcId="{0BDF67BE-196A-4BFC-9C8D-D27E61A8E061}" destId="{F965E67C-9225-47C9-A924-B8564F0BDF3F}" srcOrd="1" destOrd="0" parTransId="{A6FD0D5A-9B91-4177-8F8E-6B5A0AAC2243}" sibTransId="{38CE3513-E65E-4DC4-A87E-00E9E05FCE7F}"/>
    <dgm:cxn modelId="{EDEE9C34-88E2-4A8C-9AA3-1A8AF64B1CF7}" type="presOf" srcId="{DE16FA58-E4BC-4B79-B99C-5493E55DCEF6}" destId="{99CB2CA8-1125-4EE6-968F-988F2303E4E2}" srcOrd="0" destOrd="0" presId="urn:microsoft.com/office/officeart/2005/8/layout/vList5"/>
    <dgm:cxn modelId="{F55370AD-1647-4F24-A454-E0090F231EAC}" type="presOf" srcId="{862792DE-3A6E-4952-B6EF-5271E401E32F}" destId="{8A59CA20-C325-4BD8-BBFF-4899161CFD3A}" srcOrd="0" destOrd="0" presId="urn:microsoft.com/office/officeart/2005/8/layout/vList5"/>
    <dgm:cxn modelId="{C6533A2B-3A10-40F6-94C7-40A64504AC1E}" type="presOf" srcId="{5B076686-C48C-4C38-B975-6B434A44B3C6}" destId="{FA831BC3-11C7-4176-973B-917E7EA86900}" srcOrd="0" destOrd="0" presId="urn:microsoft.com/office/officeart/2005/8/layout/vList5"/>
    <dgm:cxn modelId="{B2E6B7C6-8D61-4FC1-BFC4-7B664FF53B9C}" type="presParOf" srcId="{BE49AC0C-C4AA-437E-8124-EEB8EB1A8305}" destId="{B1156867-2E46-464A-BFE5-8C293673E8C5}" srcOrd="0" destOrd="0" presId="urn:microsoft.com/office/officeart/2005/8/layout/vList5"/>
    <dgm:cxn modelId="{A2F49A36-778A-4E9D-A1C8-7A06CF518BFA}" type="presParOf" srcId="{B1156867-2E46-464A-BFE5-8C293673E8C5}" destId="{8A59CA20-C325-4BD8-BBFF-4899161CFD3A}" srcOrd="0" destOrd="0" presId="urn:microsoft.com/office/officeart/2005/8/layout/vList5"/>
    <dgm:cxn modelId="{C00A06D3-2CE7-4E89-989B-39EB6210F07E}" type="presParOf" srcId="{B1156867-2E46-464A-BFE5-8C293673E8C5}" destId="{9B571EFB-F28B-485A-B782-939932157AA4}" srcOrd="1" destOrd="0" presId="urn:microsoft.com/office/officeart/2005/8/layout/vList5"/>
    <dgm:cxn modelId="{C797BCF7-DFA6-49AA-8935-4C0BE0D9A63A}" type="presParOf" srcId="{BE49AC0C-C4AA-437E-8124-EEB8EB1A8305}" destId="{70D754FD-184A-4B44-AC6E-8E1E4BB095F1}" srcOrd="1" destOrd="0" presId="urn:microsoft.com/office/officeart/2005/8/layout/vList5"/>
    <dgm:cxn modelId="{E958B705-958D-42BB-A08C-F3152DDC3523}" type="presParOf" srcId="{BE49AC0C-C4AA-437E-8124-EEB8EB1A8305}" destId="{E4723074-80C8-4FDC-A95D-A16224CD481B}" srcOrd="2" destOrd="0" presId="urn:microsoft.com/office/officeart/2005/8/layout/vList5"/>
    <dgm:cxn modelId="{710C15DA-19EE-49A2-87FD-EC0645D8078C}" type="presParOf" srcId="{E4723074-80C8-4FDC-A95D-A16224CD481B}" destId="{9389E6B0-8ABC-4FC5-9743-5E6AA7E67CA8}" srcOrd="0" destOrd="0" presId="urn:microsoft.com/office/officeart/2005/8/layout/vList5"/>
    <dgm:cxn modelId="{A2F00AD5-422D-401F-81C3-7D8C82EB95DD}" type="presParOf" srcId="{E4723074-80C8-4FDC-A95D-A16224CD481B}" destId="{4B036F22-E9A0-4688-8B5C-F3945366ADC4}" srcOrd="1" destOrd="0" presId="urn:microsoft.com/office/officeart/2005/8/layout/vList5"/>
    <dgm:cxn modelId="{309A6C1E-8D7C-4CA1-A57F-94F5C0708053}" type="presParOf" srcId="{BE49AC0C-C4AA-437E-8124-EEB8EB1A8305}" destId="{C1171786-3D7B-426A-AADA-FBE8E2CD08D0}" srcOrd="3" destOrd="0" presId="urn:microsoft.com/office/officeart/2005/8/layout/vList5"/>
    <dgm:cxn modelId="{8CCD5DCF-F2AC-44AC-ACDD-1309065EA89C}" type="presParOf" srcId="{BE49AC0C-C4AA-437E-8124-EEB8EB1A8305}" destId="{B9F40F7B-CC6B-455E-9238-3642E2FF4418}" srcOrd="4" destOrd="0" presId="urn:microsoft.com/office/officeart/2005/8/layout/vList5"/>
    <dgm:cxn modelId="{BEDEF5ED-C282-4A07-9439-9C636F3EF2E4}" type="presParOf" srcId="{B9F40F7B-CC6B-455E-9238-3642E2FF4418}" destId="{47F9FE9E-5DEA-4499-982B-8A8467D4874F}" srcOrd="0" destOrd="0" presId="urn:microsoft.com/office/officeart/2005/8/layout/vList5"/>
    <dgm:cxn modelId="{8560BAE4-657B-460D-A48E-E0AB58886817}" type="presParOf" srcId="{B9F40F7B-CC6B-455E-9238-3642E2FF4418}" destId="{EC8D39D2-E79F-40FF-8240-2C4590918A18}" srcOrd="1" destOrd="0" presId="urn:microsoft.com/office/officeart/2005/8/layout/vList5"/>
    <dgm:cxn modelId="{DF1980E9-69E1-4423-8B63-3C80F22829A4}" type="presParOf" srcId="{BE49AC0C-C4AA-437E-8124-EEB8EB1A8305}" destId="{2235C298-FF0F-40ED-BE70-D2FB58C2F0DE}" srcOrd="5" destOrd="0" presId="urn:microsoft.com/office/officeart/2005/8/layout/vList5"/>
    <dgm:cxn modelId="{E0F09199-3154-4956-9F93-BE19DE6F1ED2}" type="presParOf" srcId="{BE49AC0C-C4AA-437E-8124-EEB8EB1A8305}" destId="{D35D132E-C0D5-40AE-AF32-4EFAA95BE914}" srcOrd="6" destOrd="0" presId="urn:microsoft.com/office/officeart/2005/8/layout/vList5"/>
    <dgm:cxn modelId="{CB82D37F-A89B-48D0-8260-29D111DDEF08}" type="presParOf" srcId="{D35D132E-C0D5-40AE-AF32-4EFAA95BE914}" destId="{573949E7-46F5-4C30-AAFF-C52BCDE88D14}" srcOrd="0" destOrd="0" presId="urn:microsoft.com/office/officeart/2005/8/layout/vList5"/>
    <dgm:cxn modelId="{AF0F9587-A0E5-43D3-A677-6109E0DEDC13}" type="presParOf" srcId="{D35D132E-C0D5-40AE-AF32-4EFAA95BE914}" destId="{0E9460D8-DB17-4188-B707-9B39496EAFEF}" srcOrd="1" destOrd="0" presId="urn:microsoft.com/office/officeart/2005/8/layout/vList5"/>
    <dgm:cxn modelId="{1B9D82F4-B56B-4EE6-82D3-344879096123}" type="presParOf" srcId="{BE49AC0C-C4AA-437E-8124-EEB8EB1A8305}" destId="{8B159942-5364-43B3-9FA4-265CCABA60B6}" srcOrd="7" destOrd="0" presId="urn:microsoft.com/office/officeart/2005/8/layout/vList5"/>
    <dgm:cxn modelId="{E0E9DF07-A4EA-4726-96BC-6BDE397D2F59}" type="presParOf" srcId="{BE49AC0C-C4AA-437E-8124-EEB8EB1A8305}" destId="{88A5AE2F-8608-4938-B6D1-E02BA68A7ABF}" srcOrd="8" destOrd="0" presId="urn:microsoft.com/office/officeart/2005/8/layout/vList5"/>
    <dgm:cxn modelId="{5CC0AAFE-7843-49A6-90BC-372AE7A39EEA}" type="presParOf" srcId="{88A5AE2F-8608-4938-B6D1-E02BA68A7ABF}" destId="{99CB2CA8-1125-4EE6-968F-988F2303E4E2}" srcOrd="0" destOrd="0" presId="urn:microsoft.com/office/officeart/2005/8/layout/vList5"/>
    <dgm:cxn modelId="{B1BB5A48-DA27-4BCF-AC58-F4DA69AF7418}" type="presParOf" srcId="{88A5AE2F-8608-4938-B6D1-E02BA68A7ABF}" destId="{FA831BC3-11C7-4176-973B-917E7EA86900}" srcOrd="1" destOrd="0" presId="urn:microsoft.com/office/officeart/2005/8/layout/vList5"/>
    <dgm:cxn modelId="{0BDAFB54-0C17-456B-BEA6-6B2DA3063EC2}" type="presParOf" srcId="{BE49AC0C-C4AA-437E-8124-EEB8EB1A8305}" destId="{C268BB05-F7D0-48C3-BA10-F8B0C26B38CF}" srcOrd="9" destOrd="0" presId="urn:microsoft.com/office/officeart/2005/8/layout/vList5"/>
    <dgm:cxn modelId="{71F3A15B-B2E2-4F99-9679-1EAD603071F7}" type="presParOf" srcId="{BE49AC0C-C4AA-437E-8124-EEB8EB1A8305}" destId="{7DAA6421-C86D-422D-A839-859BE55D4F04}" srcOrd="10" destOrd="0" presId="urn:microsoft.com/office/officeart/2005/8/layout/vList5"/>
    <dgm:cxn modelId="{F16843A3-A4A7-4C5A-8B3E-6EA1BE11AAB6}" type="presParOf" srcId="{7DAA6421-C86D-422D-A839-859BE55D4F04}" destId="{C049A484-5E38-4EED-89CF-38E26F48CB8D}" srcOrd="0" destOrd="0" presId="urn:microsoft.com/office/officeart/2005/8/layout/vList5"/>
    <dgm:cxn modelId="{B4F80D8E-397D-4224-80B1-257EB1E3814C}" type="presParOf" srcId="{7DAA6421-C86D-422D-A839-859BE55D4F04}" destId="{176B85C8-EFE0-4791-8F38-C234EF4860D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2D62BC-49AB-4411-9850-564588879FC6}" type="doc">
      <dgm:prSet loTypeId="urn:microsoft.com/office/officeart/2005/8/layout/h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ECCBC0E5-0B3C-4117-80CD-7E709562D973}">
      <dgm:prSet phldrT="[Текст]"/>
      <dgm:spPr/>
      <dgm:t>
        <a:bodyPr/>
        <a:lstStyle/>
        <a:p>
          <a:r>
            <a:rPr lang="uk-UA" b="1" dirty="0" smtClean="0"/>
            <a:t>приватні </a:t>
          </a:r>
          <a:endParaRPr lang="uk-UA" b="1" dirty="0"/>
        </a:p>
      </dgm:t>
    </dgm:pt>
    <dgm:pt modelId="{07A11110-56BF-4B2F-9F50-B46517D163B6}" type="parTrans" cxnId="{8DF5FD69-00B1-4556-A518-B318E3B58CFB}">
      <dgm:prSet/>
      <dgm:spPr/>
      <dgm:t>
        <a:bodyPr/>
        <a:lstStyle/>
        <a:p>
          <a:endParaRPr lang="uk-UA"/>
        </a:p>
      </dgm:t>
    </dgm:pt>
    <dgm:pt modelId="{06173A8B-5F0F-4879-9BEF-CF41CC2ACFDE}" type="sibTrans" cxnId="{8DF5FD69-00B1-4556-A518-B318E3B58CFB}">
      <dgm:prSet/>
      <dgm:spPr/>
      <dgm:t>
        <a:bodyPr/>
        <a:lstStyle/>
        <a:p>
          <a:endParaRPr lang="uk-UA"/>
        </a:p>
      </dgm:t>
    </dgm:pt>
    <dgm:pt modelId="{E47F8861-C4BD-4F52-A04C-16FF177BCD80}">
      <dgm:prSet phldrT="[Текст]"/>
      <dgm:spPr/>
      <dgm:t>
        <a:bodyPr/>
        <a:lstStyle/>
        <a:p>
          <a:r>
            <a:rPr lang="uk-UA" dirty="0" smtClean="0"/>
            <a:t>житлові приміщення</a:t>
          </a:r>
          <a:endParaRPr lang="uk-UA" dirty="0"/>
        </a:p>
      </dgm:t>
    </dgm:pt>
    <dgm:pt modelId="{A2711063-914D-4F38-A152-568DCF144FFF}" type="parTrans" cxnId="{BE44FEA1-7818-42A4-B896-D2A9AFF937CC}">
      <dgm:prSet/>
      <dgm:spPr/>
      <dgm:t>
        <a:bodyPr/>
        <a:lstStyle/>
        <a:p>
          <a:endParaRPr lang="uk-UA"/>
        </a:p>
      </dgm:t>
    </dgm:pt>
    <dgm:pt modelId="{0FE8EA83-005D-4F19-92F1-E1452C4C2905}" type="sibTrans" cxnId="{BE44FEA1-7818-42A4-B896-D2A9AFF937CC}">
      <dgm:prSet/>
      <dgm:spPr/>
      <dgm:t>
        <a:bodyPr/>
        <a:lstStyle/>
        <a:p>
          <a:endParaRPr lang="uk-UA"/>
        </a:p>
      </dgm:t>
    </dgm:pt>
    <dgm:pt modelId="{7297C1E7-0294-4E37-9FE8-AAB8FD7A2800}">
      <dgm:prSet phldrT="[Текст]"/>
      <dgm:spPr/>
      <dgm:t>
        <a:bodyPr/>
        <a:lstStyle/>
        <a:p>
          <a:r>
            <a:rPr lang="uk-UA" b="1" dirty="0" err="1" smtClean="0"/>
            <a:t>напівприватні</a:t>
          </a:r>
          <a:r>
            <a:rPr lang="uk-UA" b="1" dirty="0" smtClean="0"/>
            <a:t> </a:t>
          </a:r>
          <a:endParaRPr lang="uk-UA" b="1" dirty="0"/>
        </a:p>
      </dgm:t>
    </dgm:pt>
    <dgm:pt modelId="{B5C2E4F3-1D07-4A03-A87A-F67B26419D02}" type="parTrans" cxnId="{2FBD09E2-34BE-4BD3-A5F2-AEC8FD0E7CB1}">
      <dgm:prSet/>
      <dgm:spPr/>
      <dgm:t>
        <a:bodyPr/>
        <a:lstStyle/>
        <a:p>
          <a:endParaRPr lang="uk-UA"/>
        </a:p>
      </dgm:t>
    </dgm:pt>
    <dgm:pt modelId="{B8064449-44EA-4CB8-962E-CEF6ED6A7866}" type="sibTrans" cxnId="{2FBD09E2-34BE-4BD3-A5F2-AEC8FD0E7CB1}">
      <dgm:prSet/>
      <dgm:spPr/>
      <dgm:t>
        <a:bodyPr/>
        <a:lstStyle/>
        <a:p>
          <a:endParaRPr lang="uk-UA"/>
        </a:p>
      </dgm:t>
    </dgm:pt>
    <dgm:pt modelId="{B6E47022-C110-4490-A745-2080A64D340E}">
      <dgm:prSet phldrT="[Текст]"/>
      <dgm:spPr/>
      <dgm:t>
        <a:bodyPr/>
        <a:lstStyle/>
        <a:p>
          <a:r>
            <a:rPr lang="uk-UA" dirty="0" smtClean="0"/>
            <a:t>двори, під’їзди</a:t>
          </a:r>
          <a:endParaRPr lang="uk-UA" dirty="0"/>
        </a:p>
      </dgm:t>
    </dgm:pt>
    <dgm:pt modelId="{B0051CC1-85F5-4163-8369-587BB61D905B}" type="parTrans" cxnId="{AD4AC3D8-61B6-4FC6-8412-25468DDDECE1}">
      <dgm:prSet/>
      <dgm:spPr/>
      <dgm:t>
        <a:bodyPr/>
        <a:lstStyle/>
        <a:p>
          <a:endParaRPr lang="uk-UA"/>
        </a:p>
      </dgm:t>
    </dgm:pt>
    <dgm:pt modelId="{F2C5EB04-38C1-458A-9454-AE30FFFAC894}" type="sibTrans" cxnId="{AD4AC3D8-61B6-4FC6-8412-25468DDDECE1}">
      <dgm:prSet/>
      <dgm:spPr/>
      <dgm:t>
        <a:bodyPr/>
        <a:lstStyle/>
        <a:p>
          <a:endParaRPr lang="uk-UA"/>
        </a:p>
      </dgm:t>
    </dgm:pt>
    <dgm:pt modelId="{9B2C6C70-1B32-48E8-B930-296D8472052A}">
      <dgm:prSet phldrT="[Текст]"/>
      <dgm:spPr/>
      <dgm:t>
        <a:bodyPr/>
        <a:lstStyle/>
        <a:p>
          <a:r>
            <a:rPr lang="uk-UA" b="1" noProof="0" dirty="0" err="1" smtClean="0"/>
            <a:t>напівпублічні</a:t>
          </a:r>
          <a:r>
            <a:rPr lang="uk-UA" b="1" noProof="0" dirty="0" smtClean="0"/>
            <a:t> </a:t>
          </a:r>
          <a:endParaRPr lang="uk-UA" b="1" noProof="0" dirty="0"/>
        </a:p>
      </dgm:t>
    </dgm:pt>
    <dgm:pt modelId="{4A61063D-36F1-481B-A0F2-CDFB56A707D1}" type="parTrans" cxnId="{E96E5F1F-0FF0-4D52-8B2F-BFD9B833D8CF}">
      <dgm:prSet/>
      <dgm:spPr/>
      <dgm:t>
        <a:bodyPr/>
        <a:lstStyle/>
        <a:p>
          <a:endParaRPr lang="uk-UA"/>
        </a:p>
      </dgm:t>
    </dgm:pt>
    <dgm:pt modelId="{21E36CF8-14B2-4AC0-B7A5-55BB7AE8FDE9}" type="sibTrans" cxnId="{E96E5F1F-0FF0-4D52-8B2F-BFD9B833D8CF}">
      <dgm:prSet/>
      <dgm:spPr/>
      <dgm:t>
        <a:bodyPr/>
        <a:lstStyle/>
        <a:p>
          <a:endParaRPr lang="uk-UA"/>
        </a:p>
      </dgm:t>
    </dgm:pt>
    <dgm:pt modelId="{4EF574CD-1307-4C4C-97CE-030BB2B7C26D}">
      <dgm:prSet phldrT="[Текст]"/>
      <dgm:spPr/>
      <dgm:t>
        <a:bodyPr/>
        <a:lstStyle/>
        <a:p>
          <a:r>
            <a:rPr lang="uk-UA" dirty="0" smtClean="0"/>
            <a:t>торгові центри, кафе, навчальні заклади</a:t>
          </a:r>
          <a:endParaRPr lang="uk-UA" dirty="0"/>
        </a:p>
      </dgm:t>
    </dgm:pt>
    <dgm:pt modelId="{0BF90FFC-E6CE-4312-9BAA-BDAE5891B9C2}" type="parTrans" cxnId="{7813C429-A52E-42CB-82B2-E86229EEDC1A}">
      <dgm:prSet/>
      <dgm:spPr/>
      <dgm:t>
        <a:bodyPr/>
        <a:lstStyle/>
        <a:p>
          <a:endParaRPr lang="uk-UA"/>
        </a:p>
      </dgm:t>
    </dgm:pt>
    <dgm:pt modelId="{D2B798A3-BD15-4E3D-AC7F-8484324C9BA7}" type="sibTrans" cxnId="{7813C429-A52E-42CB-82B2-E86229EEDC1A}">
      <dgm:prSet/>
      <dgm:spPr/>
      <dgm:t>
        <a:bodyPr/>
        <a:lstStyle/>
        <a:p>
          <a:endParaRPr lang="uk-UA"/>
        </a:p>
      </dgm:t>
    </dgm:pt>
    <dgm:pt modelId="{7C14FE3F-B850-483E-A865-40E5572A815C}">
      <dgm:prSet phldrT="[Текст]"/>
      <dgm:spPr/>
      <dgm:t>
        <a:bodyPr/>
        <a:lstStyle/>
        <a:p>
          <a:r>
            <a:rPr lang="uk-UA" b="1" dirty="0" smtClean="0"/>
            <a:t>публічні </a:t>
          </a:r>
          <a:endParaRPr lang="uk-UA" b="1" dirty="0"/>
        </a:p>
      </dgm:t>
    </dgm:pt>
    <dgm:pt modelId="{3A777E58-9C46-4DDB-9D79-86EEC792E013}" type="parTrans" cxnId="{92674543-317C-4336-81A4-430FF7364270}">
      <dgm:prSet/>
      <dgm:spPr/>
      <dgm:t>
        <a:bodyPr/>
        <a:lstStyle/>
        <a:p>
          <a:endParaRPr lang="uk-UA"/>
        </a:p>
      </dgm:t>
    </dgm:pt>
    <dgm:pt modelId="{A247E5D7-6738-4C0A-AC51-1C9F62F2FE85}" type="sibTrans" cxnId="{92674543-317C-4336-81A4-430FF7364270}">
      <dgm:prSet/>
      <dgm:spPr/>
      <dgm:t>
        <a:bodyPr/>
        <a:lstStyle/>
        <a:p>
          <a:endParaRPr lang="uk-UA"/>
        </a:p>
      </dgm:t>
    </dgm:pt>
    <dgm:pt modelId="{B6414888-9314-44FA-8078-52F6C742AE56}">
      <dgm:prSet phldrT="[Текст]"/>
      <dgm:spPr/>
      <dgm:t>
        <a:bodyPr/>
        <a:lstStyle/>
        <a:p>
          <a:r>
            <a:rPr lang="uk-UA" dirty="0" smtClean="0"/>
            <a:t>площі, парки, вулиці</a:t>
          </a:r>
          <a:endParaRPr lang="uk-UA" dirty="0"/>
        </a:p>
      </dgm:t>
    </dgm:pt>
    <dgm:pt modelId="{69152AED-3613-4E6F-A9F3-FAEBE1BBBD0B}" type="parTrans" cxnId="{D819BC7A-E5D8-475C-BE2E-DA911721EE5B}">
      <dgm:prSet/>
      <dgm:spPr/>
      <dgm:t>
        <a:bodyPr/>
        <a:lstStyle/>
        <a:p>
          <a:endParaRPr lang="uk-UA"/>
        </a:p>
      </dgm:t>
    </dgm:pt>
    <dgm:pt modelId="{5A663644-78CC-4614-9355-1CD79359A45A}" type="sibTrans" cxnId="{D819BC7A-E5D8-475C-BE2E-DA911721EE5B}">
      <dgm:prSet/>
      <dgm:spPr/>
      <dgm:t>
        <a:bodyPr/>
        <a:lstStyle/>
        <a:p>
          <a:endParaRPr lang="uk-UA"/>
        </a:p>
      </dgm:t>
    </dgm:pt>
    <dgm:pt modelId="{2EC4088C-D1A8-4CF3-944F-0A5FF1CF8C40}" type="pres">
      <dgm:prSet presAssocID="{8B2D62BC-49AB-4411-9850-564588879FC6}" presName="Name0" presStyleCnt="0">
        <dgm:presLayoutVars>
          <dgm:dir/>
          <dgm:animLvl val="lvl"/>
          <dgm:resizeHandles val="exact"/>
        </dgm:presLayoutVars>
      </dgm:prSet>
      <dgm:spPr/>
    </dgm:pt>
    <dgm:pt modelId="{13C15900-9BC2-41F1-A7EE-10985DC89670}" type="pres">
      <dgm:prSet presAssocID="{ECCBC0E5-0B3C-4117-80CD-7E709562D973}" presName="composite" presStyleCnt="0"/>
      <dgm:spPr/>
    </dgm:pt>
    <dgm:pt modelId="{A5CE1A6A-A3A5-4F5B-9B98-2BCDF3DAA1FD}" type="pres">
      <dgm:prSet presAssocID="{ECCBC0E5-0B3C-4117-80CD-7E709562D973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F873AD-34BB-4522-A219-FDE53E8067F3}" type="pres">
      <dgm:prSet presAssocID="{ECCBC0E5-0B3C-4117-80CD-7E709562D973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62BB0DC-2B65-4D62-9285-39B3CC9B2D97}" type="pres">
      <dgm:prSet presAssocID="{06173A8B-5F0F-4879-9BEF-CF41CC2ACFDE}" presName="space" presStyleCnt="0"/>
      <dgm:spPr/>
    </dgm:pt>
    <dgm:pt modelId="{20EAEF9E-63DE-4B51-8B31-43E2166F1B1E}" type="pres">
      <dgm:prSet presAssocID="{7297C1E7-0294-4E37-9FE8-AAB8FD7A2800}" presName="composite" presStyleCnt="0"/>
      <dgm:spPr/>
    </dgm:pt>
    <dgm:pt modelId="{26561F88-613B-4929-9AAB-5B335D4FCE97}" type="pres">
      <dgm:prSet presAssocID="{7297C1E7-0294-4E37-9FE8-AAB8FD7A2800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3381C3D-714D-4AB2-85E0-E080D5ECD11D}" type="pres">
      <dgm:prSet presAssocID="{7297C1E7-0294-4E37-9FE8-AAB8FD7A2800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FF9673-196A-4CA6-84F6-55B1CD7ED25C}" type="pres">
      <dgm:prSet presAssocID="{B8064449-44EA-4CB8-962E-CEF6ED6A7866}" presName="space" presStyleCnt="0"/>
      <dgm:spPr/>
    </dgm:pt>
    <dgm:pt modelId="{D2640B51-8435-43D3-9C96-5F0D83A2C377}" type="pres">
      <dgm:prSet presAssocID="{9B2C6C70-1B32-48E8-B930-296D8472052A}" presName="composite" presStyleCnt="0"/>
      <dgm:spPr/>
    </dgm:pt>
    <dgm:pt modelId="{7AC7E200-28D4-4622-ACDF-0097C818B8E5}" type="pres">
      <dgm:prSet presAssocID="{9B2C6C70-1B32-48E8-B930-296D8472052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1EB5A00-53A3-4572-BCAA-D119E54BCB01}" type="pres">
      <dgm:prSet presAssocID="{9B2C6C70-1B32-48E8-B930-296D8472052A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DC2034F-47F7-45B7-B72D-80D759C6DA79}" type="pres">
      <dgm:prSet presAssocID="{21E36CF8-14B2-4AC0-B7A5-55BB7AE8FDE9}" presName="space" presStyleCnt="0"/>
      <dgm:spPr/>
    </dgm:pt>
    <dgm:pt modelId="{6607863F-E9A2-48C1-A283-8FFC8B8B5241}" type="pres">
      <dgm:prSet presAssocID="{7C14FE3F-B850-483E-A865-40E5572A815C}" presName="composite" presStyleCnt="0"/>
      <dgm:spPr/>
    </dgm:pt>
    <dgm:pt modelId="{32C9DE01-6B49-4788-82C9-4D75B6248422}" type="pres">
      <dgm:prSet presAssocID="{7C14FE3F-B850-483E-A865-40E5572A815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9F18321-5DF9-4D98-B1E3-C2521C62E82E}" type="pres">
      <dgm:prSet presAssocID="{7C14FE3F-B850-483E-A865-40E5572A815C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B1A22B5-F177-428E-BF76-F6E137A72C89}" type="presOf" srcId="{8B2D62BC-49AB-4411-9850-564588879FC6}" destId="{2EC4088C-D1A8-4CF3-944F-0A5FF1CF8C40}" srcOrd="0" destOrd="0" presId="urn:microsoft.com/office/officeart/2005/8/layout/hList1"/>
    <dgm:cxn modelId="{E96E5F1F-0FF0-4D52-8B2F-BFD9B833D8CF}" srcId="{8B2D62BC-49AB-4411-9850-564588879FC6}" destId="{9B2C6C70-1B32-48E8-B930-296D8472052A}" srcOrd="2" destOrd="0" parTransId="{4A61063D-36F1-481B-A0F2-CDFB56A707D1}" sibTransId="{21E36CF8-14B2-4AC0-B7A5-55BB7AE8FDE9}"/>
    <dgm:cxn modelId="{644EF0F6-8D94-448E-BDF7-C72D426C58AD}" type="presOf" srcId="{B6E47022-C110-4490-A745-2080A64D340E}" destId="{63381C3D-714D-4AB2-85E0-E080D5ECD11D}" srcOrd="0" destOrd="0" presId="urn:microsoft.com/office/officeart/2005/8/layout/hList1"/>
    <dgm:cxn modelId="{D819BC7A-E5D8-475C-BE2E-DA911721EE5B}" srcId="{7C14FE3F-B850-483E-A865-40E5572A815C}" destId="{B6414888-9314-44FA-8078-52F6C742AE56}" srcOrd="0" destOrd="0" parTransId="{69152AED-3613-4E6F-A9F3-FAEBE1BBBD0B}" sibTransId="{5A663644-78CC-4614-9355-1CD79359A45A}"/>
    <dgm:cxn modelId="{8DF5FD69-00B1-4556-A518-B318E3B58CFB}" srcId="{8B2D62BC-49AB-4411-9850-564588879FC6}" destId="{ECCBC0E5-0B3C-4117-80CD-7E709562D973}" srcOrd="0" destOrd="0" parTransId="{07A11110-56BF-4B2F-9F50-B46517D163B6}" sibTransId="{06173A8B-5F0F-4879-9BEF-CF41CC2ACFDE}"/>
    <dgm:cxn modelId="{B6923556-D92A-4672-9BEA-F062CD130C5D}" type="presOf" srcId="{E47F8861-C4BD-4F52-A04C-16FF177BCD80}" destId="{86F873AD-34BB-4522-A219-FDE53E8067F3}" srcOrd="0" destOrd="0" presId="urn:microsoft.com/office/officeart/2005/8/layout/hList1"/>
    <dgm:cxn modelId="{7813C429-A52E-42CB-82B2-E86229EEDC1A}" srcId="{9B2C6C70-1B32-48E8-B930-296D8472052A}" destId="{4EF574CD-1307-4C4C-97CE-030BB2B7C26D}" srcOrd="0" destOrd="0" parTransId="{0BF90FFC-E6CE-4312-9BAA-BDAE5891B9C2}" sibTransId="{D2B798A3-BD15-4E3D-AC7F-8484324C9BA7}"/>
    <dgm:cxn modelId="{5C4B4D07-F1CC-4000-A3C5-E1DEC1833C9E}" type="presOf" srcId="{ECCBC0E5-0B3C-4117-80CD-7E709562D973}" destId="{A5CE1A6A-A3A5-4F5B-9B98-2BCDF3DAA1FD}" srcOrd="0" destOrd="0" presId="urn:microsoft.com/office/officeart/2005/8/layout/hList1"/>
    <dgm:cxn modelId="{F49A7E14-6112-4F07-98FC-F08E4B8235BE}" type="presOf" srcId="{7C14FE3F-B850-483E-A865-40E5572A815C}" destId="{32C9DE01-6B49-4788-82C9-4D75B6248422}" srcOrd="0" destOrd="0" presId="urn:microsoft.com/office/officeart/2005/8/layout/hList1"/>
    <dgm:cxn modelId="{AD4AC3D8-61B6-4FC6-8412-25468DDDECE1}" srcId="{7297C1E7-0294-4E37-9FE8-AAB8FD7A2800}" destId="{B6E47022-C110-4490-A745-2080A64D340E}" srcOrd="0" destOrd="0" parTransId="{B0051CC1-85F5-4163-8369-587BB61D905B}" sibTransId="{F2C5EB04-38C1-458A-9454-AE30FFFAC894}"/>
    <dgm:cxn modelId="{2FBD09E2-34BE-4BD3-A5F2-AEC8FD0E7CB1}" srcId="{8B2D62BC-49AB-4411-9850-564588879FC6}" destId="{7297C1E7-0294-4E37-9FE8-AAB8FD7A2800}" srcOrd="1" destOrd="0" parTransId="{B5C2E4F3-1D07-4A03-A87A-F67B26419D02}" sibTransId="{B8064449-44EA-4CB8-962E-CEF6ED6A7866}"/>
    <dgm:cxn modelId="{92674543-317C-4336-81A4-430FF7364270}" srcId="{8B2D62BC-49AB-4411-9850-564588879FC6}" destId="{7C14FE3F-B850-483E-A865-40E5572A815C}" srcOrd="3" destOrd="0" parTransId="{3A777E58-9C46-4DDB-9D79-86EEC792E013}" sibTransId="{A247E5D7-6738-4C0A-AC51-1C9F62F2FE85}"/>
    <dgm:cxn modelId="{CCDC7B55-9A29-41C1-9A8D-A278550A045E}" type="presOf" srcId="{9B2C6C70-1B32-48E8-B930-296D8472052A}" destId="{7AC7E200-28D4-4622-ACDF-0097C818B8E5}" srcOrd="0" destOrd="0" presId="urn:microsoft.com/office/officeart/2005/8/layout/hList1"/>
    <dgm:cxn modelId="{7DAFDC57-5EB8-4E81-ABB8-EA805291F613}" type="presOf" srcId="{7297C1E7-0294-4E37-9FE8-AAB8FD7A2800}" destId="{26561F88-613B-4929-9AAB-5B335D4FCE97}" srcOrd="0" destOrd="0" presId="urn:microsoft.com/office/officeart/2005/8/layout/hList1"/>
    <dgm:cxn modelId="{F9B874BF-2D2F-4725-808E-2E3C77E59D3D}" type="presOf" srcId="{B6414888-9314-44FA-8078-52F6C742AE56}" destId="{B9F18321-5DF9-4D98-B1E3-C2521C62E82E}" srcOrd="0" destOrd="0" presId="urn:microsoft.com/office/officeart/2005/8/layout/hList1"/>
    <dgm:cxn modelId="{BE44FEA1-7818-42A4-B896-D2A9AFF937CC}" srcId="{ECCBC0E5-0B3C-4117-80CD-7E709562D973}" destId="{E47F8861-C4BD-4F52-A04C-16FF177BCD80}" srcOrd="0" destOrd="0" parTransId="{A2711063-914D-4F38-A152-568DCF144FFF}" sibTransId="{0FE8EA83-005D-4F19-92F1-E1452C4C2905}"/>
    <dgm:cxn modelId="{5B808404-0F20-4332-8B8A-C4FC63203DDB}" type="presOf" srcId="{4EF574CD-1307-4C4C-97CE-030BB2B7C26D}" destId="{71EB5A00-53A3-4572-BCAA-D119E54BCB01}" srcOrd="0" destOrd="0" presId="urn:microsoft.com/office/officeart/2005/8/layout/hList1"/>
    <dgm:cxn modelId="{6ED2BFCF-3485-43B8-AD09-4A5A41D7DAE8}" type="presParOf" srcId="{2EC4088C-D1A8-4CF3-944F-0A5FF1CF8C40}" destId="{13C15900-9BC2-41F1-A7EE-10985DC89670}" srcOrd="0" destOrd="0" presId="urn:microsoft.com/office/officeart/2005/8/layout/hList1"/>
    <dgm:cxn modelId="{6CD05FAF-4447-40C6-B436-5EA3E0D6F094}" type="presParOf" srcId="{13C15900-9BC2-41F1-A7EE-10985DC89670}" destId="{A5CE1A6A-A3A5-4F5B-9B98-2BCDF3DAA1FD}" srcOrd="0" destOrd="0" presId="urn:microsoft.com/office/officeart/2005/8/layout/hList1"/>
    <dgm:cxn modelId="{F7838D9E-8A16-4E84-877F-BE206A1BBDB4}" type="presParOf" srcId="{13C15900-9BC2-41F1-A7EE-10985DC89670}" destId="{86F873AD-34BB-4522-A219-FDE53E8067F3}" srcOrd="1" destOrd="0" presId="urn:microsoft.com/office/officeart/2005/8/layout/hList1"/>
    <dgm:cxn modelId="{02E000B2-6C5D-4A5E-AAD7-3C8A8094D2FD}" type="presParOf" srcId="{2EC4088C-D1A8-4CF3-944F-0A5FF1CF8C40}" destId="{E62BB0DC-2B65-4D62-9285-39B3CC9B2D97}" srcOrd="1" destOrd="0" presId="urn:microsoft.com/office/officeart/2005/8/layout/hList1"/>
    <dgm:cxn modelId="{771CACB2-B113-4923-9172-D6EF0785AF65}" type="presParOf" srcId="{2EC4088C-D1A8-4CF3-944F-0A5FF1CF8C40}" destId="{20EAEF9E-63DE-4B51-8B31-43E2166F1B1E}" srcOrd="2" destOrd="0" presId="urn:microsoft.com/office/officeart/2005/8/layout/hList1"/>
    <dgm:cxn modelId="{707DE6FF-279E-41DE-AFDF-995345834273}" type="presParOf" srcId="{20EAEF9E-63DE-4B51-8B31-43E2166F1B1E}" destId="{26561F88-613B-4929-9AAB-5B335D4FCE97}" srcOrd="0" destOrd="0" presId="urn:microsoft.com/office/officeart/2005/8/layout/hList1"/>
    <dgm:cxn modelId="{B891EEE7-1A40-42D9-AEDA-794657CFEB96}" type="presParOf" srcId="{20EAEF9E-63DE-4B51-8B31-43E2166F1B1E}" destId="{63381C3D-714D-4AB2-85E0-E080D5ECD11D}" srcOrd="1" destOrd="0" presId="urn:microsoft.com/office/officeart/2005/8/layout/hList1"/>
    <dgm:cxn modelId="{386A9284-3D42-4C15-91E8-DB79CE95040B}" type="presParOf" srcId="{2EC4088C-D1A8-4CF3-944F-0A5FF1CF8C40}" destId="{ACFF9673-196A-4CA6-84F6-55B1CD7ED25C}" srcOrd="3" destOrd="0" presId="urn:microsoft.com/office/officeart/2005/8/layout/hList1"/>
    <dgm:cxn modelId="{2B2DC273-C85A-4DFA-92B3-B10DE986DF70}" type="presParOf" srcId="{2EC4088C-D1A8-4CF3-944F-0A5FF1CF8C40}" destId="{D2640B51-8435-43D3-9C96-5F0D83A2C377}" srcOrd="4" destOrd="0" presId="urn:microsoft.com/office/officeart/2005/8/layout/hList1"/>
    <dgm:cxn modelId="{0CCEC995-977E-47B7-8E27-825406C99342}" type="presParOf" srcId="{D2640B51-8435-43D3-9C96-5F0D83A2C377}" destId="{7AC7E200-28D4-4622-ACDF-0097C818B8E5}" srcOrd="0" destOrd="0" presId="urn:microsoft.com/office/officeart/2005/8/layout/hList1"/>
    <dgm:cxn modelId="{614C32E9-C937-468B-83B7-A1C1928BDAFC}" type="presParOf" srcId="{D2640B51-8435-43D3-9C96-5F0D83A2C377}" destId="{71EB5A00-53A3-4572-BCAA-D119E54BCB01}" srcOrd="1" destOrd="0" presId="urn:microsoft.com/office/officeart/2005/8/layout/hList1"/>
    <dgm:cxn modelId="{FC3BFD6D-03EC-4E0E-AB18-2D3A609AB8C0}" type="presParOf" srcId="{2EC4088C-D1A8-4CF3-944F-0A5FF1CF8C40}" destId="{ADC2034F-47F7-45B7-B72D-80D759C6DA79}" srcOrd="5" destOrd="0" presId="urn:microsoft.com/office/officeart/2005/8/layout/hList1"/>
    <dgm:cxn modelId="{2F9E2762-0678-4157-812C-4DFE74A7FBCB}" type="presParOf" srcId="{2EC4088C-D1A8-4CF3-944F-0A5FF1CF8C40}" destId="{6607863F-E9A2-48C1-A283-8FFC8B8B5241}" srcOrd="6" destOrd="0" presId="urn:microsoft.com/office/officeart/2005/8/layout/hList1"/>
    <dgm:cxn modelId="{DC7603F7-2161-4E09-B00C-0226E48B91E4}" type="presParOf" srcId="{6607863F-E9A2-48C1-A283-8FFC8B8B5241}" destId="{32C9DE01-6B49-4788-82C9-4D75B6248422}" srcOrd="0" destOrd="0" presId="urn:microsoft.com/office/officeart/2005/8/layout/hList1"/>
    <dgm:cxn modelId="{5512B095-9B22-4912-9FBE-C4AFF9C6634A}" type="presParOf" srcId="{6607863F-E9A2-48C1-A283-8FFC8B8B5241}" destId="{B9F18321-5DF9-4D98-B1E3-C2521C62E82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44E4E6-23AE-42C0-804D-AB9A1D10023E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9678B6C2-2D4D-46C4-B1E8-088698B499E0}">
      <dgm:prSet phldrT="[Текст]" custT="1"/>
      <dgm:spPr/>
      <dgm:t>
        <a:bodyPr/>
        <a:lstStyle/>
        <a:p>
          <a:r>
            <a:rPr lang="uk-UA" sz="2400" noProof="0" dirty="0" smtClean="0"/>
            <a:t>існування </a:t>
          </a:r>
          <a:r>
            <a:rPr lang="uk-UA" sz="2400" b="1" i="1" noProof="0" dirty="0" smtClean="0"/>
            <a:t>елітних і </a:t>
          </a:r>
          <a:r>
            <a:rPr lang="uk-UA" sz="2400" b="1" i="1" noProof="0" dirty="0" err="1" smtClean="0"/>
            <a:t>маргіналізованих</a:t>
          </a:r>
          <a:r>
            <a:rPr lang="uk-UA" sz="2400" b="1" i="1" noProof="0" dirty="0" smtClean="0"/>
            <a:t> </a:t>
          </a:r>
          <a:r>
            <a:rPr lang="uk-UA" sz="2400" noProof="0" dirty="0" smtClean="0"/>
            <a:t>районів</a:t>
          </a:r>
          <a:endParaRPr lang="uk-UA" sz="2400" noProof="0" dirty="0"/>
        </a:p>
      </dgm:t>
    </dgm:pt>
    <dgm:pt modelId="{A7239DB5-15F6-4E6D-B5B4-38141AC9D11C}" type="parTrans" cxnId="{952A6562-BEA5-4771-96E5-11347C9D123E}">
      <dgm:prSet/>
      <dgm:spPr/>
      <dgm:t>
        <a:bodyPr/>
        <a:lstStyle/>
        <a:p>
          <a:endParaRPr lang="uk-UA" sz="2400"/>
        </a:p>
      </dgm:t>
    </dgm:pt>
    <dgm:pt modelId="{A46B45C0-6F0D-4EE3-99C7-E1F3B6A25E20}" type="sibTrans" cxnId="{952A6562-BEA5-4771-96E5-11347C9D123E}">
      <dgm:prSet/>
      <dgm:spPr/>
      <dgm:t>
        <a:bodyPr/>
        <a:lstStyle/>
        <a:p>
          <a:endParaRPr lang="uk-UA" sz="2400"/>
        </a:p>
      </dgm:t>
    </dgm:pt>
    <dgm:pt modelId="{E33D5308-C0EC-4CF4-BA68-040DD0C71E97}">
      <dgm:prSet phldrT="[Текст]" custT="1"/>
      <dgm:spPr/>
      <dgm:t>
        <a:bodyPr/>
        <a:lstStyle/>
        <a:p>
          <a:r>
            <a:rPr lang="uk-UA" sz="2400" b="1" i="1" dirty="0" err="1" smtClean="0"/>
            <a:t>Геттоізація</a:t>
          </a:r>
          <a:r>
            <a:rPr lang="uk-UA" sz="2400" dirty="0" smtClean="0"/>
            <a:t> </a:t>
          </a:r>
          <a:r>
            <a:rPr lang="uk-UA" sz="2200" dirty="0" smtClean="0"/>
            <a:t>та її вплив на соціальну мобільність</a:t>
          </a:r>
          <a:endParaRPr lang="uk-UA" sz="2200" dirty="0"/>
        </a:p>
      </dgm:t>
    </dgm:pt>
    <dgm:pt modelId="{3AED4753-54B3-4BEA-86CA-ABE62AF181A8}" type="parTrans" cxnId="{29A34B01-C91B-438D-B463-DA818B65B8E1}">
      <dgm:prSet/>
      <dgm:spPr/>
      <dgm:t>
        <a:bodyPr/>
        <a:lstStyle/>
        <a:p>
          <a:endParaRPr lang="uk-UA" sz="2400"/>
        </a:p>
      </dgm:t>
    </dgm:pt>
    <dgm:pt modelId="{638E1937-3A6E-44EC-9129-31D2C9AF4440}" type="sibTrans" cxnId="{29A34B01-C91B-438D-B463-DA818B65B8E1}">
      <dgm:prSet/>
      <dgm:spPr/>
      <dgm:t>
        <a:bodyPr/>
        <a:lstStyle/>
        <a:p>
          <a:endParaRPr lang="uk-UA" sz="2400"/>
        </a:p>
      </dgm:t>
    </dgm:pt>
    <dgm:pt modelId="{FEB77ABD-BDCD-4222-A354-30DD8A5E6003}">
      <dgm:prSet phldrT="[Текст]" custT="1"/>
      <dgm:spPr/>
      <dgm:t>
        <a:bodyPr/>
        <a:lstStyle/>
        <a:p>
          <a:r>
            <a:rPr lang="uk-UA" sz="2400" b="1" i="1" noProof="0" dirty="0" smtClean="0"/>
            <a:t>обмежений доступ до певних ресурсів</a:t>
          </a:r>
          <a:endParaRPr lang="uk-UA" sz="2400" b="1" i="1" noProof="0" dirty="0"/>
        </a:p>
      </dgm:t>
    </dgm:pt>
    <dgm:pt modelId="{C1786BE3-E88D-498A-8E8E-8FB66F516107}" type="parTrans" cxnId="{068F6086-E5CF-4A56-88D5-EAA376678410}">
      <dgm:prSet/>
      <dgm:spPr/>
      <dgm:t>
        <a:bodyPr/>
        <a:lstStyle/>
        <a:p>
          <a:endParaRPr lang="uk-UA" sz="2400"/>
        </a:p>
      </dgm:t>
    </dgm:pt>
    <dgm:pt modelId="{23F42559-0C8D-4E0B-959C-95294CD4485F}" type="sibTrans" cxnId="{068F6086-E5CF-4A56-88D5-EAA376678410}">
      <dgm:prSet/>
      <dgm:spPr/>
      <dgm:t>
        <a:bodyPr/>
        <a:lstStyle/>
        <a:p>
          <a:endParaRPr lang="uk-UA" sz="2400"/>
        </a:p>
      </dgm:t>
    </dgm:pt>
    <dgm:pt modelId="{2B8978F1-2E15-4127-AE4D-6941AFEEA069}">
      <dgm:prSet phldrT="[Текст]" custT="1"/>
      <dgm:spPr/>
      <dgm:t>
        <a:bodyPr/>
        <a:lstStyle/>
        <a:p>
          <a:r>
            <a:rPr lang="uk-UA" sz="2400" noProof="0" dirty="0" smtClean="0"/>
            <a:t>можливість </a:t>
          </a:r>
          <a:r>
            <a:rPr lang="uk-UA" sz="2400" b="1" i="1" noProof="0" dirty="0" smtClean="0"/>
            <a:t>пересування, безпека</a:t>
          </a:r>
          <a:endParaRPr lang="uk-UA" sz="2400" b="1" i="1" noProof="0" dirty="0"/>
        </a:p>
      </dgm:t>
    </dgm:pt>
    <dgm:pt modelId="{B5A95A28-976F-4573-AA9B-8FF03BE9AF29}" type="parTrans" cxnId="{D1E9F46D-BB8A-4BC7-8C26-7E32344CECF5}">
      <dgm:prSet/>
      <dgm:spPr/>
      <dgm:t>
        <a:bodyPr/>
        <a:lstStyle/>
        <a:p>
          <a:endParaRPr lang="uk-UA" sz="2400"/>
        </a:p>
      </dgm:t>
    </dgm:pt>
    <dgm:pt modelId="{327D7D05-A352-4B7A-9B5C-6A0A655490DF}" type="sibTrans" cxnId="{D1E9F46D-BB8A-4BC7-8C26-7E32344CECF5}">
      <dgm:prSet/>
      <dgm:spPr/>
      <dgm:t>
        <a:bodyPr/>
        <a:lstStyle/>
        <a:p>
          <a:endParaRPr lang="uk-UA" sz="2400"/>
        </a:p>
      </dgm:t>
    </dgm:pt>
    <dgm:pt modelId="{2F2719C2-7D35-4549-BC11-B17BCD84C5FD}">
      <dgm:prSet phldrT="[Текст]" custT="1"/>
      <dgm:spPr/>
      <dgm:t>
        <a:bodyPr/>
        <a:lstStyle/>
        <a:p>
          <a:r>
            <a:rPr lang="uk-UA" sz="2400" b="1" i="1" dirty="0" err="1" smtClean="0"/>
            <a:t>Джентрифікація</a:t>
          </a:r>
          <a:r>
            <a:rPr lang="uk-UA" sz="2400" dirty="0" smtClean="0"/>
            <a:t>: </a:t>
          </a:r>
          <a:r>
            <a:rPr lang="uk-UA" sz="2000" dirty="0" smtClean="0"/>
            <a:t>заміна менш заможного населення на більш заможне</a:t>
          </a:r>
          <a:endParaRPr lang="uk-UA" sz="2000" dirty="0"/>
        </a:p>
      </dgm:t>
    </dgm:pt>
    <dgm:pt modelId="{7827B3D0-CF4D-4745-92E5-A5E36FDF8DA6}" type="parTrans" cxnId="{D71E9E8E-D898-48BB-9DD7-9D3CC85D56C5}">
      <dgm:prSet/>
      <dgm:spPr/>
      <dgm:t>
        <a:bodyPr/>
        <a:lstStyle/>
        <a:p>
          <a:endParaRPr lang="uk-UA" sz="2400"/>
        </a:p>
      </dgm:t>
    </dgm:pt>
    <dgm:pt modelId="{68F9884F-7A28-4AC5-882A-76A53968FAEF}" type="sibTrans" cxnId="{D71E9E8E-D898-48BB-9DD7-9D3CC85D56C5}">
      <dgm:prSet/>
      <dgm:spPr/>
      <dgm:t>
        <a:bodyPr/>
        <a:lstStyle/>
        <a:p>
          <a:endParaRPr lang="uk-UA" sz="2400"/>
        </a:p>
      </dgm:t>
    </dgm:pt>
    <dgm:pt modelId="{D3AB92AB-EB9C-4CCA-9EBA-647839514B52}" type="pres">
      <dgm:prSet presAssocID="{BC44E4E6-23AE-42C0-804D-AB9A1D10023E}" presName="linear" presStyleCnt="0">
        <dgm:presLayoutVars>
          <dgm:dir/>
          <dgm:animLvl val="lvl"/>
          <dgm:resizeHandles val="exact"/>
        </dgm:presLayoutVars>
      </dgm:prSet>
      <dgm:spPr/>
    </dgm:pt>
    <dgm:pt modelId="{4551F595-CC15-4070-82BE-4D7C3EF2C22D}" type="pres">
      <dgm:prSet presAssocID="{9678B6C2-2D4D-46C4-B1E8-088698B499E0}" presName="parentLin" presStyleCnt="0"/>
      <dgm:spPr/>
    </dgm:pt>
    <dgm:pt modelId="{4A83009B-860B-41FF-8092-54910967A65A}" type="pres">
      <dgm:prSet presAssocID="{9678B6C2-2D4D-46C4-B1E8-088698B499E0}" presName="parentLeftMargin" presStyleLbl="node1" presStyleIdx="0" presStyleCnt="5"/>
      <dgm:spPr/>
    </dgm:pt>
    <dgm:pt modelId="{878ED1D2-DBDB-49FC-8004-2B2C18AC6AED}" type="pres">
      <dgm:prSet presAssocID="{9678B6C2-2D4D-46C4-B1E8-088698B499E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59A3F06-24D5-4511-9FAD-41AC7DB26902}" type="pres">
      <dgm:prSet presAssocID="{9678B6C2-2D4D-46C4-B1E8-088698B499E0}" presName="negativeSpace" presStyleCnt="0"/>
      <dgm:spPr/>
    </dgm:pt>
    <dgm:pt modelId="{742089B4-2766-49CF-99AB-C2F8DC327AE1}" type="pres">
      <dgm:prSet presAssocID="{9678B6C2-2D4D-46C4-B1E8-088698B499E0}" presName="childText" presStyleLbl="conFgAcc1" presStyleIdx="0" presStyleCnt="5">
        <dgm:presLayoutVars>
          <dgm:bulletEnabled val="1"/>
        </dgm:presLayoutVars>
      </dgm:prSet>
      <dgm:spPr/>
    </dgm:pt>
    <dgm:pt modelId="{22543782-4BE7-4061-B0D1-4DF2F543702D}" type="pres">
      <dgm:prSet presAssocID="{A46B45C0-6F0D-4EE3-99C7-E1F3B6A25E20}" presName="spaceBetweenRectangles" presStyleCnt="0"/>
      <dgm:spPr/>
    </dgm:pt>
    <dgm:pt modelId="{4B263E27-87B1-4F19-979A-8AF22328910D}" type="pres">
      <dgm:prSet presAssocID="{E33D5308-C0EC-4CF4-BA68-040DD0C71E97}" presName="parentLin" presStyleCnt="0"/>
      <dgm:spPr/>
    </dgm:pt>
    <dgm:pt modelId="{F851E2FB-EC59-42B2-8E96-0DE997D7F270}" type="pres">
      <dgm:prSet presAssocID="{E33D5308-C0EC-4CF4-BA68-040DD0C71E97}" presName="parentLeftMargin" presStyleLbl="node1" presStyleIdx="0" presStyleCnt="5"/>
      <dgm:spPr/>
    </dgm:pt>
    <dgm:pt modelId="{5FDE90F3-E373-4248-9EB2-721A3D04A8EC}" type="pres">
      <dgm:prSet presAssocID="{E33D5308-C0EC-4CF4-BA68-040DD0C71E9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41D34A-61C4-461E-B2CD-AF38E49746D5}" type="pres">
      <dgm:prSet presAssocID="{E33D5308-C0EC-4CF4-BA68-040DD0C71E97}" presName="negativeSpace" presStyleCnt="0"/>
      <dgm:spPr/>
    </dgm:pt>
    <dgm:pt modelId="{06D962A7-DA57-4AC5-8C76-D19511B91623}" type="pres">
      <dgm:prSet presAssocID="{E33D5308-C0EC-4CF4-BA68-040DD0C71E97}" presName="childText" presStyleLbl="conFgAcc1" presStyleIdx="1" presStyleCnt="5">
        <dgm:presLayoutVars>
          <dgm:bulletEnabled val="1"/>
        </dgm:presLayoutVars>
      </dgm:prSet>
      <dgm:spPr/>
    </dgm:pt>
    <dgm:pt modelId="{3F845FD3-4167-4326-B35B-37A2D502C782}" type="pres">
      <dgm:prSet presAssocID="{638E1937-3A6E-44EC-9129-31D2C9AF4440}" presName="spaceBetweenRectangles" presStyleCnt="0"/>
      <dgm:spPr/>
    </dgm:pt>
    <dgm:pt modelId="{D8181EFA-3E99-4695-AC61-F9C6B6D3DB14}" type="pres">
      <dgm:prSet presAssocID="{FEB77ABD-BDCD-4222-A354-30DD8A5E6003}" presName="parentLin" presStyleCnt="0"/>
      <dgm:spPr/>
    </dgm:pt>
    <dgm:pt modelId="{1707B8AE-3416-4F7C-8833-4F0BAFEF38CF}" type="pres">
      <dgm:prSet presAssocID="{FEB77ABD-BDCD-4222-A354-30DD8A5E6003}" presName="parentLeftMargin" presStyleLbl="node1" presStyleIdx="1" presStyleCnt="5"/>
      <dgm:spPr/>
    </dgm:pt>
    <dgm:pt modelId="{F39B1902-1F66-4145-8C15-AE70D8315E87}" type="pres">
      <dgm:prSet presAssocID="{FEB77ABD-BDCD-4222-A354-30DD8A5E600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E69FD4D-4422-46EC-BD03-05FAE92FF945}" type="pres">
      <dgm:prSet presAssocID="{FEB77ABD-BDCD-4222-A354-30DD8A5E6003}" presName="negativeSpace" presStyleCnt="0"/>
      <dgm:spPr/>
    </dgm:pt>
    <dgm:pt modelId="{A41C5419-D615-4904-8120-2A00F0ED3AEB}" type="pres">
      <dgm:prSet presAssocID="{FEB77ABD-BDCD-4222-A354-30DD8A5E6003}" presName="childText" presStyleLbl="conFgAcc1" presStyleIdx="2" presStyleCnt="5">
        <dgm:presLayoutVars>
          <dgm:bulletEnabled val="1"/>
        </dgm:presLayoutVars>
      </dgm:prSet>
      <dgm:spPr/>
    </dgm:pt>
    <dgm:pt modelId="{F14BA3C2-D175-418B-8AB9-2D4A3263CDCE}" type="pres">
      <dgm:prSet presAssocID="{23F42559-0C8D-4E0B-959C-95294CD4485F}" presName="spaceBetweenRectangles" presStyleCnt="0"/>
      <dgm:spPr/>
    </dgm:pt>
    <dgm:pt modelId="{C2A18CDB-9CC4-4E3E-999D-5AD4FB2C4FBE}" type="pres">
      <dgm:prSet presAssocID="{2B8978F1-2E15-4127-AE4D-6941AFEEA069}" presName="parentLin" presStyleCnt="0"/>
      <dgm:spPr/>
    </dgm:pt>
    <dgm:pt modelId="{44EF998D-EDB2-4EF5-BC09-90854F345BEE}" type="pres">
      <dgm:prSet presAssocID="{2B8978F1-2E15-4127-AE4D-6941AFEEA069}" presName="parentLeftMargin" presStyleLbl="node1" presStyleIdx="2" presStyleCnt="5"/>
      <dgm:spPr/>
    </dgm:pt>
    <dgm:pt modelId="{6F3CC258-280E-4248-8837-E76463D98067}" type="pres">
      <dgm:prSet presAssocID="{2B8978F1-2E15-4127-AE4D-6941AFEEA06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9D3E05-943F-4E1C-88E7-E8597278FFED}" type="pres">
      <dgm:prSet presAssocID="{2B8978F1-2E15-4127-AE4D-6941AFEEA069}" presName="negativeSpace" presStyleCnt="0"/>
      <dgm:spPr/>
    </dgm:pt>
    <dgm:pt modelId="{250BF13F-530B-4461-95F2-37032F0766BB}" type="pres">
      <dgm:prSet presAssocID="{2B8978F1-2E15-4127-AE4D-6941AFEEA069}" presName="childText" presStyleLbl="conFgAcc1" presStyleIdx="3" presStyleCnt="5">
        <dgm:presLayoutVars>
          <dgm:bulletEnabled val="1"/>
        </dgm:presLayoutVars>
      </dgm:prSet>
      <dgm:spPr/>
    </dgm:pt>
    <dgm:pt modelId="{5D1DF8A4-EE45-4BE9-A249-F4BAEBEC33DE}" type="pres">
      <dgm:prSet presAssocID="{327D7D05-A352-4B7A-9B5C-6A0A655490DF}" presName="spaceBetweenRectangles" presStyleCnt="0"/>
      <dgm:spPr/>
    </dgm:pt>
    <dgm:pt modelId="{F47CC497-56F7-4C30-8A05-BE6F440AA713}" type="pres">
      <dgm:prSet presAssocID="{2F2719C2-7D35-4549-BC11-B17BCD84C5FD}" presName="parentLin" presStyleCnt="0"/>
      <dgm:spPr/>
    </dgm:pt>
    <dgm:pt modelId="{186E82ED-5039-444B-9CEC-49794BBE8399}" type="pres">
      <dgm:prSet presAssocID="{2F2719C2-7D35-4549-BC11-B17BCD84C5FD}" presName="parentLeftMargin" presStyleLbl="node1" presStyleIdx="3" presStyleCnt="5"/>
      <dgm:spPr/>
    </dgm:pt>
    <dgm:pt modelId="{5943281D-9E12-485C-9720-B90481F637BF}" type="pres">
      <dgm:prSet presAssocID="{2F2719C2-7D35-4549-BC11-B17BCD84C5F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90D0EC-F996-4C1A-B176-7C47D2FA225C}" type="pres">
      <dgm:prSet presAssocID="{2F2719C2-7D35-4549-BC11-B17BCD84C5FD}" presName="negativeSpace" presStyleCnt="0"/>
      <dgm:spPr/>
    </dgm:pt>
    <dgm:pt modelId="{5FE15E5B-2215-4EB5-80CC-BA19AB55CACF}" type="pres">
      <dgm:prSet presAssocID="{2F2719C2-7D35-4549-BC11-B17BCD84C5F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52A6562-BEA5-4771-96E5-11347C9D123E}" srcId="{BC44E4E6-23AE-42C0-804D-AB9A1D10023E}" destId="{9678B6C2-2D4D-46C4-B1E8-088698B499E0}" srcOrd="0" destOrd="0" parTransId="{A7239DB5-15F6-4E6D-B5B4-38141AC9D11C}" sibTransId="{A46B45C0-6F0D-4EE3-99C7-E1F3B6A25E20}"/>
    <dgm:cxn modelId="{95E98855-2D1B-43D5-AEED-25EA4EF3465F}" type="presOf" srcId="{E33D5308-C0EC-4CF4-BA68-040DD0C71E97}" destId="{F851E2FB-EC59-42B2-8E96-0DE997D7F270}" srcOrd="0" destOrd="0" presId="urn:microsoft.com/office/officeart/2005/8/layout/list1"/>
    <dgm:cxn modelId="{484D2957-EB36-44FA-8388-789E4422B69B}" type="presOf" srcId="{2B8978F1-2E15-4127-AE4D-6941AFEEA069}" destId="{6F3CC258-280E-4248-8837-E76463D98067}" srcOrd="1" destOrd="0" presId="urn:microsoft.com/office/officeart/2005/8/layout/list1"/>
    <dgm:cxn modelId="{78C57854-5FE4-49B7-8D79-91A9EE1004E2}" type="presOf" srcId="{9678B6C2-2D4D-46C4-B1E8-088698B499E0}" destId="{878ED1D2-DBDB-49FC-8004-2B2C18AC6AED}" srcOrd="1" destOrd="0" presId="urn:microsoft.com/office/officeart/2005/8/layout/list1"/>
    <dgm:cxn modelId="{207BAEB5-144A-4675-BB4C-67A0A7009ABB}" type="presOf" srcId="{9678B6C2-2D4D-46C4-B1E8-088698B499E0}" destId="{4A83009B-860B-41FF-8092-54910967A65A}" srcOrd="0" destOrd="0" presId="urn:microsoft.com/office/officeart/2005/8/layout/list1"/>
    <dgm:cxn modelId="{D22DD73C-BB9E-4262-8237-49B5E8A0AA98}" type="presOf" srcId="{2F2719C2-7D35-4549-BC11-B17BCD84C5FD}" destId="{186E82ED-5039-444B-9CEC-49794BBE8399}" srcOrd="0" destOrd="0" presId="urn:microsoft.com/office/officeart/2005/8/layout/list1"/>
    <dgm:cxn modelId="{A9D2FC47-2667-4769-953D-39C10B18577A}" type="presOf" srcId="{BC44E4E6-23AE-42C0-804D-AB9A1D10023E}" destId="{D3AB92AB-EB9C-4CCA-9EBA-647839514B52}" srcOrd="0" destOrd="0" presId="urn:microsoft.com/office/officeart/2005/8/layout/list1"/>
    <dgm:cxn modelId="{5E2D5C0A-6843-4957-9B70-17B931EC8853}" type="presOf" srcId="{FEB77ABD-BDCD-4222-A354-30DD8A5E6003}" destId="{F39B1902-1F66-4145-8C15-AE70D8315E87}" srcOrd="1" destOrd="0" presId="urn:microsoft.com/office/officeart/2005/8/layout/list1"/>
    <dgm:cxn modelId="{D71E9E8E-D898-48BB-9DD7-9D3CC85D56C5}" srcId="{BC44E4E6-23AE-42C0-804D-AB9A1D10023E}" destId="{2F2719C2-7D35-4549-BC11-B17BCD84C5FD}" srcOrd="4" destOrd="0" parTransId="{7827B3D0-CF4D-4745-92E5-A5E36FDF8DA6}" sibTransId="{68F9884F-7A28-4AC5-882A-76A53968FAEF}"/>
    <dgm:cxn modelId="{1FF8DE68-E93F-4998-AAAB-750D392E5626}" type="presOf" srcId="{2B8978F1-2E15-4127-AE4D-6941AFEEA069}" destId="{44EF998D-EDB2-4EF5-BC09-90854F345BEE}" srcOrd="0" destOrd="0" presId="urn:microsoft.com/office/officeart/2005/8/layout/list1"/>
    <dgm:cxn modelId="{6822A0B1-A2DD-460B-AD86-B26ED3E1A648}" type="presOf" srcId="{E33D5308-C0EC-4CF4-BA68-040DD0C71E97}" destId="{5FDE90F3-E373-4248-9EB2-721A3D04A8EC}" srcOrd="1" destOrd="0" presId="urn:microsoft.com/office/officeart/2005/8/layout/list1"/>
    <dgm:cxn modelId="{29A34B01-C91B-438D-B463-DA818B65B8E1}" srcId="{BC44E4E6-23AE-42C0-804D-AB9A1D10023E}" destId="{E33D5308-C0EC-4CF4-BA68-040DD0C71E97}" srcOrd="1" destOrd="0" parTransId="{3AED4753-54B3-4BEA-86CA-ABE62AF181A8}" sibTransId="{638E1937-3A6E-44EC-9129-31D2C9AF4440}"/>
    <dgm:cxn modelId="{D1E9F46D-BB8A-4BC7-8C26-7E32344CECF5}" srcId="{BC44E4E6-23AE-42C0-804D-AB9A1D10023E}" destId="{2B8978F1-2E15-4127-AE4D-6941AFEEA069}" srcOrd="3" destOrd="0" parTransId="{B5A95A28-976F-4573-AA9B-8FF03BE9AF29}" sibTransId="{327D7D05-A352-4B7A-9B5C-6A0A655490DF}"/>
    <dgm:cxn modelId="{A2F2D328-F739-4072-AAC4-7A813B016AF6}" type="presOf" srcId="{2F2719C2-7D35-4549-BC11-B17BCD84C5FD}" destId="{5943281D-9E12-485C-9720-B90481F637BF}" srcOrd="1" destOrd="0" presId="urn:microsoft.com/office/officeart/2005/8/layout/list1"/>
    <dgm:cxn modelId="{B2E463D2-EC4A-4022-9316-826F7E322ADD}" type="presOf" srcId="{FEB77ABD-BDCD-4222-A354-30DD8A5E6003}" destId="{1707B8AE-3416-4F7C-8833-4F0BAFEF38CF}" srcOrd="0" destOrd="0" presId="urn:microsoft.com/office/officeart/2005/8/layout/list1"/>
    <dgm:cxn modelId="{068F6086-E5CF-4A56-88D5-EAA376678410}" srcId="{BC44E4E6-23AE-42C0-804D-AB9A1D10023E}" destId="{FEB77ABD-BDCD-4222-A354-30DD8A5E6003}" srcOrd="2" destOrd="0" parTransId="{C1786BE3-E88D-498A-8E8E-8FB66F516107}" sibTransId="{23F42559-0C8D-4E0B-959C-95294CD4485F}"/>
    <dgm:cxn modelId="{00AF237D-3A67-4225-B0CB-CA2CE4CDE7D8}" type="presParOf" srcId="{D3AB92AB-EB9C-4CCA-9EBA-647839514B52}" destId="{4551F595-CC15-4070-82BE-4D7C3EF2C22D}" srcOrd="0" destOrd="0" presId="urn:microsoft.com/office/officeart/2005/8/layout/list1"/>
    <dgm:cxn modelId="{0123F93B-FD28-44F4-8DEF-905A9015B5C8}" type="presParOf" srcId="{4551F595-CC15-4070-82BE-4D7C3EF2C22D}" destId="{4A83009B-860B-41FF-8092-54910967A65A}" srcOrd="0" destOrd="0" presId="urn:microsoft.com/office/officeart/2005/8/layout/list1"/>
    <dgm:cxn modelId="{F73419EE-DDD3-4DAC-A2C2-73DBF3C9D11E}" type="presParOf" srcId="{4551F595-CC15-4070-82BE-4D7C3EF2C22D}" destId="{878ED1D2-DBDB-49FC-8004-2B2C18AC6AED}" srcOrd="1" destOrd="0" presId="urn:microsoft.com/office/officeart/2005/8/layout/list1"/>
    <dgm:cxn modelId="{2C650FBD-89F3-4B06-A2DC-311F6CCD4D10}" type="presParOf" srcId="{D3AB92AB-EB9C-4CCA-9EBA-647839514B52}" destId="{159A3F06-24D5-4511-9FAD-41AC7DB26902}" srcOrd="1" destOrd="0" presId="urn:microsoft.com/office/officeart/2005/8/layout/list1"/>
    <dgm:cxn modelId="{BD2B30CF-73F6-4543-B11C-B620A9FBDFB9}" type="presParOf" srcId="{D3AB92AB-EB9C-4CCA-9EBA-647839514B52}" destId="{742089B4-2766-49CF-99AB-C2F8DC327AE1}" srcOrd="2" destOrd="0" presId="urn:microsoft.com/office/officeart/2005/8/layout/list1"/>
    <dgm:cxn modelId="{C74D48AE-56AB-4ABA-8E64-9267110A2CB0}" type="presParOf" srcId="{D3AB92AB-EB9C-4CCA-9EBA-647839514B52}" destId="{22543782-4BE7-4061-B0D1-4DF2F543702D}" srcOrd="3" destOrd="0" presId="urn:microsoft.com/office/officeart/2005/8/layout/list1"/>
    <dgm:cxn modelId="{01EAE90C-679F-4DF9-8B73-F9D7A6489477}" type="presParOf" srcId="{D3AB92AB-EB9C-4CCA-9EBA-647839514B52}" destId="{4B263E27-87B1-4F19-979A-8AF22328910D}" srcOrd="4" destOrd="0" presId="urn:microsoft.com/office/officeart/2005/8/layout/list1"/>
    <dgm:cxn modelId="{9804D129-E1AD-4CF0-A9EC-D3BA5612866F}" type="presParOf" srcId="{4B263E27-87B1-4F19-979A-8AF22328910D}" destId="{F851E2FB-EC59-42B2-8E96-0DE997D7F270}" srcOrd="0" destOrd="0" presId="urn:microsoft.com/office/officeart/2005/8/layout/list1"/>
    <dgm:cxn modelId="{6ABF016D-F7A9-46A3-A905-95C18223F181}" type="presParOf" srcId="{4B263E27-87B1-4F19-979A-8AF22328910D}" destId="{5FDE90F3-E373-4248-9EB2-721A3D04A8EC}" srcOrd="1" destOrd="0" presId="urn:microsoft.com/office/officeart/2005/8/layout/list1"/>
    <dgm:cxn modelId="{FA8D8027-2A4D-4C49-B887-36D6ACF1D1BD}" type="presParOf" srcId="{D3AB92AB-EB9C-4CCA-9EBA-647839514B52}" destId="{0041D34A-61C4-461E-B2CD-AF38E49746D5}" srcOrd="5" destOrd="0" presId="urn:microsoft.com/office/officeart/2005/8/layout/list1"/>
    <dgm:cxn modelId="{0911AB12-FCEC-43A1-928D-38035BE72955}" type="presParOf" srcId="{D3AB92AB-EB9C-4CCA-9EBA-647839514B52}" destId="{06D962A7-DA57-4AC5-8C76-D19511B91623}" srcOrd="6" destOrd="0" presId="urn:microsoft.com/office/officeart/2005/8/layout/list1"/>
    <dgm:cxn modelId="{D2585015-BAC4-4C0E-AEC1-5A41DEC28FAA}" type="presParOf" srcId="{D3AB92AB-EB9C-4CCA-9EBA-647839514B52}" destId="{3F845FD3-4167-4326-B35B-37A2D502C782}" srcOrd="7" destOrd="0" presId="urn:microsoft.com/office/officeart/2005/8/layout/list1"/>
    <dgm:cxn modelId="{EB02ADCD-0591-45D8-A4CA-9690499B52BE}" type="presParOf" srcId="{D3AB92AB-EB9C-4CCA-9EBA-647839514B52}" destId="{D8181EFA-3E99-4695-AC61-F9C6B6D3DB14}" srcOrd="8" destOrd="0" presId="urn:microsoft.com/office/officeart/2005/8/layout/list1"/>
    <dgm:cxn modelId="{00E6BCFB-B1C5-4CFD-B465-A909311C9B11}" type="presParOf" srcId="{D8181EFA-3E99-4695-AC61-F9C6B6D3DB14}" destId="{1707B8AE-3416-4F7C-8833-4F0BAFEF38CF}" srcOrd="0" destOrd="0" presId="urn:microsoft.com/office/officeart/2005/8/layout/list1"/>
    <dgm:cxn modelId="{264D88A4-27EA-4D42-BDA2-77A59E4A03F8}" type="presParOf" srcId="{D8181EFA-3E99-4695-AC61-F9C6B6D3DB14}" destId="{F39B1902-1F66-4145-8C15-AE70D8315E87}" srcOrd="1" destOrd="0" presId="urn:microsoft.com/office/officeart/2005/8/layout/list1"/>
    <dgm:cxn modelId="{53D1DEBD-7C6C-4EEF-B426-70127A086F8B}" type="presParOf" srcId="{D3AB92AB-EB9C-4CCA-9EBA-647839514B52}" destId="{DE69FD4D-4422-46EC-BD03-05FAE92FF945}" srcOrd="9" destOrd="0" presId="urn:microsoft.com/office/officeart/2005/8/layout/list1"/>
    <dgm:cxn modelId="{714CABF2-17E8-41DC-A7C6-43A4C04EA441}" type="presParOf" srcId="{D3AB92AB-EB9C-4CCA-9EBA-647839514B52}" destId="{A41C5419-D615-4904-8120-2A00F0ED3AEB}" srcOrd="10" destOrd="0" presId="urn:microsoft.com/office/officeart/2005/8/layout/list1"/>
    <dgm:cxn modelId="{1ECAD4ED-560E-43B0-BDA4-F1C3DB451F6E}" type="presParOf" srcId="{D3AB92AB-EB9C-4CCA-9EBA-647839514B52}" destId="{F14BA3C2-D175-418B-8AB9-2D4A3263CDCE}" srcOrd="11" destOrd="0" presId="urn:microsoft.com/office/officeart/2005/8/layout/list1"/>
    <dgm:cxn modelId="{42F27F11-BB94-4C97-99F2-754E6A6ECA8E}" type="presParOf" srcId="{D3AB92AB-EB9C-4CCA-9EBA-647839514B52}" destId="{C2A18CDB-9CC4-4E3E-999D-5AD4FB2C4FBE}" srcOrd="12" destOrd="0" presId="urn:microsoft.com/office/officeart/2005/8/layout/list1"/>
    <dgm:cxn modelId="{8EECC01A-1C01-4BB8-9236-F2E2C1831E34}" type="presParOf" srcId="{C2A18CDB-9CC4-4E3E-999D-5AD4FB2C4FBE}" destId="{44EF998D-EDB2-4EF5-BC09-90854F345BEE}" srcOrd="0" destOrd="0" presId="urn:microsoft.com/office/officeart/2005/8/layout/list1"/>
    <dgm:cxn modelId="{482A6B96-C169-404F-8255-253B130F0E36}" type="presParOf" srcId="{C2A18CDB-9CC4-4E3E-999D-5AD4FB2C4FBE}" destId="{6F3CC258-280E-4248-8837-E76463D98067}" srcOrd="1" destOrd="0" presId="urn:microsoft.com/office/officeart/2005/8/layout/list1"/>
    <dgm:cxn modelId="{E3B6E5E1-5A3F-4721-A746-1AD2307F0782}" type="presParOf" srcId="{D3AB92AB-EB9C-4CCA-9EBA-647839514B52}" destId="{3B9D3E05-943F-4E1C-88E7-E8597278FFED}" srcOrd="13" destOrd="0" presId="urn:microsoft.com/office/officeart/2005/8/layout/list1"/>
    <dgm:cxn modelId="{72FFEB97-1359-48CD-8FE9-3A388396F355}" type="presParOf" srcId="{D3AB92AB-EB9C-4CCA-9EBA-647839514B52}" destId="{250BF13F-530B-4461-95F2-37032F0766BB}" srcOrd="14" destOrd="0" presId="urn:microsoft.com/office/officeart/2005/8/layout/list1"/>
    <dgm:cxn modelId="{CE7D76AB-02F7-4B28-B2C2-807F54015F43}" type="presParOf" srcId="{D3AB92AB-EB9C-4CCA-9EBA-647839514B52}" destId="{5D1DF8A4-EE45-4BE9-A249-F4BAEBEC33DE}" srcOrd="15" destOrd="0" presId="urn:microsoft.com/office/officeart/2005/8/layout/list1"/>
    <dgm:cxn modelId="{8C679BCF-8AE5-4588-96BA-4A49BEF6B71F}" type="presParOf" srcId="{D3AB92AB-EB9C-4CCA-9EBA-647839514B52}" destId="{F47CC497-56F7-4C30-8A05-BE6F440AA713}" srcOrd="16" destOrd="0" presId="urn:microsoft.com/office/officeart/2005/8/layout/list1"/>
    <dgm:cxn modelId="{A6F37A51-AA6D-4323-9B38-FD3503C148B0}" type="presParOf" srcId="{F47CC497-56F7-4C30-8A05-BE6F440AA713}" destId="{186E82ED-5039-444B-9CEC-49794BBE8399}" srcOrd="0" destOrd="0" presId="urn:microsoft.com/office/officeart/2005/8/layout/list1"/>
    <dgm:cxn modelId="{E11A134A-BF96-468C-87D4-7EBA65ACB59A}" type="presParOf" srcId="{F47CC497-56F7-4C30-8A05-BE6F440AA713}" destId="{5943281D-9E12-485C-9720-B90481F637BF}" srcOrd="1" destOrd="0" presId="urn:microsoft.com/office/officeart/2005/8/layout/list1"/>
    <dgm:cxn modelId="{36E3F8FC-31F2-4690-B5E5-419C0FFBC2A3}" type="presParOf" srcId="{D3AB92AB-EB9C-4CCA-9EBA-647839514B52}" destId="{7990D0EC-F996-4C1A-B176-7C47D2FA225C}" srcOrd="17" destOrd="0" presId="urn:microsoft.com/office/officeart/2005/8/layout/list1"/>
    <dgm:cxn modelId="{566F6176-58D0-492C-897D-7CD9C6C2B1AE}" type="presParOf" srcId="{D3AB92AB-EB9C-4CCA-9EBA-647839514B52}" destId="{5FE15E5B-2215-4EB5-80CC-BA19AB55CAC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F54B7-DFBF-4E4C-801D-F022DA03C118}">
      <dsp:nvSpPr>
        <dsp:cNvPr id="0" name=""/>
        <dsp:cNvSpPr/>
      </dsp:nvSpPr>
      <dsp:spPr>
        <a:xfrm>
          <a:off x="2102183" y="2326775"/>
          <a:ext cx="580018" cy="1105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0009" y="0"/>
              </a:lnTo>
              <a:lnTo>
                <a:pt x="290009" y="1105218"/>
              </a:lnTo>
              <a:lnTo>
                <a:pt x="580018" y="11052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360988" y="2848179"/>
        <a:ext cx="62408" cy="62408"/>
      </dsp:txXfrm>
    </dsp:sp>
    <dsp:sp modelId="{7F6A58A3-1B95-48EA-BF6E-BBA47705E7BE}">
      <dsp:nvSpPr>
        <dsp:cNvPr id="0" name=""/>
        <dsp:cNvSpPr/>
      </dsp:nvSpPr>
      <dsp:spPr>
        <a:xfrm>
          <a:off x="2102183" y="2281055"/>
          <a:ext cx="5800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0018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377692" y="2312274"/>
        <a:ext cx="29000" cy="29000"/>
      </dsp:txXfrm>
    </dsp:sp>
    <dsp:sp modelId="{4FD1A206-F85F-484C-A025-028281670306}">
      <dsp:nvSpPr>
        <dsp:cNvPr id="0" name=""/>
        <dsp:cNvSpPr/>
      </dsp:nvSpPr>
      <dsp:spPr>
        <a:xfrm>
          <a:off x="2102183" y="1221556"/>
          <a:ext cx="580018" cy="1105218"/>
        </a:xfrm>
        <a:custGeom>
          <a:avLst/>
          <a:gdLst/>
          <a:ahLst/>
          <a:cxnLst/>
          <a:rect l="0" t="0" r="0" b="0"/>
          <a:pathLst>
            <a:path>
              <a:moveTo>
                <a:pt x="0" y="1105218"/>
              </a:moveTo>
              <a:lnTo>
                <a:pt x="290009" y="1105218"/>
              </a:lnTo>
              <a:lnTo>
                <a:pt x="290009" y="0"/>
              </a:lnTo>
              <a:lnTo>
                <a:pt x="58001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360988" y="1742961"/>
        <a:ext cx="62408" cy="62408"/>
      </dsp:txXfrm>
    </dsp:sp>
    <dsp:sp modelId="{218D12B5-48AA-42BA-AF11-C88301EB1841}">
      <dsp:nvSpPr>
        <dsp:cNvPr id="0" name=""/>
        <dsp:cNvSpPr/>
      </dsp:nvSpPr>
      <dsp:spPr>
        <a:xfrm rot="16200000">
          <a:off x="-666678" y="1884687"/>
          <a:ext cx="4653550" cy="88417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/>
            <a:t>Ключові характеристики соціального простору</a:t>
          </a:r>
          <a:endParaRPr lang="uk-UA" sz="3000" b="1" kern="1200" dirty="0"/>
        </a:p>
      </dsp:txBody>
      <dsp:txXfrm>
        <a:off x="-666678" y="1884687"/>
        <a:ext cx="4653550" cy="884174"/>
      </dsp:txXfrm>
    </dsp:sp>
    <dsp:sp modelId="{E98E9114-B607-4259-8F7B-A4B94C6CA1AC}">
      <dsp:nvSpPr>
        <dsp:cNvPr id="0" name=""/>
        <dsp:cNvSpPr/>
      </dsp:nvSpPr>
      <dsp:spPr>
        <a:xfrm>
          <a:off x="2682202" y="779469"/>
          <a:ext cx="2900092" cy="88417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i="1" kern="1200" dirty="0" smtClean="0"/>
            <a:t>Взаємодія між людьми</a:t>
          </a:r>
          <a:endParaRPr lang="uk-UA" sz="3000" i="1" kern="1200" dirty="0"/>
        </a:p>
      </dsp:txBody>
      <dsp:txXfrm>
        <a:off x="2682202" y="779469"/>
        <a:ext cx="2900092" cy="884174"/>
      </dsp:txXfrm>
    </dsp:sp>
    <dsp:sp modelId="{DD3DD4EC-BB5A-449E-BB38-C8EE3439601B}">
      <dsp:nvSpPr>
        <dsp:cNvPr id="0" name=""/>
        <dsp:cNvSpPr/>
      </dsp:nvSpPr>
      <dsp:spPr>
        <a:xfrm>
          <a:off x="2682202" y="1884687"/>
          <a:ext cx="2900092" cy="88417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i="1" kern="1200" dirty="0" smtClean="0"/>
            <a:t>Символічне наповнення </a:t>
          </a:r>
          <a:endParaRPr lang="uk-UA" sz="3000" i="1" kern="1200" dirty="0"/>
        </a:p>
      </dsp:txBody>
      <dsp:txXfrm>
        <a:off x="2682202" y="1884687"/>
        <a:ext cx="2900092" cy="884174"/>
      </dsp:txXfrm>
    </dsp:sp>
    <dsp:sp modelId="{3B9E6143-539C-4CB2-815C-38480B6E436A}">
      <dsp:nvSpPr>
        <dsp:cNvPr id="0" name=""/>
        <dsp:cNvSpPr/>
      </dsp:nvSpPr>
      <dsp:spPr>
        <a:xfrm>
          <a:off x="2682202" y="2989905"/>
          <a:ext cx="2900092" cy="88417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i="1" kern="1200" dirty="0" smtClean="0"/>
            <a:t>Динамічність</a:t>
          </a:r>
          <a:endParaRPr lang="uk-UA" sz="3000" i="1" kern="1200" dirty="0"/>
        </a:p>
      </dsp:txBody>
      <dsp:txXfrm>
        <a:off x="2682202" y="2989905"/>
        <a:ext cx="2900092" cy="8841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F58DDF-42B4-4956-A6EB-211D26B8EF7E}">
      <dsp:nvSpPr>
        <dsp:cNvPr id="0" name=""/>
        <dsp:cNvSpPr/>
      </dsp:nvSpPr>
      <dsp:spPr>
        <a:xfrm>
          <a:off x="1944237" y="792087"/>
          <a:ext cx="5214149" cy="2803991"/>
        </a:xfrm>
        <a:prstGeom prst="round2DiagRect">
          <a:avLst>
            <a:gd name="adj1" fmla="val 0"/>
            <a:gd name="adj2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D5E3355-42A6-4103-A472-9DA88956AACE}">
      <dsp:nvSpPr>
        <dsp:cNvPr id="0" name=""/>
        <dsp:cNvSpPr/>
      </dsp:nvSpPr>
      <dsp:spPr>
        <a:xfrm>
          <a:off x="4536503" y="1019633"/>
          <a:ext cx="695" cy="2209205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F393B564-D724-4D8B-9F0A-048F3BBB6116}">
      <dsp:nvSpPr>
        <dsp:cNvPr id="0" name=""/>
        <dsp:cNvSpPr/>
      </dsp:nvSpPr>
      <dsp:spPr>
        <a:xfrm>
          <a:off x="2103234" y="934663"/>
          <a:ext cx="2259464" cy="237914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i="1" kern="1200" dirty="0" smtClean="0"/>
            <a:t>будівлі, вулиці, інфраструктура</a:t>
          </a:r>
          <a:endParaRPr lang="uk-UA" sz="2200" i="1" kern="1200" dirty="0"/>
        </a:p>
      </dsp:txBody>
      <dsp:txXfrm>
        <a:off x="2103234" y="934663"/>
        <a:ext cx="2259464" cy="2379144"/>
      </dsp:txXfrm>
    </dsp:sp>
    <dsp:sp modelId="{7B723D45-076B-4BDD-80B2-CA168D1B1DBC}">
      <dsp:nvSpPr>
        <dsp:cNvPr id="0" name=""/>
        <dsp:cNvSpPr/>
      </dsp:nvSpPr>
      <dsp:spPr>
        <a:xfrm>
          <a:off x="4710308" y="934663"/>
          <a:ext cx="2259464" cy="237914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i="1" kern="1200" dirty="0" smtClean="0"/>
            <a:t>комунікації, соціальні відносини, культурні традиції</a:t>
          </a:r>
          <a:endParaRPr lang="uk-UA" sz="2200" i="1" kern="1200" dirty="0"/>
        </a:p>
      </dsp:txBody>
      <dsp:txXfrm>
        <a:off x="4710308" y="934663"/>
        <a:ext cx="2259464" cy="2379144"/>
      </dsp:txXfrm>
    </dsp:sp>
    <dsp:sp modelId="{FEABF392-9155-4184-B3D6-3E23716E06A6}">
      <dsp:nvSpPr>
        <dsp:cNvPr id="0" name=""/>
        <dsp:cNvSpPr/>
      </dsp:nvSpPr>
      <dsp:spPr>
        <a:xfrm rot="16200000">
          <a:off x="-34533" y="1094937"/>
          <a:ext cx="3058899" cy="869024"/>
        </a:xfrm>
        <a:prstGeom prst="rightArrow">
          <a:avLst>
            <a:gd name="adj1" fmla="val 49830"/>
            <a:gd name="adj2" fmla="val 6066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Фізичний простір</a:t>
          </a:r>
          <a:endParaRPr lang="uk-UA" sz="2000" b="1" kern="1200" dirty="0"/>
        </a:p>
      </dsp:txBody>
      <dsp:txXfrm>
        <a:off x="96807" y="1444272"/>
        <a:ext cx="2796220" cy="433034"/>
      </dsp:txXfrm>
    </dsp:sp>
    <dsp:sp modelId="{9D92219E-E426-4D33-82B9-C7DD93237824}">
      <dsp:nvSpPr>
        <dsp:cNvPr id="0" name=""/>
        <dsp:cNvSpPr/>
      </dsp:nvSpPr>
      <dsp:spPr>
        <a:xfrm rot="5400000">
          <a:off x="6048641" y="2284509"/>
          <a:ext cx="3058899" cy="869024"/>
        </a:xfrm>
        <a:prstGeom prst="rightArrow">
          <a:avLst>
            <a:gd name="adj1" fmla="val 49830"/>
            <a:gd name="adj2" fmla="val 6066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Соціальний простір</a:t>
          </a:r>
          <a:endParaRPr lang="uk-UA" sz="2000" b="1" kern="1200" dirty="0"/>
        </a:p>
      </dsp:txBody>
      <dsp:txXfrm>
        <a:off x="6179981" y="2371165"/>
        <a:ext cx="2796220" cy="433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71EFB-F28B-485A-B782-939932157AA4}">
      <dsp:nvSpPr>
        <dsp:cNvPr id="0" name=""/>
        <dsp:cNvSpPr/>
      </dsp:nvSpPr>
      <dsp:spPr>
        <a:xfrm rot="5400000">
          <a:off x="4717567" y="-1964643"/>
          <a:ext cx="651746" cy="474676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noProof="0" dirty="0" smtClean="0"/>
            <a:t>об’єднання людей різних культур, професій, соціальних груп</a:t>
          </a:r>
          <a:endParaRPr lang="uk-UA" sz="2100" kern="1200" noProof="0" dirty="0"/>
        </a:p>
      </dsp:txBody>
      <dsp:txXfrm rot="-5400000">
        <a:off x="2670057" y="114683"/>
        <a:ext cx="4714951" cy="588114"/>
      </dsp:txXfrm>
    </dsp:sp>
    <dsp:sp modelId="{8A59CA20-C325-4BD8-BBFF-4899161CFD3A}">
      <dsp:nvSpPr>
        <dsp:cNvPr id="0" name=""/>
        <dsp:cNvSpPr/>
      </dsp:nvSpPr>
      <dsp:spPr>
        <a:xfrm>
          <a:off x="0" y="1399"/>
          <a:ext cx="2670056" cy="81468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effectLst/>
            </a:rPr>
            <a:t>Інтеграція</a:t>
          </a:r>
          <a:endParaRPr lang="uk-UA" sz="2200" b="1" kern="1200" dirty="0">
            <a:effectLst/>
          </a:endParaRPr>
        </a:p>
      </dsp:txBody>
      <dsp:txXfrm>
        <a:off x="39769" y="41168"/>
        <a:ext cx="2590518" cy="735144"/>
      </dsp:txXfrm>
    </dsp:sp>
    <dsp:sp modelId="{4B036F22-E9A0-4688-8B5C-F3945366ADC4}">
      <dsp:nvSpPr>
        <dsp:cNvPr id="0" name=""/>
        <dsp:cNvSpPr/>
      </dsp:nvSpPr>
      <dsp:spPr>
        <a:xfrm rot="5400000">
          <a:off x="4717567" y="-1109226"/>
          <a:ext cx="651746" cy="4746767"/>
        </a:xfrm>
        <a:prstGeom prst="round2SameRect">
          <a:avLst/>
        </a:prstGeom>
        <a:solidFill>
          <a:schemeClr val="accent4">
            <a:tint val="40000"/>
            <a:alpha val="90000"/>
            <a:hueOff val="-789142"/>
            <a:satOff val="4431"/>
            <a:lumOff val="282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789142"/>
              <a:satOff val="4431"/>
              <a:lumOff val="28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smtClean="0"/>
            <a:t>простір для творчості, освіти, бізнесу</a:t>
          </a:r>
          <a:endParaRPr lang="uk-UA" sz="2200" kern="1200" dirty="0"/>
        </a:p>
      </dsp:txBody>
      <dsp:txXfrm rot="-5400000">
        <a:off x="2670057" y="970100"/>
        <a:ext cx="4714951" cy="588114"/>
      </dsp:txXfrm>
    </dsp:sp>
    <dsp:sp modelId="{9389E6B0-8ABC-4FC5-9743-5E6AA7E67CA8}">
      <dsp:nvSpPr>
        <dsp:cNvPr id="0" name=""/>
        <dsp:cNvSpPr/>
      </dsp:nvSpPr>
      <dsp:spPr>
        <a:xfrm>
          <a:off x="0" y="856816"/>
          <a:ext cx="2670056" cy="814682"/>
        </a:xfrm>
        <a:prstGeom prst="roundRect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tint val="50000"/>
                <a:satMod val="300000"/>
              </a:schemeClr>
            </a:gs>
            <a:gs pos="35000">
              <a:schemeClr val="accent4">
                <a:hueOff val="-892954"/>
                <a:satOff val="5380"/>
                <a:lumOff val="431"/>
                <a:alphaOff val="0"/>
                <a:tint val="37000"/>
                <a:satMod val="30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Розвиток</a:t>
          </a:r>
          <a:endParaRPr lang="uk-UA" sz="2200" b="1" kern="1200" dirty="0"/>
        </a:p>
      </dsp:txBody>
      <dsp:txXfrm>
        <a:off x="39769" y="896585"/>
        <a:ext cx="2590518" cy="735144"/>
      </dsp:txXfrm>
    </dsp:sp>
    <dsp:sp modelId="{EC8D39D2-E79F-40FF-8240-2C4590918A18}">
      <dsp:nvSpPr>
        <dsp:cNvPr id="0" name=""/>
        <dsp:cNvSpPr/>
      </dsp:nvSpPr>
      <dsp:spPr>
        <a:xfrm rot="5400000">
          <a:off x="4717567" y="-253809"/>
          <a:ext cx="651746" cy="4746767"/>
        </a:xfrm>
        <a:prstGeom prst="round2SameRect">
          <a:avLst/>
        </a:prstGeom>
        <a:solidFill>
          <a:schemeClr val="accent4">
            <a:tint val="40000"/>
            <a:alpha val="90000"/>
            <a:hueOff val="-1578284"/>
            <a:satOff val="8863"/>
            <a:lumOff val="563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578284"/>
              <a:satOff val="8863"/>
              <a:lumOff val="56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парки, клуби, кафе</a:t>
          </a:r>
          <a:r>
            <a:rPr lang="ru-RU" sz="2200" kern="1200" dirty="0" smtClean="0"/>
            <a:t>.</a:t>
          </a:r>
          <a:endParaRPr lang="uk-UA" sz="2200" kern="1200" dirty="0"/>
        </a:p>
      </dsp:txBody>
      <dsp:txXfrm rot="-5400000">
        <a:off x="2670057" y="1825517"/>
        <a:ext cx="4714951" cy="588114"/>
      </dsp:txXfrm>
    </dsp:sp>
    <dsp:sp modelId="{47F9FE9E-5DEA-4499-982B-8A8467D4874F}">
      <dsp:nvSpPr>
        <dsp:cNvPr id="0" name=""/>
        <dsp:cNvSpPr/>
      </dsp:nvSpPr>
      <dsp:spPr>
        <a:xfrm>
          <a:off x="0" y="1712232"/>
          <a:ext cx="2670056" cy="814682"/>
        </a:xfrm>
        <a:prstGeom prst="roundRect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tint val="50000"/>
                <a:satMod val="300000"/>
              </a:schemeClr>
            </a:gs>
            <a:gs pos="35000">
              <a:schemeClr val="accent4">
                <a:hueOff val="-1785908"/>
                <a:satOff val="10760"/>
                <a:lumOff val="862"/>
                <a:alphaOff val="0"/>
                <a:tint val="37000"/>
                <a:satMod val="30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smtClean="0"/>
            <a:t>Розваги та відпочинок</a:t>
          </a:r>
          <a:endParaRPr lang="uk-UA" sz="2200" b="1" kern="1200" dirty="0"/>
        </a:p>
      </dsp:txBody>
      <dsp:txXfrm>
        <a:off x="39769" y="1752001"/>
        <a:ext cx="2590518" cy="735144"/>
      </dsp:txXfrm>
    </dsp:sp>
    <dsp:sp modelId="{0E9460D8-DB17-4188-B707-9B39496EAFEF}">
      <dsp:nvSpPr>
        <dsp:cNvPr id="0" name=""/>
        <dsp:cNvSpPr/>
      </dsp:nvSpPr>
      <dsp:spPr>
        <a:xfrm rot="5400000">
          <a:off x="4717567" y="601607"/>
          <a:ext cx="651746" cy="4746767"/>
        </a:xfrm>
        <a:prstGeom prst="round2SameRect">
          <a:avLst/>
        </a:prstGeom>
        <a:solidFill>
          <a:schemeClr val="accent4">
            <a:tint val="40000"/>
            <a:alpha val="90000"/>
            <a:hueOff val="-2367426"/>
            <a:satOff val="13294"/>
            <a:lumOff val="845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367426"/>
              <a:satOff val="13294"/>
              <a:lumOff val="8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забезпечує взаємодію людей</a:t>
          </a:r>
          <a:endParaRPr lang="uk-UA" sz="2200" kern="1200" dirty="0"/>
        </a:p>
      </dsp:txBody>
      <dsp:txXfrm rot="-5400000">
        <a:off x="2670057" y="2680933"/>
        <a:ext cx="4714951" cy="588114"/>
      </dsp:txXfrm>
    </dsp:sp>
    <dsp:sp modelId="{573949E7-46F5-4C30-AAFF-C52BCDE88D14}">
      <dsp:nvSpPr>
        <dsp:cNvPr id="0" name=""/>
        <dsp:cNvSpPr/>
      </dsp:nvSpPr>
      <dsp:spPr>
        <a:xfrm>
          <a:off x="0" y="2567649"/>
          <a:ext cx="2670056" cy="814682"/>
        </a:xfrm>
        <a:prstGeom prst="roundRect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tint val="50000"/>
                <a:satMod val="300000"/>
              </a:schemeClr>
            </a:gs>
            <a:gs pos="35000">
              <a:schemeClr val="accent4">
                <a:hueOff val="-2678862"/>
                <a:satOff val="16139"/>
                <a:lumOff val="1294"/>
                <a:alphaOff val="0"/>
                <a:tint val="37000"/>
                <a:satMod val="30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Комунікативна </a:t>
          </a:r>
          <a:endParaRPr lang="uk-UA" sz="2200" b="1" kern="1200" dirty="0"/>
        </a:p>
      </dsp:txBody>
      <dsp:txXfrm>
        <a:off x="39769" y="2607418"/>
        <a:ext cx="2590518" cy="735144"/>
      </dsp:txXfrm>
    </dsp:sp>
    <dsp:sp modelId="{FA831BC3-11C7-4176-973B-917E7EA86900}">
      <dsp:nvSpPr>
        <dsp:cNvPr id="0" name=""/>
        <dsp:cNvSpPr/>
      </dsp:nvSpPr>
      <dsp:spPr>
        <a:xfrm rot="5400000">
          <a:off x="4717567" y="1457023"/>
          <a:ext cx="651746" cy="4746767"/>
        </a:xfrm>
        <a:prstGeom prst="round2SameRect">
          <a:avLst/>
        </a:prstGeom>
        <a:solidFill>
          <a:schemeClr val="accent4">
            <a:tint val="40000"/>
            <a:alpha val="90000"/>
            <a:hueOff val="-3156568"/>
            <a:satOff val="17726"/>
            <a:lumOff val="1126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156568"/>
              <a:satOff val="17726"/>
              <a:lumOff val="112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торгівля, робота</a:t>
          </a:r>
          <a:endParaRPr lang="uk-UA" sz="2200" kern="1200" dirty="0"/>
        </a:p>
      </dsp:txBody>
      <dsp:txXfrm rot="-5400000">
        <a:off x="2670057" y="3536349"/>
        <a:ext cx="4714951" cy="588114"/>
      </dsp:txXfrm>
    </dsp:sp>
    <dsp:sp modelId="{99CB2CA8-1125-4EE6-968F-988F2303E4E2}">
      <dsp:nvSpPr>
        <dsp:cNvPr id="0" name=""/>
        <dsp:cNvSpPr/>
      </dsp:nvSpPr>
      <dsp:spPr>
        <a:xfrm>
          <a:off x="0" y="3423066"/>
          <a:ext cx="2670056" cy="814682"/>
        </a:xfrm>
        <a:prstGeom prst="roundRect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tint val="50000"/>
                <a:satMod val="300000"/>
              </a:schemeClr>
            </a:gs>
            <a:gs pos="35000">
              <a:schemeClr val="accent4">
                <a:hueOff val="-3571816"/>
                <a:satOff val="21519"/>
                <a:lumOff val="1725"/>
                <a:alphaOff val="0"/>
                <a:tint val="37000"/>
                <a:satMod val="30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Економічна </a:t>
          </a:r>
          <a:endParaRPr lang="uk-UA" sz="2200" b="1" kern="1200" dirty="0"/>
        </a:p>
      </dsp:txBody>
      <dsp:txXfrm>
        <a:off x="39769" y="3462835"/>
        <a:ext cx="2590518" cy="735144"/>
      </dsp:txXfrm>
    </dsp:sp>
    <dsp:sp modelId="{176B85C8-EFE0-4791-8F38-C234EF4860DA}">
      <dsp:nvSpPr>
        <dsp:cNvPr id="0" name=""/>
        <dsp:cNvSpPr/>
      </dsp:nvSpPr>
      <dsp:spPr>
        <a:xfrm rot="5400000">
          <a:off x="4717567" y="2312440"/>
          <a:ext cx="651746" cy="4746767"/>
        </a:xfrm>
        <a:prstGeom prst="round2Same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noProof="0" dirty="0" smtClean="0"/>
            <a:t>спільні події, символічне значення місць</a:t>
          </a:r>
          <a:endParaRPr lang="uk-UA" sz="2200" kern="1200" noProof="0" dirty="0"/>
        </a:p>
      </dsp:txBody>
      <dsp:txXfrm rot="-5400000">
        <a:off x="2670057" y="4391766"/>
        <a:ext cx="4714951" cy="588114"/>
      </dsp:txXfrm>
    </dsp:sp>
    <dsp:sp modelId="{C049A484-5E38-4EED-89CF-38E26F48CB8D}">
      <dsp:nvSpPr>
        <dsp:cNvPr id="0" name=""/>
        <dsp:cNvSpPr/>
      </dsp:nvSpPr>
      <dsp:spPr>
        <a:xfrm>
          <a:off x="0" y="4278483"/>
          <a:ext cx="2670056" cy="814682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Культурна </a:t>
          </a:r>
          <a:endParaRPr lang="uk-UA" sz="2200" b="1" kern="1200" dirty="0"/>
        </a:p>
      </dsp:txBody>
      <dsp:txXfrm>
        <a:off x="39769" y="4318252"/>
        <a:ext cx="2590518" cy="7351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E1A6A-A3A5-4F5B-9B98-2BCDF3DAA1FD}">
      <dsp:nvSpPr>
        <dsp:cNvPr id="0" name=""/>
        <dsp:cNvSpPr/>
      </dsp:nvSpPr>
      <dsp:spPr>
        <a:xfrm>
          <a:off x="3086" y="494955"/>
          <a:ext cx="1855823" cy="576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приватні </a:t>
          </a:r>
          <a:endParaRPr lang="uk-UA" sz="2000" b="1" kern="1200" dirty="0"/>
        </a:p>
      </dsp:txBody>
      <dsp:txXfrm>
        <a:off x="3086" y="494955"/>
        <a:ext cx="1855823" cy="576000"/>
      </dsp:txXfrm>
    </dsp:sp>
    <dsp:sp modelId="{86F873AD-34BB-4522-A219-FDE53E8067F3}">
      <dsp:nvSpPr>
        <dsp:cNvPr id="0" name=""/>
        <dsp:cNvSpPr/>
      </dsp:nvSpPr>
      <dsp:spPr>
        <a:xfrm>
          <a:off x="3086" y="1070955"/>
          <a:ext cx="1855823" cy="167444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житлові приміщення</a:t>
          </a:r>
          <a:endParaRPr lang="uk-UA" sz="2000" kern="1200" dirty="0"/>
        </a:p>
      </dsp:txBody>
      <dsp:txXfrm>
        <a:off x="3086" y="1070955"/>
        <a:ext cx="1855823" cy="1674449"/>
      </dsp:txXfrm>
    </dsp:sp>
    <dsp:sp modelId="{26561F88-613B-4929-9AAB-5B335D4FCE97}">
      <dsp:nvSpPr>
        <dsp:cNvPr id="0" name=""/>
        <dsp:cNvSpPr/>
      </dsp:nvSpPr>
      <dsp:spPr>
        <a:xfrm>
          <a:off x="2118724" y="494955"/>
          <a:ext cx="1855823" cy="576000"/>
        </a:xfrm>
        <a:prstGeom prst="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/>
            <a:t>напівприватні</a:t>
          </a:r>
          <a:r>
            <a:rPr lang="uk-UA" sz="2000" b="1" kern="1200" dirty="0" smtClean="0"/>
            <a:t> </a:t>
          </a:r>
          <a:endParaRPr lang="uk-UA" sz="2000" b="1" kern="1200" dirty="0"/>
        </a:p>
      </dsp:txBody>
      <dsp:txXfrm>
        <a:off x="2118724" y="494955"/>
        <a:ext cx="1855823" cy="576000"/>
      </dsp:txXfrm>
    </dsp:sp>
    <dsp:sp modelId="{63381C3D-714D-4AB2-85E0-E080D5ECD11D}">
      <dsp:nvSpPr>
        <dsp:cNvPr id="0" name=""/>
        <dsp:cNvSpPr/>
      </dsp:nvSpPr>
      <dsp:spPr>
        <a:xfrm>
          <a:off x="2118724" y="1070955"/>
          <a:ext cx="1855823" cy="1674449"/>
        </a:xfrm>
        <a:prstGeom prst="rect">
          <a:avLst/>
        </a:prstGeom>
        <a:solidFill>
          <a:schemeClr val="accent4">
            <a:tint val="40000"/>
            <a:alpha val="90000"/>
            <a:hueOff val="-1315237"/>
            <a:satOff val="7386"/>
            <a:lumOff val="46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двори, під’їзди</a:t>
          </a:r>
          <a:endParaRPr lang="uk-UA" sz="2000" kern="1200" dirty="0"/>
        </a:p>
      </dsp:txBody>
      <dsp:txXfrm>
        <a:off x="2118724" y="1070955"/>
        <a:ext cx="1855823" cy="1674449"/>
      </dsp:txXfrm>
    </dsp:sp>
    <dsp:sp modelId="{7AC7E200-28D4-4622-ACDF-0097C818B8E5}">
      <dsp:nvSpPr>
        <dsp:cNvPr id="0" name=""/>
        <dsp:cNvSpPr/>
      </dsp:nvSpPr>
      <dsp:spPr>
        <a:xfrm>
          <a:off x="4234363" y="494955"/>
          <a:ext cx="1855823" cy="576000"/>
        </a:xfrm>
        <a:prstGeom prst="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err="1" smtClean="0"/>
            <a:t>напівпублічні</a:t>
          </a:r>
          <a:r>
            <a:rPr lang="uk-UA" sz="2000" b="1" kern="1200" noProof="0" dirty="0" smtClean="0"/>
            <a:t> </a:t>
          </a:r>
          <a:endParaRPr lang="uk-UA" sz="2000" b="1" kern="1200" noProof="0" dirty="0"/>
        </a:p>
      </dsp:txBody>
      <dsp:txXfrm>
        <a:off x="4234363" y="494955"/>
        <a:ext cx="1855823" cy="576000"/>
      </dsp:txXfrm>
    </dsp:sp>
    <dsp:sp modelId="{71EB5A00-53A3-4572-BCAA-D119E54BCB01}">
      <dsp:nvSpPr>
        <dsp:cNvPr id="0" name=""/>
        <dsp:cNvSpPr/>
      </dsp:nvSpPr>
      <dsp:spPr>
        <a:xfrm>
          <a:off x="4234363" y="1070955"/>
          <a:ext cx="1855823" cy="1674449"/>
        </a:xfrm>
        <a:prstGeom prst="rect">
          <a:avLst/>
        </a:prstGeom>
        <a:solidFill>
          <a:schemeClr val="accent4">
            <a:tint val="40000"/>
            <a:alpha val="90000"/>
            <a:hueOff val="-2630473"/>
            <a:satOff val="14771"/>
            <a:lumOff val="93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630473"/>
              <a:satOff val="14771"/>
              <a:lumOff val="9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торгові центри, кафе, навчальні заклади</a:t>
          </a:r>
          <a:endParaRPr lang="uk-UA" sz="2000" kern="1200" dirty="0"/>
        </a:p>
      </dsp:txBody>
      <dsp:txXfrm>
        <a:off x="4234363" y="1070955"/>
        <a:ext cx="1855823" cy="1674449"/>
      </dsp:txXfrm>
    </dsp:sp>
    <dsp:sp modelId="{32C9DE01-6B49-4788-82C9-4D75B6248422}">
      <dsp:nvSpPr>
        <dsp:cNvPr id="0" name=""/>
        <dsp:cNvSpPr/>
      </dsp:nvSpPr>
      <dsp:spPr>
        <a:xfrm>
          <a:off x="6350002" y="494955"/>
          <a:ext cx="1855823" cy="576000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публічні </a:t>
          </a:r>
          <a:endParaRPr lang="uk-UA" sz="2000" b="1" kern="1200" dirty="0"/>
        </a:p>
      </dsp:txBody>
      <dsp:txXfrm>
        <a:off x="6350002" y="494955"/>
        <a:ext cx="1855823" cy="576000"/>
      </dsp:txXfrm>
    </dsp:sp>
    <dsp:sp modelId="{B9F18321-5DF9-4D98-B1E3-C2521C62E82E}">
      <dsp:nvSpPr>
        <dsp:cNvPr id="0" name=""/>
        <dsp:cNvSpPr/>
      </dsp:nvSpPr>
      <dsp:spPr>
        <a:xfrm>
          <a:off x="6350002" y="1070955"/>
          <a:ext cx="1855823" cy="1674449"/>
        </a:xfrm>
        <a:prstGeom prst="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площі, парки, вулиці</a:t>
          </a:r>
          <a:endParaRPr lang="uk-UA" sz="2000" kern="1200" dirty="0"/>
        </a:p>
      </dsp:txBody>
      <dsp:txXfrm>
        <a:off x="6350002" y="1070955"/>
        <a:ext cx="1855823" cy="16744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089B4-2766-49CF-99AB-C2F8DC327AE1}">
      <dsp:nvSpPr>
        <dsp:cNvPr id="0" name=""/>
        <dsp:cNvSpPr/>
      </dsp:nvSpPr>
      <dsp:spPr>
        <a:xfrm>
          <a:off x="0" y="442284"/>
          <a:ext cx="743115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8ED1D2-DBDB-49FC-8004-2B2C18AC6AED}">
      <dsp:nvSpPr>
        <dsp:cNvPr id="0" name=""/>
        <dsp:cNvSpPr/>
      </dsp:nvSpPr>
      <dsp:spPr>
        <a:xfrm>
          <a:off x="371557" y="102804"/>
          <a:ext cx="5201807" cy="6789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616" tIns="0" rIns="19661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/>
            <a:t>існування </a:t>
          </a:r>
          <a:r>
            <a:rPr lang="uk-UA" sz="2400" b="1" i="1" kern="1200" noProof="0" dirty="0" smtClean="0"/>
            <a:t>елітних і </a:t>
          </a:r>
          <a:r>
            <a:rPr lang="uk-UA" sz="2400" b="1" i="1" kern="1200" noProof="0" dirty="0" err="1" smtClean="0"/>
            <a:t>маргіналізованих</a:t>
          </a:r>
          <a:r>
            <a:rPr lang="uk-UA" sz="2400" b="1" i="1" kern="1200" noProof="0" dirty="0" smtClean="0"/>
            <a:t> </a:t>
          </a:r>
          <a:r>
            <a:rPr lang="uk-UA" sz="2400" kern="1200" noProof="0" dirty="0" smtClean="0"/>
            <a:t>районів</a:t>
          </a:r>
          <a:endParaRPr lang="uk-UA" sz="2400" kern="1200" noProof="0" dirty="0"/>
        </a:p>
      </dsp:txBody>
      <dsp:txXfrm>
        <a:off x="404701" y="135948"/>
        <a:ext cx="5135519" cy="612672"/>
      </dsp:txXfrm>
    </dsp:sp>
    <dsp:sp modelId="{06D962A7-DA57-4AC5-8C76-D19511B91623}">
      <dsp:nvSpPr>
        <dsp:cNvPr id="0" name=""/>
        <dsp:cNvSpPr/>
      </dsp:nvSpPr>
      <dsp:spPr>
        <a:xfrm>
          <a:off x="0" y="1485564"/>
          <a:ext cx="743115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DE90F3-E373-4248-9EB2-721A3D04A8EC}">
      <dsp:nvSpPr>
        <dsp:cNvPr id="0" name=""/>
        <dsp:cNvSpPr/>
      </dsp:nvSpPr>
      <dsp:spPr>
        <a:xfrm>
          <a:off x="371557" y="1146084"/>
          <a:ext cx="5201807" cy="678960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tint val="50000"/>
                <a:satMod val="300000"/>
              </a:schemeClr>
            </a:gs>
            <a:gs pos="35000">
              <a:schemeClr val="accent4">
                <a:hueOff val="-1116192"/>
                <a:satOff val="6725"/>
                <a:lumOff val="539"/>
                <a:alphaOff val="0"/>
                <a:tint val="37000"/>
                <a:satMod val="30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616" tIns="0" rIns="19661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err="1" smtClean="0"/>
            <a:t>Геттоізація</a:t>
          </a:r>
          <a:r>
            <a:rPr lang="uk-UA" sz="2400" kern="1200" dirty="0" smtClean="0"/>
            <a:t> </a:t>
          </a:r>
          <a:r>
            <a:rPr lang="uk-UA" sz="2200" kern="1200" dirty="0" smtClean="0"/>
            <a:t>та її вплив на соціальну мобільність</a:t>
          </a:r>
          <a:endParaRPr lang="uk-UA" sz="2200" kern="1200" dirty="0"/>
        </a:p>
      </dsp:txBody>
      <dsp:txXfrm>
        <a:off x="404701" y="1179228"/>
        <a:ext cx="5135519" cy="612672"/>
      </dsp:txXfrm>
    </dsp:sp>
    <dsp:sp modelId="{A41C5419-D615-4904-8120-2A00F0ED3AEB}">
      <dsp:nvSpPr>
        <dsp:cNvPr id="0" name=""/>
        <dsp:cNvSpPr/>
      </dsp:nvSpPr>
      <dsp:spPr>
        <a:xfrm>
          <a:off x="0" y="2528844"/>
          <a:ext cx="743115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9B1902-1F66-4145-8C15-AE70D8315E87}">
      <dsp:nvSpPr>
        <dsp:cNvPr id="0" name=""/>
        <dsp:cNvSpPr/>
      </dsp:nvSpPr>
      <dsp:spPr>
        <a:xfrm>
          <a:off x="371557" y="2189364"/>
          <a:ext cx="5201807" cy="67896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616" tIns="0" rIns="19661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noProof="0" dirty="0" smtClean="0"/>
            <a:t>обмежений доступ до певних ресурсів</a:t>
          </a:r>
          <a:endParaRPr lang="uk-UA" sz="2400" b="1" i="1" kern="1200" noProof="0" dirty="0"/>
        </a:p>
      </dsp:txBody>
      <dsp:txXfrm>
        <a:off x="404701" y="2222508"/>
        <a:ext cx="5135519" cy="612672"/>
      </dsp:txXfrm>
    </dsp:sp>
    <dsp:sp modelId="{250BF13F-530B-4461-95F2-37032F0766BB}">
      <dsp:nvSpPr>
        <dsp:cNvPr id="0" name=""/>
        <dsp:cNvSpPr/>
      </dsp:nvSpPr>
      <dsp:spPr>
        <a:xfrm>
          <a:off x="0" y="3572124"/>
          <a:ext cx="743115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CC258-280E-4248-8837-E76463D98067}">
      <dsp:nvSpPr>
        <dsp:cNvPr id="0" name=""/>
        <dsp:cNvSpPr/>
      </dsp:nvSpPr>
      <dsp:spPr>
        <a:xfrm>
          <a:off x="371557" y="3232644"/>
          <a:ext cx="5201807" cy="678960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tint val="50000"/>
                <a:satMod val="300000"/>
              </a:schemeClr>
            </a:gs>
            <a:gs pos="35000">
              <a:schemeClr val="accent4">
                <a:hueOff val="-3348577"/>
                <a:satOff val="20174"/>
                <a:lumOff val="1617"/>
                <a:alphaOff val="0"/>
                <a:tint val="37000"/>
                <a:satMod val="30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616" tIns="0" rIns="19661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/>
            <a:t>можливість </a:t>
          </a:r>
          <a:r>
            <a:rPr lang="uk-UA" sz="2400" b="1" i="1" kern="1200" noProof="0" dirty="0" smtClean="0"/>
            <a:t>пересування, безпека</a:t>
          </a:r>
          <a:endParaRPr lang="uk-UA" sz="2400" b="1" i="1" kern="1200" noProof="0" dirty="0"/>
        </a:p>
      </dsp:txBody>
      <dsp:txXfrm>
        <a:off x="404701" y="3265788"/>
        <a:ext cx="5135519" cy="612672"/>
      </dsp:txXfrm>
    </dsp:sp>
    <dsp:sp modelId="{5FE15E5B-2215-4EB5-80CC-BA19AB55CACF}">
      <dsp:nvSpPr>
        <dsp:cNvPr id="0" name=""/>
        <dsp:cNvSpPr/>
      </dsp:nvSpPr>
      <dsp:spPr>
        <a:xfrm>
          <a:off x="0" y="4615404"/>
          <a:ext cx="743115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43281D-9E12-485C-9720-B90481F637BF}">
      <dsp:nvSpPr>
        <dsp:cNvPr id="0" name=""/>
        <dsp:cNvSpPr/>
      </dsp:nvSpPr>
      <dsp:spPr>
        <a:xfrm>
          <a:off x="371557" y="4275924"/>
          <a:ext cx="5201807" cy="67896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616" tIns="0" rIns="19661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err="1" smtClean="0"/>
            <a:t>Джентрифікація</a:t>
          </a:r>
          <a:r>
            <a:rPr lang="uk-UA" sz="2400" kern="1200" dirty="0" smtClean="0"/>
            <a:t>: </a:t>
          </a:r>
          <a:r>
            <a:rPr lang="uk-UA" sz="2000" kern="1200" dirty="0" smtClean="0"/>
            <a:t>заміна менш заможного населення на більш заможне</a:t>
          </a:r>
          <a:endParaRPr lang="uk-UA" sz="2000" kern="1200" dirty="0"/>
        </a:p>
      </dsp:txBody>
      <dsp:txXfrm>
        <a:off x="404701" y="4309068"/>
        <a:ext cx="5135519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05.03.2025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778" y="1142984"/>
            <a:ext cx="9423358" cy="343814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Соціологія міста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3.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/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Місто як соціальний простір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16968" y="-614806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15480" y="76470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Практичне завдання</a:t>
            </a:r>
            <a:endParaRPr lang="uk-UA" sz="2500" i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392" y="1772816"/>
            <a:ext cx="73448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dirty="0" smtClean="0"/>
              <a:t>1. Підготувати </a:t>
            </a:r>
            <a:r>
              <a:rPr lang="uk-UA" sz="2200" b="1" dirty="0"/>
              <a:t>короткий опис свого міста (або району) з точки зору соціології: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200" dirty="0"/>
              <a:t>Що виділяє це місто/район як соціальний простір?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200" dirty="0"/>
              <a:t>Які соціальні проблеми чи виклики в ньому актуальні</a:t>
            </a:r>
            <a:r>
              <a:rPr lang="uk-UA" sz="2200" dirty="0" smtClean="0"/>
              <a:t>?</a:t>
            </a:r>
          </a:p>
          <a:p>
            <a:pPr lvl="0" algn="just"/>
            <a:r>
              <a:rPr lang="uk-UA" sz="2200" b="1" dirty="0" smtClean="0"/>
              <a:t>2. </a:t>
            </a:r>
            <a:r>
              <a:rPr lang="uk-UA" sz="2200" b="1" dirty="0"/>
              <a:t>Провести аналіз одного з публічних просторів вашого міста: </a:t>
            </a:r>
            <a:endParaRPr lang="uk-UA" sz="2200" b="1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200" dirty="0" smtClean="0"/>
              <a:t>Які </a:t>
            </a:r>
            <a:r>
              <a:rPr lang="uk-UA" sz="2200" dirty="0"/>
              <a:t>функції він </a:t>
            </a:r>
            <a:r>
              <a:rPr lang="uk-UA" sz="2200" dirty="0" smtClean="0"/>
              <a:t>виконує?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200" dirty="0" smtClean="0"/>
              <a:t>Як </a:t>
            </a:r>
            <a:r>
              <a:rPr lang="uk-UA" sz="2200" dirty="0"/>
              <a:t>використовують цей простір </a:t>
            </a:r>
            <a:r>
              <a:rPr lang="uk-UA" sz="2200" dirty="0" smtClean="0"/>
              <a:t>мешканці?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200" dirty="0" smtClean="0"/>
              <a:t>Чи </a:t>
            </a:r>
            <a:r>
              <a:rPr lang="uk-UA" sz="2200" dirty="0"/>
              <a:t>існують проблеми з його доступністю або використанням?</a:t>
            </a:r>
          </a:p>
          <a:p>
            <a:pPr algn="just"/>
            <a:endParaRPr lang="uk-UA" sz="2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32" y="764704"/>
            <a:ext cx="3341365" cy="33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8997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60984" y="-593204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95600" y="332656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Поняття "соціальний простір" 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5400" y="1956507"/>
            <a:ext cx="44644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Соціальний 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простір</a:t>
            </a:r>
            <a:r>
              <a:rPr lang="uk-UA" sz="2200" dirty="0"/>
              <a:t> — це територія, на якій відбувається взаємодія спільнот, індивідів, яким притаманний міський спосіб життя та яких об'єднують колективні уявлення, йому властива цілісність та внутрішня диференціація.</a:t>
            </a:r>
            <a:endParaRPr lang="uk-UA" sz="22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15314401"/>
              </p:ext>
            </p:extLst>
          </p:nvPr>
        </p:nvGraphicFramePr>
        <p:xfrm>
          <a:off x="4784080" y="1066119"/>
          <a:ext cx="6800304" cy="465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663205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3789040"/>
            <a:ext cx="4209903" cy="2557835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12912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911424" y="664909"/>
            <a:ext cx="4320480" cy="2916324"/>
          </a:xfrm>
          <a:prstGeom prst="wedgeRoundRect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Чим соціальний простір відрізняється від фізичного простору?</a:t>
            </a:r>
            <a:endParaRPr lang="uk-UA" sz="26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841407" y="2708920"/>
            <a:ext cx="4320480" cy="2916324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Чи можна віртуальний простір вважати соціальним?</a:t>
            </a:r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332656"/>
            <a:ext cx="379140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640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219" y="1554833"/>
            <a:ext cx="3325192" cy="2818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3501008"/>
            <a:ext cx="3195836" cy="2130557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977008" y="-586003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999656" y="22523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Фізичний та соціальний вимір міста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2197" y="980728"/>
            <a:ext cx="8496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Фізичний вимір </a:t>
            </a:r>
            <a:r>
              <a:rPr lang="uk-UA" sz="2200" i="1" dirty="0" smtClean="0"/>
              <a:t>міста – це його матеріальна структура, </a:t>
            </a:r>
          </a:p>
          <a:p>
            <a:pPr algn="just"/>
            <a:r>
              <a:rPr lang="uk-UA" sz="2200" i="1" dirty="0" smtClean="0"/>
              <a:t>а </a:t>
            </a:r>
            <a:r>
              <a:rPr lang="uk-UA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соціальний</a:t>
            </a:r>
            <a:r>
              <a:rPr lang="uk-UA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200" i="1" dirty="0" smtClean="0"/>
              <a:t>– спосіб, у який мешканці та відвідувачі взаємодіють із простором.</a:t>
            </a:r>
          </a:p>
          <a:p>
            <a:pPr algn="just"/>
            <a:endParaRPr lang="uk-UA" sz="2200" i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88442006"/>
              </p:ext>
            </p:extLst>
          </p:nvPr>
        </p:nvGraphicFramePr>
        <p:xfrm>
          <a:off x="1415480" y="2204864"/>
          <a:ext cx="907300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4560889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4005064"/>
            <a:ext cx="3590529" cy="2244080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12912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2274640" y="548680"/>
            <a:ext cx="4320480" cy="2916324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Як зміни у фізичному середовищі міста можуть впливати на соціальні відносини?</a:t>
            </a:r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404664"/>
            <a:ext cx="4634880" cy="2317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552" y="3717032"/>
            <a:ext cx="4309120" cy="22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7700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32992" y="-593204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23592" y="260648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Функції 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міського соціального 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простору</a:t>
            </a:r>
            <a:endParaRPr lang="uk-UA" sz="2500" i="1" dirty="0">
              <a:solidFill>
                <a:srgbClr val="FF000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0179068"/>
              </p:ext>
            </p:extLst>
          </p:nvPr>
        </p:nvGraphicFramePr>
        <p:xfrm>
          <a:off x="695400" y="1214755"/>
          <a:ext cx="7416824" cy="5094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Выноска-облако 5"/>
          <p:cNvSpPr/>
          <p:nvPr/>
        </p:nvSpPr>
        <p:spPr>
          <a:xfrm>
            <a:off x="8328248" y="188640"/>
            <a:ext cx="3739557" cy="3240360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solidFill>
                  <a:schemeClr val="tx1"/>
                </a:solidFill>
              </a:rPr>
              <a:t>Чи може один і той самий простір виконувати кілька функцій одночасно? Наведіть приклади</a:t>
            </a:r>
          </a:p>
        </p:txBody>
      </p:sp>
    </p:spTree>
    <p:extLst>
      <p:ext uri="{BB962C8B-B14F-4D97-AF65-F5344CB8AC3E}">
        <p14:creationId xmlns:p14="http://schemas.microsoft.com/office/powerpoint/2010/main" val="50942478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16968" y="-614806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87688" y="374563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Типи соціальних просторів у місті</a:t>
            </a:r>
            <a:endParaRPr lang="uk-UA" sz="2500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69497413"/>
              </p:ext>
            </p:extLst>
          </p:nvPr>
        </p:nvGraphicFramePr>
        <p:xfrm>
          <a:off x="263352" y="1430779"/>
          <a:ext cx="8208912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Выноска-облако 4"/>
          <p:cNvSpPr/>
          <p:nvPr/>
        </p:nvSpPr>
        <p:spPr>
          <a:xfrm>
            <a:off x="8400256" y="279692"/>
            <a:ext cx="3600400" cy="2736304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Чи існують простори, які можуть змінювати свій статус залежно від часу доби?</a:t>
            </a:r>
            <a:endParaRPr lang="uk-UA" sz="20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74" y="4113927"/>
            <a:ext cx="1847452" cy="13416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8588" y="4113927"/>
            <a:ext cx="1964415" cy="13186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8077" y="4130052"/>
            <a:ext cx="1882367" cy="1523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8179" y="4168670"/>
            <a:ext cx="2210416" cy="143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0765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4960" y="-645194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11524" y="366364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Соціальні практики в міському просторі</a:t>
            </a:r>
            <a:endParaRPr lang="uk-UA" sz="2500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376" y="1700808"/>
            <a:ext cx="49685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Соціальні практики </a:t>
            </a:r>
            <a:r>
              <a:rPr lang="uk-UA" sz="2200" dirty="0"/>
              <a:t>в місті включають щоденні пересування, роботу, дозвілля, споживання, громадську активність тощо. </a:t>
            </a:r>
            <a:endParaRPr lang="uk-UA" sz="2200" dirty="0" smtClean="0"/>
          </a:p>
          <a:p>
            <a:pPr algn="just"/>
            <a:r>
              <a:rPr lang="uk-UA" sz="2200" dirty="0" smtClean="0"/>
              <a:t>Ці </a:t>
            </a:r>
            <a:r>
              <a:rPr lang="uk-UA" sz="2200" dirty="0"/>
              <a:t>практики визначають характер взаємодії людей у </a:t>
            </a:r>
            <a:r>
              <a:rPr lang="uk-UA" sz="2200" dirty="0" smtClean="0"/>
              <a:t>просторі.</a:t>
            </a:r>
            <a:endParaRPr lang="uk-UA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4151784" y="4681856"/>
            <a:ext cx="54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Соціальні практики </a:t>
            </a:r>
            <a:r>
              <a:rPr lang="uk-UA" sz="2200" i="1" dirty="0" smtClean="0"/>
              <a:t>– це повсякденна </a:t>
            </a:r>
            <a:r>
              <a:rPr lang="uk-UA" sz="2200" i="1" dirty="0"/>
              <a:t>діяльність, яка формує і трансформує простір (прогулянки, </a:t>
            </a:r>
            <a:r>
              <a:rPr lang="uk-UA" sz="2200" i="1" dirty="0" err="1"/>
              <a:t>протестні</a:t>
            </a:r>
            <a:r>
              <a:rPr lang="uk-UA" sz="2200" i="1" dirty="0"/>
              <a:t> акції, масові заходи).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002066"/>
            <a:ext cx="3199284" cy="2132856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5951984" y="281699"/>
            <a:ext cx="5728504" cy="3825471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*Як практики змінюють міський простір? </a:t>
            </a:r>
          </a:p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*Чи можуть соціальні практики </a:t>
            </a:r>
            <a:r>
              <a:rPr lang="uk-UA" sz="2400" b="1" i="1" dirty="0" err="1" smtClean="0">
                <a:solidFill>
                  <a:schemeClr val="tx1"/>
                </a:solidFill>
              </a:rPr>
              <a:t>маргіналізованих</a:t>
            </a:r>
            <a:r>
              <a:rPr lang="uk-UA" sz="2400" b="1" i="1" dirty="0" smtClean="0">
                <a:solidFill>
                  <a:schemeClr val="tx1"/>
                </a:solidFill>
              </a:rPr>
              <a:t> груп впливати на структуру міста?</a:t>
            </a:r>
            <a:endParaRPr lang="uk-UA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959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16968" y="-614806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39616" y="79512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Соціальний простір та нерівність у місті </a:t>
            </a:r>
            <a:endParaRPr lang="uk-UA" sz="2500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9420842"/>
              </p:ext>
            </p:extLst>
          </p:nvPr>
        </p:nvGraphicFramePr>
        <p:xfrm>
          <a:off x="551384" y="1150670"/>
          <a:ext cx="7431153" cy="5297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Выноска-облако 4"/>
          <p:cNvSpPr/>
          <p:nvPr/>
        </p:nvSpPr>
        <p:spPr>
          <a:xfrm>
            <a:off x="7606192" y="836712"/>
            <a:ext cx="4191656" cy="3259624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/>
                </a:solidFill>
              </a:rPr>
              <a:t>Чи можливо зменшити нерівність через планування та політику розвитку міста?</a:t>
            </a:r>
            <a:endParaRPr lang="uk-UA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5316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6677</TotalTime>
  <Words>332</Words>
  <Application>Microsoft Office PowerPoint</Application>
  <PresentationFormat>Широкоэкранный</PresentationFormat>
  <Paragraphs>67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George</vt:lpstr>
      <vt:lpstr>Plantagenet Cherokee</vt:lpstr>
      <vt:lpstr>Times New Roman</vt:lpstr>
      <vt:lpstr>Тема Office</vt:lpstr>
      <vt:lpstr>Соціологія міста  Лекція 3. Місто як соціальний простір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Dell Latitude E5580</cp:lastModifiedBy>
  <cp:revision>438</cp:revision>
  <dcterms:created xsi:type="dcterms:W3CDTF">2014-05-17T18:57:21Z</dcterms:created>
  <dcterms:modified xsi:type="dcterms:W3CDTF">2025-03-05T11:59:38Z</dcterms:modified>
</cp:coreProperties>
</file>