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62" r:id="rId7"/>
    <p:sldId id="270" r:id="rId8"/>
    <p:sldId id="263" r:id="rId9"/>
    <p:sldId id="264" r:id="rId10"/>
    <p:sldId id="265" r:id="rId11"/>
    <p:sldId id="266" r:id="rId12"/>
    <p:sldId id="274" r:id="rId13"/>
    <p:sldId id="289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1B6D7-4354-4F44-82EE-98964FDF225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CB3C5D-867F-4B4C-8F47-EB4FCB192277}">
      <dgm:prSet phldrT="[Текст]" phldr="1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2DB28-0758-478C-90F5-7268B50D62AD}" type="parTrans" cxnId="{988E8DDB-1C57-4A8C-A0B0-CF82D6C76AA9}">
      <dgm:prSet/>
      <dgm:spPr/>
      <dgm:t>
        <a:bodyPr/>
        <a:lstStyle/>
        <a:p>
          <a:endParaRPr lang="ru-RU"/>
        </a:p>
      </dgm:t>
    </dgm:pt>
    <dgm:pt modelId="{A0917B3A-0D84-4104-972E-273E3DA01137}" type="sibTrans" cxnId="{988E8DDB-1C57-4A8C-A0B0-CF82D6C76AA9}">
      <dgm:prSet/>
      <dgm:spPr/>
      <dgm:t>
        <a:bodyPr/>
        <a:lstStyle/>
        <a:p>
          <a:endParaRPr lang="ru-RU"/>
        </a:p>
      </dgm:t>
    </dgm:pt>
    <dgm:pt modelId="{88EC3626-46B6-401F-8267-2320C23E4F87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взаємовідносини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 та державами-членами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лояльного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держав-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4 ДЄС); </a:t>
          </a:r>
        </a:p>
      </dgm:t>
    </dgm:pt>
    <dgm:pt modelId="{E9DFD5FC-C5A3-4F24-A5EB-8375FBB96CF1}" type="parTrans" cxnId="{AC54D896-E860-4ACF-B8E8-F0827DDD2F5B}">
      <dgm:prSet/>
      <dgm:spPr/>
      <dgm:t>
        <a:bodyPr/>
        <a:lstStyle/>
        <a:p>
          <a:endParaRPr lang="ru-RU"/>
        </a:p>
      </dgm:t>
    </dgm:pt>
    <dgm:pt modelId="{6E81095C-7825-422D-BE0B-DE0C775C94C8}" type="sibTrans" cxnId="{AC54D896-E860-4ACF-B8E8-F0827DDD2F5B}">
      <dgm:prSet/>
      <dgm:spPr/>
      <dgm:t>
        <a:bodyPr/>
        <a:lstStyle/>
        <a:p>
          <a:endParaRPr lang="ru-RU"/>
        </a:p>
      </dgm:t>
    </dgm:pt>
    <dgm:pt modelId="{88589D38-9B74-49BE-8FCA-88CFD2DD2130}">
      <dgm:prSet phldrT="[Текст]" phldr="1"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15C1C-AB79-4091-A87F-3E3BD3C2F42B}" type="parTrans" cxnId="{BA6B6D69-8423-41A4-96E4-8B3161B7267A}">
      <dgm:prSet/>
      <dgm:spPr/>
      <dgm:t>
        <a:bodyPr/>
        <a:lstStyle/>
        <a:p>
          <a:endParaRPr lang="ru-RU"/>
        </a:p>
      </dgm:t>
    </dgm:pt>
    <dgm:pt modelId="{926CF80D-BF95-4153-AF4E-80F7348A5D84}" type="sibTrans" cxnId="{BA6B6D69-8423-41A4-96E4-8B3161B7267A}">
      <dgm:prSet/>
      <dgm:spPr/>
      <dgm:t>
        <a:bodyPr/>
        <a:lstStyle/>
        <a:p>
          <a:endParaRPr lang="ru-RU"/>
        </a:p>
      </dgm:t>
    </dgm:pt>
    <dgm:pt modelId="{89FFA5E8-FB90-4E8C-9DF1-9EB2F507EC37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засади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ЄС (принцип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наділення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повноваженнями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субсидіарність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5 ДЄС); </a:t>
          </a:r>
        </a:p>
      </dgm:t>
    </dgm:pt>
    <dgm:pt modelId="{230775CD-15FF-472A-AEF5-EEBBFA3C7EB1}" type="parTrans" cxnId="{4925D023-3CD3-41EA-A774-3DB880A1D861}">
      <dgm:prSet/>
      <dgm:spPr/>
      <dgm:t>
        <a:bodyPr/>
        <a:lstStyle/>
        <a:p>
          <a:endParaRPr lang="ru-RU"/>
        </a:p>
      </dgm:t>
    </dgm:pt>
    <dgm:pt modelId="{94B71D7B-D7A1-4815-A6C8-0004975FBEFA}" type="sibTrans" cxnId="{4925D023-3CD3-41EA-A774-3DB880A1D861}">
      <dgm:prSet/>
      <dgm:spPr/>
      <dgm:t>
        <a:bodyPr/>
        <a:lstStyle/>
        <a:p>
          <a:endParaRPr lang="ru-RU"/>
        </a:p>
      </dgm:t>
    </dgm:pt>
    <dgm:pt modelId="{4BC4466A-AB86-406F-9FCD-712E9A1A3DF3}">
      <dgm:prSet phldrT="[Текст]" phldr="1"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54A5D-932C-47E0-B060-BEE5F41866D5}" type="parTrans" cxnId="{B6188297-C350-4929-BCCD-DB5F659D2A25}">
      <dgm:prSet/>
      <dgm:spPr/>
      <dgm:t>
        <a:bodyPr/>
        <a:lstStyle/>
        <a:p>
          <a:endParaRPr lang="ru-RU"/>
        </a:p>
      </dgm:t>
    </dgm:pt>
    <dgm:pt modelId="{0C738D98-22B4-466E-928D-4C67AB8A9F7B}" type="sibTrans" cxnId="{B6188297-C350-4929-BCCD-DB5F659D2A25}">
      <dgm:prSet/>
      <dgm:spPr/>
      <dgm:t>
        <a:bodyPr/>
        <a:lstStyle/>
        <a:p>
          <a:endParaRPr lang="ru-RU"/>
        </a:p>
      </dgm:t>
    </dgm:pt>
    <dgm:pt modelId="{9D4AAC35-4C51-400F-B058-86159CE2F235}">
      <dgm:prSet phldrT="[Текст]"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і свобод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6 ДЄС, ст. 16 ДФЄС);</a:t>
          </a:r>
        </a:p>
      </dgm:t>
    </dgm:pt>
    <dgm:pt modelId="{72EA71EB-317A-4CC3-83A3-D649F8638142}" type="parTrans" cxnId="{E1287FF4-162F-434B-B77B-2CA1CA6FDD05}">
      <dgm:prSet/>
      <dgm:spPr/>
      <dgm:t>
        <a:bodyPr/>
        <a:lstStyle/>
        <a:p>
          <a:endParaRPr lang="ru-RU"/>
        </a:p>
      </dgm:t>
    </dgm:pt>
    <dgm:pt modelId="{5D00DAF4-F785-428B-BBC9-4AD1F3E2CE4C}" type="sibTrans" cxnId="{E1287FF4-162F-434B-B77B-2CA1CA6FDD05}">
      <dgm:prSet/>
      <dgm:spPr/>
      <dgm:t>
        <a:bodyPr/>
        <a:lstStyle/>
        <a:p>
          <a:endParaRPr lang="ru-RU"/>
        </a:p>
      </dgm:t>
    </dgm:pt>
    <dgm:pt modelId="{294FBA7B-060C-4E97-83B6-0D379DED9D9B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25E42-D967-4D2F-AC42-60DBF32E6DD0}" type="parTrans" cxnId="{DB7828BD-9EF5-4261-A505-A0857C2E30B2}">
      <dgm:prSet/>
      <dgm:spPr/>
      <dgm:t>
        <a:bodyPr/>
        <a:lstStyle/>
        <a:p>
          <a:endParaRPr lang="ru-RU"/>
        </a:p>
      </dgm:t>
    </dgm:pt>
    <dgm:pt modelId="{1D182EEA-74B9-4F98-B8F4-7FE74FE6C1AA}" type="sibTrans" cxnId="{DB7828BD-9EF5-4261-A505-A0857C2E30B2}">
      <dgm:prSet/>
      <dgm:spPr/>
      <dgm:t>
        <a:bodyPr/>
        <a:lstStyle/>
        <a:p>
          <a:endParaRPr lang="ru-RU"/>
        </a:p>
      </dgm:t>
    </dgm:pt>
    <dgm:pt modelId="{7A9B657E-7C53-4E61-8063-31DCE7F34268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DD472-CE64-447E-B07A-46555348730A}" type="parTrans" cxnId="{967D94EA-AC86-4114-87E5-0F520D06AFB0}">
      <dgm:prSet/>
      <dgm:spPr/>
      <dgm:t>
        <a:bodyPr/>
        <a:lstStyle/>
        <a:p>
          <a:endParaRPr lang="ru-RU"/>
        </a:p>
      </dgm:t>
    </dgm:pt>
    <dgm:pt modelId="{C17207BF-52D5-4217-A2F0-88DC48455DD2}" type="sibTrans" cxnId="{967D94EA-AC86-4114-87E5-0F520D06AFB0}">
      <dgm:prSet/>
      <dgm:spPr/>
      <dgm:t>
        <a:bodyPr/>
        <a:lstStyle/>
        <a:p>
          <a:endParaRPr lang="ru-RU"/>
        </a:p>
      </dgm:t>
    </dgm:pt>
    <dgm:pt modelId="{D5E8ED14-5FB7-4951-88AB-345640C65D2D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 устрою ЄС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участь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діалозі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інститутами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участь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гласність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статусу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церков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асоціацій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громад у державах-членах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9-12 ДЄС,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15 та 17 ДФЄС); </a:t>
          </a:r>
        </a:p>
      </dgm:t>
    </dgm:pt>
    <dgm:pt modelId="{793C244D-632E-4512-BCAC-ED3ADE76B456}" type="parTrans" cxnId="{0317D189-CA2B-459E-9AF3-B7A3A2ED6EF5}">
      <dgm:prSet/>
      <dgm:spPr/>
      <dgm:t>
        <a:bodyPr/>
        <a:lstStyle/>
        <a:p>
          <a:endParaRPr lang="ru-RU"/>
        </a:p>
      </dgm:t>
    </dgm:pt>
    <dgm:pt modelId="{2F6C0720-F069-4E07-9951-0C5C041B29B6}" type="sibTrans" cxnId="{0317D189-CA2B-459E-9AF3-B7A3A2ED6EF5}">
      <dgm:prSet/>
      <dgm:spPr/>
      <dgm:t>
        <a:bodyPr/>
        <a:lstStyle/>
        <a:p>
          <a:endParaRPr lang="ru-RU"/>
        </a:p>
      </dgm:t>
    </dgm:pt>
    <dgm:pt modelId="{FC5E6D8A-A291-43A7-B510-5D5CAB26E358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 права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(верховенство і пряма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ЄС); </a:t>
          </a:r>
        </a:p>
      </dgm:t>
    </dgm:pt>
    <dgm:pt modelId="{040F52E0-9E82-4431-A0A7-F1361264C101}" type="parTrans" cxnId="{0AC5265C-18B7-426D-B603-F552BE8E34F7}">
      <dgm:prSet/>
      <dgm:spPr/>
      <dgm:t>
        <a:bodyPr/>
        <a:lstStyle/>
        <a:p>
          <a:endParaRPr lang="ru-RU"/>
        </a:p>
      </dgm:t>
    </dgm:pt>
    <dgm:pt modelId="{43E0F765-DF23-4371-9B24-76E6B22718E0}" type="sibTrans" cxnId="{0AC5265C-18B7-426D-B603-F552BE8E34F7}">
      <dgm:prSet/>
      <dgm:spPr/>
      <dgm:t>
        <a:bodyPr/>
        <a:lstStyle/>
        <a:p>
          <a:endParaRPr lang="ru-RU"/>
        </a:p>
      </dgm:t>
    </dgm:pt>
    <dgm:pt modelId="{05CF3F6F-1C27-40F4-8431-C9437FA71310}">
      <dgm:prSet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DD28E4-DFBC-40E0-9B45-95BB7DC1EB5C}" type="parTrans" cxnId="{E047AB22-04A1-4C08-9B6D-0F8CB9145AFC}">
      <dgm:prSet/>
      <dgm:spPr/>
      <dgm:t>
        <a:bodyPr/>
        <a:lstStyle/>
        <a:p>
          <a:endParaRPr lang="ru-RU"/>
        </a:p>
      </dgm:t>
    </dgm:pt>
    <dgm:pt modelId="{608531DE-BB45-4DB8-8E2C-C4D8D63F0037}" type="sibTrans" cxnId="{E047AB22-04A1-4C08-9B6D-0F8CB9145AFC}">
      <dgm:prSet/>
      <dgm:spPr/>
      <dgm:t>
        <a:bodyPr/>
        <a:lstStyle/>
        <a:p>
          <a:endParaRPr lang="ru-RU"/>
        </a:p>
      </dgm:t>
    </dgm:pt>
    <dgm:pt modelId="{E9F3BF85-47D4-4E9F-A4BF-2054F4A86F64}">
      <dgm:prSet custT="1"/>
      <dgm:spPr/>
      <dgm:t>
        <a:bodyPr/>
        <a:lstStyle/>
        <a:p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вимагають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координації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напрямів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ЄС (ст. 7 ДФЕС)</a:t>
          </a:r>
        </a:p>
      </dgm:t>
    </dgm:pt>
    <dgm:pt modelId="{FEEC8EB2-C92F-4548-A51A-823010D0470A}" type="parTrans" cxnId="{3CFEAEB2-ACE7-4599-9936-EDF44816AD2E}">
      <dgm:prSet/>
      <dgm:spPr/>
      <dgm:t>
        <a:bodyPr/>
        <a:lstStyle/>
        <a:p>
          <a:endParaRPr lang="ru-RU"/>
        </a:p>
      </dgm:t>
    </dgm:pt>
    <dgm:pt modelId="{38F46530-8367-4421-A5B8-EBD4A6A1FFDF}" type="sibTrans" cxnId="{3CFEAEB2-ACE7-4599-9936-EDF44816AD2E}">
      <dgm:prSet/>
      <dgm:spPr/>
      <dgm:t>
        <a:bodyPr/>
        <a:lstStyle/>
        <a:p>
          <a:endParaRPr lang="ru-RU"/>
        </a:p>
      </dgm:t>
    </dgm:pt>
    <dgm:pt modelId="{D743AD50-A2A8-4EF4-AED8-7EDC6E039BF1}" type="pres">
      <dgm:prSet presAssocID="{0ED1B6D7-4354-4F44-82EE-98964FDF22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57318-92CA-46F7-9392-C62A7E9F851F}" type="pres">
      <dgm:prSet presAssocID="{06CB3C5D-867F-4B4C-8F47-EB4FCB192277}" presName="composite" presStyleCnt="0"/>
      <dgm:spPr/>
    </dgm:pt>
    <dgm:pt modelId="{D9A3DAE4-1415-42D8-B001-47EE0FF0A485}" type="pres">
      <dgm:prSet presAssocID="{06CB3C5D-867F-4B4C-8F47-EB4FCB19227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9C87-BE78-432C-976E-E4D027FF89DC}" type="pres">
      <dgm:prSet presAssocID="{06CB3C5D-867F-4B4C-8F47-EB4FCB19227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AD665-7604-4BBF-9AB2-28539ACD1F1F}" type="pres">
      <dgm:prSet presAssocID="{A0917B3A-0D84-4104-972E-273E3DA01137}" presName="sp" presStyleCnt="0"/>
      <dgm:spPr/>
    </dgm:pt>
    <dgm:pt modelId="{A4A70BDA-ABD2-4CC9-8E6D-E62BF07F348D}" type="pres">
      <dgm:prSet presAssocID="{88589D38-9B74-49BE-8FCA-88CFD2DD2130}" presName="composite" presStyleCnt="0"/>
      <dgm:spPr/>
    </dgm:pt>
    <dgm:pt modelId="{7887D3F6-4C27-44E7-84FA-BB83B26DCDA4}" type="pres">
      <dgm:prSet presAssocID="{88589D38-9B74-49BE-8FCA-88CFD2DD213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E4749-DE19-4025-A440-9E4CA0A27945}" type="pres">
      <dgm:prSet presAssocID="{88589D38-9B74-49BE-8FCA-88CFD2DD213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EE79-32D9-40C2-B4D9-AFCE9EE023EE}" type="pres">
      <dgm:prSet presAssocID="{926CF80D-BF95-4153-AF4E-80F7348A5D84}" presName="sp" presStyleCnt="0"/>
      <dgm:spPr/>
    </dgm:pt>
    <dgm:pt modelId="{8B3567A6-0520-4199-83D5-2AA9033B2A3C}" type="pres">
      <dgm:prSet presAssocID="{4BC4466A-AB86-406F-9FCD-712E9A1A3DF3}" presName="composite" presStyleCnt="0"/>
      <dgm:spPr/>
    </dgm:pt>
    <dgm:pt modelId="{5753102D-6D89-45CC-B9DC-9216268CAC76}" type="pres">
      <dgm:prSet presAssocID="{4BC4466A-AB86-406F-9FCD-712E9A1A3DF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33C92-FCAE-4C12-A8C1-A322D635B51C}" type="pres">
      <dgm:prSet presAssocID="{4BC4466A-AB86-406F-9FCD-712E9A1A3DF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BD4C0-753F-4CDC-9CD3-2CD09C16EC1A}" type="pres">
      <dgm:prSet presAssocID="{0C738D98-22B4-466E-928D-4C67AB8A9F7B}" presName="sp" presStyleCnt="0"/>
      <dgm:spPr/>
    </dgm:pt>
    <dgm:pt modelId="{1F5625FE-4468-43B7-AB2D-F81CD4315A6C}" type="pres">
      <dgm:prSet presAssocID="{7A9B657E-7C53-4E61-8063-31DCE7F34268}" presName="composite" presStyleCnt="0"/>
      <dgm:spPr/>
    </dgm:pt>
    <dgm:pt modelId="{BB119ACB-2730-4CB2-9FB3-4A95514CF1A0}" type="pres">
      <dgm:prSet presAssocID="{7A9B657E-7C53-4E61-8063-31DCE7F3426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3B28B-4C9C-486C-A5D1-DEC952F17890}" type="pres">
      <dgm:prSet presAssocID="{7A9B657E-7C53-4E61-8063-31DCE7F34268}" presName="descendantText" presStyleLbl="alignAcc1" presStyleIdx="3" presStyleCnt="6" custScaleY="132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08CA-A5F8-4049-8381-4A0A7ED49D4E}" type="pres">
      <dgm:prSet presAssocID="{C17207BF-52D5-4217-A2F0-88DC48455DD2}" presName="sp" presStyleCnt="0"/>
      <dgm:spPr/>
    </dgm:pt>
    <dgm:pt modelId="{B42FC013-2965-4216-89F7-AA66C0A03A2C}" type="pres">
      <dgm:prSet presAssocID="{294FBA7B-060C-4E97-83B6-0D379DED9D9B}" presName="composite" presStyleCnt="0"/>
      <dgm:spPr/>
    </dgm:pt>
    <dgm:pt modelId="{5558A215-37F3-470C-A1C6-86D8896A7C6A}" type="pres">
      <dgm:prSet presAssocID="{294FBA7B-060C-4E97-83B6-0D379DED9D9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3814-A874-4AC9-A701-7E0D2F1B0F59}" type="pres">
      <dgm:prSet presAssocID="{294FBA7B-060C-4E97-83B6-0D379DED9D9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9B535-6C08-4433-B6CB-F6D269F8A5F5}" type="pres">
      <dgm:prSet presAssocID="{1D182EEA-74B9-4F98-B8F4-7FE74FE6C1AA}" presName="sp" presStyleCnt="0"/>
      <dgm:spPr/>
    </dgm:pt>
    <dgm:pt modelId="{2CFA6511-DFF7-49FD-9D34-E70CD1878F35}" type="pres">
      <dgm:prSet presAssocID="{05CF3F6F-1C27-40F4-8431-C9437FA71310}" presName="composite" presStyleCnt="0"/>
      <dgm:spPr/>
    </dgm:pt>
    <dgm:pt modelId="{2CE2674F-2361-41AA-8E58-7C9067132B3F}" type="pres">
      <dgm:prSet presAssocID="{05CF3F6F-1C27-40F4-8431-C9437FA7131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7A8C6-313C-402B-A2B2-10F81F0688E8}" type="pres">
      <dgm:prSet presAssocID="{05CF3F6F-1C27-40F4-8431-C9437FA7131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F8DB4-4E40-4AB3-B720-945E2075536E}" type="presOf" srcId="{89FFA5E8-FB90-4E8C-9DF1-9EB2F507EC37}" destId="{595E4749-DE19-4025-A440-9E4CA0A27945}" srcOrd="0" destOrd="0" presId="urn:microsoft.com/office/officeart/2005/8/layout/chevron2"/>
    <dgm:cxn modelId="{3CFEAEB2-ACE7-4599-9936-EDF44816AD2E}" srcId="{05CF3F6F-1C27-40F4-8431-C9437FA71310}" destId="{E9F3BF85-47D4-4E9F-A4BF-2054F4A86F64}" srcOrd="0" destOrd="0" parTransId="{FEEC8EB2-C92F-4548-A51A-823010D0470A}" sibTransId="{38F46530-8367-4421-A5B8-EBD4A6A1FFDF}"/>
    <dgm:cxn modelId="{967D94EA-AC86-4114-87E5-0F520D06AFB0}" srcId="{0ED1B6D7-4354-4F44-82EE-98964FDF2254}" destId="{7A9B657E-7C53-4E61-8063-31DCE7F34268}" srcOrd="3" destOrd="0" parTransId="{0BADD472-CE64-447E-B07A-46555348730A}" sibTransId="{C17207BF-52D5-4217-A2F0-88DC48455DD2}"/>
    <dgm:cxn modelId="{AC54D896-E860-4ACF-B8E8-F0827DDD2F5B}" srcId="{06CB3C5D-867F-4B4C-8F47-EB4FCB192277}" destId="{88EC3626-46B6-401F-8267-2320C23E4F87}" srcOrd="0" destOrd="0" parTransId="{E9DFD5FC-C5A3-4F24-A5EB-8375FBB96CF1}" sibTransId="{6E81095C-7825-422D-BE0B-DE0C775C94C8}"/>
    <dgm:cxn modelId="{E047AB22-04A1-4C08-9B6D-0F8CB9145AFC}" srcId="{0ED1B6D7-4354-4F44-82EE-98964FDF2254}" destId="{05CF3F6F-1C27-40F4-8431-C9437FA71310}" srcOrd="5" destOrd="0" parTransId="{E5DD28E4-DFBC-40E0-9B45-95BB7DC1EB5C}" sibTransId="{608531DE-BB45-4DB8-8E2C-C4D8D63F0037}"/>
    <dgm:cxn modelId="{E6FFAD13-7B5B-4F26-9BF7-6BBF3B84E1BF}" type="presOf" srcId="{294FBA7B-060C-4E97-83B6-0D379DED9D9B}" destId="{5558A215-37F3-470C-A1C6-86D8896A7C6A}" srcOrd="0" destOrd="0" presId="urn:microsoft.com/office/officeart/2005/8/layout/chevron2"/>
    <dgm:cxn modelId="{EE332F16-EFDF-4764-82A1-18F943206CD1}" type="presOf" srcId="{4BC4466A-AB86-406F-9FCD-712E9A1A3DF3}" destId="{5753102D-6D89-45CC-B9DC-9216268CAC76}" srcOrd="0" destOrd="0" presId="urn:microsoft.com/office/officeart/2005/8/layout/chevron2"/>
    <dgm:cxn modelId="{524D70AF-A7DD-4089-B513-6928A08FB885}" type="presOf" srcId="{E9F3BF85-47D4-4E9F-A4BF-2054F4A86F64}" destId="{B3B7A8C6-313C-402B-A2B2-10F81F0688E8}" srcOrd="0" destOrd="0" presId="urn:microsoft.com/office/officeart/2005/8/layout/chevron2"/>
    <dgm:cxn modelId="{B7CA21E8-9575-4BEC-8C59-89826517F570}" type="presOf" srcId="{D5E8ED14-5FB7-4951-88AB-345640C65D2D}" destId="{69F3B28B-4C9C-486C-A5D1-DEC952F17890}" srcOrd="0" destOrd="0" presId="urn:microsoft.com/office/officeart/2005/8/layout/chevron2"/>
    <dgm:cxn modelId="{BA6B6D69-8423-41A4-96E4-8B3161B7267A}" srcId="{0ED1B6D7-4354-4F44-82EE-98964FDF2254}" destId="{88589D38-9B74-49BE-8FCA-88CFD2DD2130}" srcOrd="1" destOrd="0" parTransId="{3C115C1C-AB79-4091-A87F-3E3BD3C2F42B}" sibTransId="{926CF80D-BF95-4153-AF4E-80F7348A5D84}"/>
    <dgm:cxn modelId="{E1287FF4-162F-434B-B77B-2CA1CA6FDD05}" srcId="{4BC4466A-AB86-406F-9FCD-712E9A1A3DF3}" destId="{9D4AAC35-4C51-400F-B058-86159CE2F235}" srcOrd="0" destOrd="0" parTransId="{72EA71EB-317A-4CC3-83A3-D649F8638142}" sibTransId="{5D00DAF4-F785-428B-BBC9-4AD1F3E2CE4C}"/>
    <dgm:cxn modelId="{DB7828BD-9EF5-4261-A505-A0857C2E30B2}" srcId="{0ED1B6D7-4354-4F44-82EE-98964FDF2254}" destId="{294FBA7B-060C-4E97-83B6-0D379DED9D9B}" srcOrd="4" destOrd="0" parTransId="{19F25E42-D967-4D2F-AC42-60DBF32E6DD0}" sibTransId="{1D182EEA-74B9-4F98-B8F4-7FE74FE6C1AA}"/>
    <dgm:cxn modelId="{0317D189-CA2B-459E-9AF3-B7A3A2ED6EF5}" srcId="{7A9B657E-7C53-4E61-8063-31DCE7F34268}" destId="{D5E8ED14-5FB7-4951-88AB-345640C65D2D}" srcOrd="0" destOrd="0" parTransId="{793C244D-632E-4512-BCAC-ED3ADE76B456}" sibTransId="{2F6C0720-F069-4E07-9951-0C5C041B29B6}"/>
    <dgm:cxn modelId="{B6188297-C350-4929-BCCD-DB5F659D2A25}" srcId="{0ED1B6D7-4354-4F44-82EE-98964FDF2254}" destId="{4BC4466A-AB86-406F-9FCD-712E9A1A3DF3}" srcOrd="2" destOrd="0" parTransId="{DD754A5D-932C-47E0-B060-BEE5F41866D5}" sibTransId="{0C738D98-22B4-466E-928D-4C67AB8A9F7B}"/>
    <dgm:cxn modelId="{4925D023-3CD3-41EA-A774-3DB880A1D861}" srcId="{88589D38-9B74-49BE-8FCA-88CFD2DD2130}" destId="{89FFA5E8-FB90-4E8C-9DF1-9EB2F507EC37}" srcOrd="0" destOrd="0" parTransId="{230775CD-15FF-472A-AEF5-EEBBFA3C7EB1}" sibTransId="{94B71D7B-D7A1-4815-A6C8-0004975FBEFA}"/>
    <dgm:cxn modelId="{988E8DDB-1C57-4A8C-A0B0-CF82D6C76AA9}" srcId="{0ED1B6D7-4354-4F44-82EE-98964FDF2254}" destId="{06CB3C5D-867F-4B4C-8F47-EB4FCB192277}" srcOrd="0" destOrd="0" parTransId="{C022DB28-0758-478C-90F5-7268B50D62AD}" sibTransId="{A0917B3A-0D84-4104-972E-273E3DA01137}"/>
    <dgm:cxn modelId="{ABB03FCD-D51C-4C22-9AC2-79148835AC5C}" type="presOf" srcId="{06CB3C5D-867F-4B4C-8F47-EB4FCB192277}" destId="{D9A3DAE4-1415-42D8-B001-47EE0FF0A485}" srcOrd="0" destOrd="0" presId="urn:microsoft.com/office/officeart/2005/8/layout/chevron2"/>
    <dgm:cxn modelId="{0AC5265C-18B7-426D-B603-F552BE8E34F7}" srcId="{294FBA7B-060C-4E97-83B6-0D379DED9D9B}" destId="{FC5E6D8A-A291-43A7-B510-5D5CAB26E358}" srcOrd="0" destOrd="0" parTransId="{040F52E0-9E82-4431-A0A7-F1361264C101}" sibTransId="{43E0F765-DF23-4371-9B24-76E6B22718E0}"/>
    <dgm:cxn modelId="{EBB53490-34AD-4453-A2C8-CA4DC5339568}" type="presOf" srcId="{88589D38-9B74-49BE-8FCA-88CFD2DD2130}" destId="{7887D3F6-4C27-44E7-84FA-BB83B26DCDA4}" srcOrd="0" destOrd="0" presId="urn:microsoft.com/office/officeart/2005/8/layout/chevron2"/>
    <dgm:cxn modelId="{7732243B-915F-4E3E-BB84-BD3E2362F08D}" type="presOf" srcId="{88EC3626-46B6-401F-8267-2320C23E4F87}" destId="{62479C87-BE78-432C-976E-E4D027FF89DC}" srcOrd="0" destOrd="0" presId="urn:microsoft.com/office/officeart/2005/8/layout/chevron2"/>
    <dgm:cxn modelId="{77B654A4-732F-4F63-8D3D-5CDEB5F697E1}" type="presOf" srcId="{05CF3F6F-1C27-40F4-8431-C9437FA71310}" destId="{2CE2674F-2361-41AA-8E58-7C9067132B3F}" srcOrd="0" destOrd="0" presId="urn:microsoft.com/office/officeart/2005/8/layout/chevron2"/>
    <dgm:cxn modelId="{D13AFC14-77A5-41A1-BEC2-E0771A15ECC3}" type="presOf" srcId="{9D4AAC35-4C51-400F-B058-86159CE2F235}" destId="{02A33C92-FCAE-4C12-A8C1-A322D635B51C}" srcOrd="0" destOrd="0" presId="urn:microsoft.com/office/officeart/2005/8/layout/chevron2"/>
    <dgm:cxn modelId="{DA07D4C8-8DD5-4877-A564-C37799581441}" type="presOf" srcId="{7A9B657E-7C53-4E61-8063-31DCE7F34268}" destId="{BB119ACB-2730-4CB2-9FB3-4A95514CF1A0}" srcOrd="0" destOrd="0" presId="urn:microsoft.com/office/officeart/2005/8/layout/chevron2"/>
    <dgm:cxn modelId="{22ED7944-A649-4241-A9B0-C484D1C98BFF}" type="presOf" srcId="{FC5E6D8A-A291-43A7-B510-5D5CAB26E358}" destId="{F9013814-A874-4AC9-A701-7E0D2F1B0F59}" srcOrd="0" destOrd="0" presId="urn:microsoft.com/office/officeart/2005/8/layout/chevron2"/>
    <dgm:cxn modelId="{4FC45B6F-BE98-4071-AC86-7B785DD43218}" type="presOf" srcId="{0ED1B6D7-4354-4F44-82EE-98964FDF2254}" destId="{D743AD50-A2A8-4EF4-AED8-7EDC6E039BF1}" srcOrd="0" destOrd="0" presId="urn:microsoft.com/office/officeart/2005/8/layout/chevron2"/>
    <dgm:cxn modelId="{CAD66077-D001-4431-B6C9-BCC9F01B317E}" type="presParOf" srcId="{D743AD50-A2A8-4EF4-AED8-7EDC6E039BF1}" destId="{E4C57318-92CA-46F7-9392-C62A7E9F851F}" srcOrd="0" destOrd="0" presId="urn:microsoft.com/office/officeart/2005/8/layout/chevron2"/>
    <dgm:cxn modelId="{0BAA4ECA-3E52-49D3-8589-A0FDBD7AE2DD}" type="presParOf" srcId="{E4C57318-92CA-46F7-9392-C62A7E9F851F}" destId="{D9A3DAE4-1415-42D8-B001-47EE0FF0A485}" srcOrd="0" destOrd="0" presId="urn:microsoft.com/office/officeart/2005/8/layout/chevron2"/>
    <dgm:cxn modelId="{6417FD6B-B637-474A-A883-AD33D256B7E4}" type="presParOf" srcId="{E4C57318-92CA-46F7-9392-C62A7E9F851F}" destId="{62479C87-BE78-432C-976E-E4D027FF89DC}" srcOrd="1" destOrd="0" presId="urn:microsoft.com/office/officeart/2005/8/layout/chevron2"/>
    <dgm:cxn modelId="{C8F2EB71-2CFD-457A-A022-72FC0A4D78C6}" type="presParOf" srcId="{D743AD50-A2A8-4EF4-AED8-7EDC6E039BF1}" destId="{6CCAD665-7604-4BBF-9AB2-28539ACD1F1F}" srcOrd="1" destOrd="0" presId="urn:microsoft.com/office/officeart/2005/8/layout/chevron2"/>
    <dgm:cxn modelId="{D0586DED-3757-4410-98C2-01475704E154}" type="presParOf" srcId="{D743AD50-A2A8-4EF4-AED8-7EDC6E039BF1}" destId="{A4A70BDA-ABD2-4CC9-8E6D-E62BF07F348D}" srcOrd="2" destOrd="0" presId="urn:microsoft.com/office/officeart/2005/8/layout/chevron2"/>
    <dgm:cxn modelId="{2733371F-DDF1-4F3C-86D3-F2959AC5B3B1}" type="presParOf" srcId="{A4A70BDA-ABD2-4CC9-8E6D-E62BF07F348D}" destId="{7887D3F6-4C27-44E7-84FA-BB83B26DCDA4}" srcOrd="0" destOrd="0" presId="urn:microsoft.com/office/officeart/2005/8/layout/chevron2"/>
    <dgm:cxn modelId="{762E2EDC-1853-42B7-9249-84EBCDB8F55A}" type="presParOf" srcId="{A4A70BDA-ABD2-4CC9-8E6D-E62BF07F348D}" destId="{595E4749-DE19-4025-A440-9E4CA0A27945}" srcOrd="1" destOrd="0" presId="urn:microsoft.com/office/officeart/2005/8/layout/chevron2"/>
    <dgm:cxn modelId="{0804F4C7-2BCD-4548-AC37-A1B75F91B41C}" type="presParOf" srcId="{D743AD50-A2A8-4EF4-AED8-7EDC6E039BF1}" destId="{0CF7EE79-32D9-40C2-B4D9-AFCE9EE023EE}" srcOrd="3" destOrd="0" presId="urn:microsoft.com/office/officeart/2005/8/layout/chevron2"/>
    <dgm:cxn modelId="{7DD1F096-1DBE-4F34-92A3-8FC58B133FC7}" type="presParOf" srcId="{D743AD50-A2A8-4EF4-AED8-7EDC6E039BF1}" destId="{8B3567A6-0520-4199-83D5-2AA9033B2A3C}" srcOrd="4" destOrd="0" presId="urn:microsoft.com/office/officeart/2005/8/layout/chevron2"/>
    <dgm:cxn modelId="{3DC74AF4-C784-445F-A423-1DBBCFB03990}" type="presParOf" srcId="{8B3567A6-0520-4199-83D5-2AA9033B2A3C}" destId="{5753102D-6D89-45CC-B9DC-9216268CAC76}" srcOrd="0" destOrd="0" presId="urn:microsoft.com/office/officeart/2005/8/layout/chevron2"/>
    <dgm:cxn modelId="{0C9EA5F0-0B48-42BD-8BC1-FE2C9E9DEE4A}" type="presParOf" srcId="{8B3567A6-0520-4199-83D5-2AA9033B2A3C}" destId="{02A33C92-FCAE-4C12-A8C1-A322D635B51C}" srcOrd="1" destOrd="0" presId="urn:microsoft.com/office/officeart/2005/8/layout/chevron2"/>
    <dgm:cxn modelId="{9278CE8F-D870-49E2-84BE-17A1FABA4817}" type="presParOf" srcId="{D743AD50-A2A8-4EF4-AED8-7EDC6E039BF1}" destId="{C1FBD4C0-753F-4CDC-9CD3-2CD09C16EC1A}" srcOrd="5" destOrd="0" presId="urn:microsoft.com/office/officeart/2005/8/layout/chevron2"/>
    <dgm:cxn modelId="{AA6B119E-5249-4F0D-8DAE-CA28D835ECEA}" type="presParOf" srcId="{D743AD50-A2A8-4EF4-AED8-7EDC6E039BF1}" destId="{1F5625FE-4468-43B7-AB2D-F81CD4315A6C}" srcOrd="6" destOrd="0" presId="urn:microsoft.com/office/officeart/2005/8/layout/chevron2"/>
    <dgm:cxn modelId="{3AC033D2-CA28-401D-AC86-08A285EBF6F5}" type="presParOf" srcId="{1F5625FE-4468-43B7-AB2D-F81CD4315A6C}" destId="{BB119ACB-2730-4CB2-9FB3-4A95514CF1A0}" srcOrd="0" destOrd="0" presId="urn:microsoft.com/office/officeart/2005/8/layout/chevron2"/>
    <dgm:cxn modelId="{AB38533A-23A7-4EBC-A729-094D8CADDF85}" type="presParOf" srcId="{1F5625FE-4468-43B7-AB2D-F81CD4315A6C}" destId="{69F3B28B-4C9C-486C-A5D1-DEC952F17890}" srcOrd="1" destOrd="0" presId="urn:microsoft.com/office/officeart/2005/8/layout/chevron2"/>
    <dgm:cxn modelId="{48AA86D2-3668-4BEF-A64D-ED53B09F9F6B}" type="presParOf" srcId="{D743AD50-A2A8-4EF4-AED8-7EDC6E039BF1}" destId="{A04708CA-A5F8-4049-8381-4A0A7ED49D4E}" srcOrd="7" destOrd="0" presId="urn:microsoft.com/office/officeart/2005/8/layout/chevron2"/>
    <dgm:cxn modelId="{D6C973CF-84F3-469D-8315-06BADB38AD39}" type="presParOf" srcId="{D743AD50-A2A8-4EF4-AED8-7EDC6E039BF1}" destId="{B42FC013-2965-4216-89F7-AA66C0A03A2C}" srcOrd="8" destOrd="0" presId="urn:microsoft.com/office/officeart/2005/8/layout/chevron2"/>
    <dgm:cxn modelId="{FEBCE8A6-81CD-4689-970C-6DBAF5FE0554}" type="presParOf" srcId="{B42FC013-2965-4216-89F7-AA66C0A03A2C}" destId="{5558A215-37F3-470C-A1C6-86D8896A7C6A}" srcOrd="0" destOrd="0" presId="urn:microsoft.com/office/officeart/2005/8/layout/chevron2"/>
    <dgm:cxn modelId="{6494FDEE-90CB-4EC6-9A91-553EC7F37197}" type="presParOf" srcId="{B42FC013-2965-4216-89F7-AA66C0A03A2C}" destId="{F9013814-A874-4AC9-A701-7E0D2F1B0F59}" srcOrd="1" destOrd="0" presId="urn:microsoft.com/office/officeart/2005/8/layout/chevron2"/>
    <dgm:cxn modelId="{1372E39C-D54B-4CD6-A67F-4889962A998E}" type="presParOf" srcId="{D743AD50-A2A8-4EF4-AED8-7EDC6E039BF1}" destId="{3899B535-6C08-4433-B6CB-F6D269F8A5F5}" srcOrd="9" destOrd="0" presId="urn:microsoft.com/office/officeart/2005/8/layout/chevron2"/>
    <dgm:cxn modelId="{42EB57FF-ACCD-4F36-B9DC-8DD426B2F29D}" type="presParOf" srcId="{D743AD50-A2A8-4EF4-AED8-7EDC6E039BF1}" destId="{2CFA6511-DFF7-49FD-9D34-E70CD1878F35}" srcOrd="10" destOrd="0" presId="urn:microsoft.com/office/officeart/2005/8/layout/chevron2"/>
    <dgm:cxn modelId="{52C35151-BCD4-47D3-A0AA-B2499ECE036A}" type="presParOf" srcId="{2CFA6511-DFF7-49FD-9D34-E70CD1878F35}" destId="{2CE2674F-2361-41AA-8E58-7C9067132B3F}" srcOrd="0" destOrd="0" presId="urn:microsoft.com/office/officeart/2005/8/layout/chevron2"/>
    <dgm:cxn modelId="{8B2D8124-0C09-4A7A-9505-B75476E6D4CD}" type="presParOf" srcId="{2CFA6511-DFF7-49FD-9D34-E70CD1878F35}" destId="{B3B7A8C6-313C-402B-A2B2-10F81F0688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E689D-8EE7-44E8-B615-B290F0E612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95B80-2EF7-44BB-922C-F3E579FF3480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950EFDC-348C-4B54-899F-9F92E4EDC4B4}" type="parTrans" cxnId="{40CE43A6-30DB-4C2C-8012-F2804026AE9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93BE2-60E6-40B2-AFED-91A0DCBB63CB}" type="sibTrans" cxnId="{40CE43A6-30DB-4C2C-8012-F2804026AE9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4A3D9-8FDC-4C7B-803F-E3253B1C5AA1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автоматично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визнаються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2FEF2-C3F2-462A-AEAA-F19B9D682BBB}" type="parTrans" cxnId="{8A3E8E50-75AC-4456-A5E7-D813AA48F01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F9F84-7C57-47F8-BDE9-88B3992EDEB9}" type="sibTrans" cxnId="{8A3E8E50-75AC-4456-A5E7-D813AA48F01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D1502-6DB1-443B-8718-B585EC43F595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3180A62-316F-4A0B-8C9F-3539644F795E}" type="parTrans" cxnId="{3986B815-D6DA-42F0-A740-5599C96EF6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930C7-7C14-4260-B5C6-24BDB669127A}" type="sibTrans" cxnId="{3986B815-D6DA-42F0-A740-5599C96EF64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77EE2-620C-4421-90D6-72241F190C4A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офіційне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місцезнаходження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тому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 (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засновуються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законодавства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6CD70-CA16-4975-A9A0-8F5C6D8F50E1}" type="parTrans" cxnId="{E9269280-C863-4F5F-9757-0C8098BDEAD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4BDED-2501-482E-A482-4E649E2B9772}" type="sibTrans" cxnId="{E9269280-C863-4F5F-9757-0C8098BDEAD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09B22-597F-4B64-B057-1569220BC143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CEF3591-B1F2-47F5-8225-4FC29EA95B32}" type="parTrans" cxnId="{3844D6B3-E361-42A5-AE57-F1169507D47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7D2A6-6226-4575-9B5F-B12C037A67D8}" type="sibTrans" cxnId="{3844D6B3-E361-42A5-AE57-F1169507D47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47C7A-5834-4211-AF20-F5D0B1D7A4FF}">
      <dgm:prSet phldrT="[Текст]"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держави-учасниці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(уряди,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суди, прокуратура і т.д.);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5083F-6481-409C-8814-B7A80DFDA14D}" type="parTrans" cxnId="{6D7F6232-DC4B-41A4-AB59-D6463A7052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39438-0733-4BC0-924C-9F4F756061C1}" type="sibTrans" cxnId="{6D7F6232-DC4B-41A4-AB59-D6463A705243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356B4-D743-49D7-84C6-5FB527BA0424}">
      <dgm:prSet phldrT="[Текст]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83A5E-7D53-46E2-86B6-8833574710A7}" type="parTrans" cxnId="{D89FCFBF-D72D-4BEF-8199-CB1593C71C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6CC44-5BC5-4F10-A55C-514787142D85}" type="sibTrans" cxnId="{D89FCFBF-D72D-4BEF-8199-CB1593C71C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E6313-C0BB-428E-810B-DF39647478C0}">
      <dgm:prSet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 в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структурні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підрозділи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6A902-392C-44CB-B567-B389BD1ACD20}" type="parTrans" cxnId="{3D518414-3A7C-4D41-A7F2-CCC7CE26A8A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62EB5-649C-4481-A1F3-D82046C9453B}" type="sibTrans" cxnId="{3D518414-3A7C-4D41-A7F2-CCC7CE26A8A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DFEAA-3C13-4103-BF17-1690B17F545F}">
      <dgm:prSet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6F32C-4A6B-416F-A943-36C2DDC21425}" type="parTrans" cxnId="{9D5111D7-5300-4E84-AC44-8B99E5FE177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A3F06-C62A-476A-B0AA-394269CBE951}" type="sibTrans" cxnId="{9D5111D7-5300-4E84-AC44-8B99E5FE177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97411-944D-42BC-A566-9C009E066DB9}">
      <dgm:prSet custT="1"/>
      <dgm:spPr/>
      <dgm:t>
        <a:bodyPr/>
        <a:lstStyle/>
        <a:p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виступати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треті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входять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до складу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апатриди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знаходяться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свою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межах </a:t>
          </a:r>
          <a:r>
            <a:rPr lang="ru-RU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BDF2D-75D6-4D02-97E9-1F82C382BA7D}" type="parTrans" cxnId="{82D86499-3EC4-45C7-82A9-63B58BDF252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9958C-D6B5-415A-80BC-5F900C48A7F5}" type="sibTrans" cxnId="{82D86499-3EC4-45C7-82A9-63B58BDF252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C5D9D-7E3A-4CBA-8810-3C82959F3EC6}" type="pres">
      <dgm:prSet presAssocID="{334E689D-8EE7-44E8-B615-B290F0E612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57457-6E2E-4BAE-A75F-F3E304F8D3D7}" type="pres">
      <dgm:prSet presAssocID="{BBD95B80-2EF7-44BB-922C-F3E579FF3480}" presName="composite" presStyleCnt="0"/>
      <dgm:spPr/>
    </dgm:pt>
    <dgm:pt modelId="{CCF49593-06F2-4057-A8CE-34EA7E383943}" type="pres">
      <dgm:prSet presAssocID="{BBD95B80-2EF7-44BB-922C-F3E579FF348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012A0-C72A-4767-A647-0F733B79CD9E}" type="pres">
      <dgm:prSet presAssocID="{BBD95B80-2EF7-44BB-922C-F3E579FF348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EF128-3C65-475D-9647-EEDBA27BB2B8}" type="pres">
      <dgm:prSet presAssocID="{58393BE2-60E6-40B2-AFED-91A0DCBB63CB}" presName="sp" presStyleCnt="0"/>
      <dgm:spPr/>
    </dgm:pt>
    <dgm:pt modelId="{032AC382-6A19-437E-A25F-DFF9A30EDB16}" type="pres">
      <dgm:prSet presAssocID="{66AD1502-6DB1-443B-8718-B585EC43F595}" presName="composite" presStyleCnt="0"/>
      <dgm:spPr/>
    </dgm:pt>
    <dgm:pt modelId="{44C22464-BAAB-43E8-9A6F-D07CFAF0236B}" type="pres">
      <dgm:prSet presAssocID="{66AD1502-6DB1-443B-8718-B585EC43F59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B7A2F-EE17-422D-A9DA-39AA7BEDC943}" type="pres">
      <dgm:prSet presAssocID="{66AD1502-6DB1-443B-8718-B585EC43F59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13BDE-1F41-403B-AD9C-14FE9ED9CC47}" type="pres">
      <dgm:prSet presAssocID="{FA2930C7-7C14-4260-B5C6-24BDB669127A}" presName="sp" presStyleCnt="0"/>
      <dgm:spPr/>
    </dgm:pt>
    <dgm:pt modelId="{C56BA87F-1455-4CA0-9E89-6FF75737E614}" type="pres">
      <dgm:prSet presAssocID="{38409B22-597F-4B64-B057-1569220BC143}" presName="composite" presStyleCnt="0"/>
      <dgm:spPr/>
    </dgm:pt>
    <dgm:pt modelId="{6F98A862-1098-4881-9B03-30787D82B9C7}" type="pres">
      <dgm:prSet presAssocID="{38409B22-597F-4B64-B057-1569220BC14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096D7-1070-441C-8EB1-A7AE703E6B89}" type="pres">
      <dgm:prSet presAssocID="{38409B22-597F-4B64-B057-1569220BC14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F820-EBFE-4C1F-A594-BE9593781E86}" type="pres">
      <dgm:prSet presAssocID="{87B7D2A6-6226-4575-9B5F-B12C037A67D8}" presName="sp" presStyleCnt="0"/>
      <dgm:spPr/>
    </dgm:pt>
    <dgm:pt modelId="{BBC0923F-A330-4876-B3C7-CB4D0314CB64}" type="pres">
      <dgm:prSet presAssocID="{D24356B4-D743-49D7-84C6-5FB527BA0424}" presName="composite" presStyleCnt="0"/>
      <dgm:spPr/>
    </dgm:pt>
    <dgm:pt modelId="{C50089D7-D037-411F-89B5-0CAB1AAEE380}" type="pres">
      <dgm:prSet presAssocID="{D24356B4-D743-49D7-84C6-5FB527BA042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AF6B6-CCC8-41F8-B3A3-772927098DD4}" type="pres">
      <dgm:prSet presAssocID="{D24356B4-D743-49D7-84C6-5FB527BA042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13151-75DB-4930-A36A-9FFAF82444D0}" type="pres">
      <dgm:prSet presAssocID="{D306CC44-5BC5-4F10-A55C-514787142D85}" presName="sp" presStyleCnt="0"/>
      <dgm:spPr/>
    </dgm:pt>
    <dgm:pt modelId="{58A6398D-2D76-43BE-AE7D-15DE17A2E659}" type="pres">
      <dgm:prSet presAssocID="{5C4DFEAA-3C13-4103-BF17-1690B17F545F}" presName="composite" presStyleCnt="0"/>
      <dgm:spPr/>
    </dgm:pt>
    <dgm:pt modelId="{E56C2389-4F2B-4AE5-B8B3-FC815DB8E8D2}" type="pres">
      <dgm:prSet presAssocID="{5C4DFEAA-3C13-4103-BF17-1690B17F545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C369-1CBA-4FCC-9B7D-FFC8531E4F8F}" type="pres">
      <dgm:prSet presAssocID="{5C4DFEAA-3C13-4103-BF17-1690B17F545F}" presName="descendantText" presStyleLbl="alignAcc1" presStyleIdx="4" presStyleCnt="5" custScaleY="13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7A36D-ED5D-4A3A-9374-5402F626E1BA}" type="presOf" srcId="{334E689D-8EE7-44E8-B615-B290F0E6128F}" destId="{7DDC5D9D-7E3A-4CBA-8810-3C82959F3EC6}" srcOrd="0" destOrd="0" presId="urn:microsoft.com/office/officeart/2005/8/layout/chevron2"/>
    <dgm:cxn modelId="{40CE43A6-30DB-4C2C-8012-F2804026AE99}" srcId="{334E689D-8EE7-44E8-B615-B290F0E6128F}" destId="{BBD95B80-2EF7-44BB-922C-F3E579FF3480}" srcOrd="0" destOrd="0" parTransId="{F950EFDC-348C-4B54-899F-9F92E4EDC4B4}" sibTransId="{58393BE2-60E6-40B2-AFED-91A0DCBB63CB}"/>
    <dgm:cxn modelId="{8AA314BF-EA26-442C-8D65-63E9961BFBCD}" type="presOf" srcId="{6A8E6313-C0BB-428E-810B-DF39647478C0}" destId="{1E6AF6B6-CCC8-41F8-B3A3-772927098DD4}" srcOrd="0" destOrd="0" presId="urn:microsoft.com/office/officeart/2005/8/layout/chevron2"/>
    <dgm:cxn modelId="{24D45FEA-5057-45C1-9F2A-A64911418CD3}" type="presOf" srcId="{F3D47C7A-5834-4211-AF20-F5D0B1D7A4FF}" destId="{AB2096D7-1070-441C-8EB1-A7AE703E6B89}" srcOrd="0" destOrd="0" presId="urn:microsoft.com/office/officeart/2005/8/layout/chevron2"/>
    <dgm:cxn modelId="{3844D6B3-E361-42A5-AE57-F1169507D476}" srcId="{334E689D-8EE7-44E8-B615-B290F0E6128F}" destId="{38409B22-597F-4B64-B057-1569220BC143}" srcOrd="2" destOrd="0" parTransId="{5CEF3591-B1F2-47F5-8225-4FC29EA95B32}" sibTransId="{87B7D2A6-6226-4575-9B5F-B12C037A67D8}"/>
    <dgm:cxn modelId="{6D7F6232-DC4B-41A4-AB59-D6463A705243}" srcId="{38409B22-597F-4B64-B057-1569220BC143}" destId="{F3D47C7A-5834-4211-AF20-F5D0B1D7A4FF}" srcOrd="0" destOrd="0" parTransId="{6AB5083F-6481-409C-8814-B7A80DFDA14D}" sibTransId="{7C739438-0733-4BC0-924C-9F4F756061C1}"/>
    <dgm:cxn modelId="{08518767-A342-4293-A3C2-9694464868DB}" type="presOf" srcId="{5C4DFEAA-3C13-4103-BF17-1690B17F545F}" destId="{E56C2389-4F2B-4AE5-B8B3-FC815DB8E8D2}" srcOrd="0" destOrd="0" presId="urn:microsoft.com/office/officeart/2005/8/layout/chevron2"/>
    <dgm:cxn modelId="{8A3E8E50-75AC-4456-A5E7-D813AA48F013}" srcId="{BBD95B80-2EF7-44BB-922C-F3E579FF3480}" destId="{ECD4A3D9-8FDC-4C7B-803F-E3253B1C5AA1}" srcOrd="0" destOrd="0" parTransId="{12E2FEF2-C3F2-462A-AEAA-F19B9D682BBB}" sibTransId="{79BF9F84-7C57-47F8-BDE9-88B3992EDEB9}"/>
    <dgm:cxn modelId="{E9269280-C863-4F5F-9757-0C8098BDEAD2}" srcId="{66AD1502-6DB1-443B-8718-B585EC43F595}" destId="{AA177EE2-620C-4421-90D6-72241F190C4A}" srcOrd="0" destOrd="0" parTransId="{5A26CD70-CA16-4975-A9A0-8F5C6D8F50E1}" sibTransId="{D9D4BDED-2501-482E-A482-4E649E2B9772}"/>
    <dgm:cxn modelId="{D89FCFBF-D72D-4BEF-8199-CB1593C71C66}" srcId="{334E689D-8EE7-44E8-B615-B290F0E6128F}" destId="{D24356B4-D743-49D7-84C6-5FB527BA0424}" srcOrd="3" destOrd="0" parTransId="{B7C83A5E-7D53-46E2-86B6-8833574710A7}" sibTransId="{D306CC44-5BC5-4F10-A55C-514787142D85}"/>
    <dgm:cxn modelId="{A9108AFA-EAF1-4A21-8765-1EB46556D337}" type="presOf" srcId="{ECD4A3D9-8FDC-4C7B-803F-E3253B1C5AA1}" destId="{4B9012A0-C72A-4767-A647-0F733B79CD9E}" srcOrd="0" destOrd="0" presId="urn:microsoft.com/office/officeart/2005/8/layout/chevron2"/>
    <dgm:cxn modelId="{A70CC039-2905-4053-96C9-31B4BEC4215D}" type="presOf" srcId="{2B797411-944D-42BC-A566-9C009E066DB9}" destId="{90E5C369-1CBA-4FCC-9B7D-FFC8531E4F8F}" srcOrd="0" destOrd="0" presId="urn:microsoft.com/office/officeart/2005/8/layout/chevron2"/>
    <dgm:cxn modelId="{99EA6BB2-9CDA-4AFB-8CC6-B5753A324585}" type="presOf" srcId="{66AD1502-6DB1-443B-8718-B585EC43F595}" destId="{44C22464-BAAB-43E8-9A6F-D07CFAF0236B}" srcOrd="0" destOrd="0" presId="urn:microsoft.com/office/officeart/2005/8/layout/chevron2"/>
    <dgm:cxn modelId="{3D518414-3A7C-4D41-A7F2-CCC7CE26A8AF}" srcId="{D24356B4-D743-49D7-84C6-5FB527BA0424}" destId="{6A8E6313-C0BB-428E-810B-DF39647478C0}" srcOrd="0" destOrd="0" parTransId="{22F6A902-392C-44CB-B567-B389BD1ACD20}" sibTransId="{43062EB5-649C-4481-A1F3-D82046C9453B}"/>
    <dgm:cxn modelId="{9D5111D7-5300-4E84-AC44-8B99E5FE177F}" srcId="{334E689D-8EE7-44E8-B615-B290F0E6128F}" destId="{5C4DFEAA-3C13-4103-BF17-1690B17F545F}" srcOrd="4" destOrd="0" parTransId="{F956F32C-4A6B-416F-A943-36C2DDC21425}" sibTransId="{DDFA3F06-C62A-476A-B0AA-394269CBE951}"/>
    <dgm:cxn modelId="{F5E0B143-BB61-4A05-B874-A6844E14A173}" type="presOf" srcId="{AA177EE2-620C-4421-90D6-72241F190C4A}" destId="{4D3B7A2F-EE17-422D-A9DA-39AA7BEDC943}" srcOrd="0" destOrd="0" presId="urn:microsoft.com/office/officeart/2005/8/layout/chevron2"/>
    <dgm:cxn modelId="{BAD52A68-9BED-48A7-A41B-4BCA9A48FF66}" type="presOf" srcId="{BBD95B80-2EF7-44BB-922C-F3E579FF3480}" destId="{CCF49593-06F2-4057-A8CE-34EA7E383943}" srcOrd="0" destOrd="0" presId="urn:microsoft.com/office/officeart/2005/8/layout/chevron2"/>
    <dgm:cxn modelId="{9640B052-7536-4234-AE96-5E2B68C6053C}" type="presOf" srcId="{38409B22-597F-4B64-B057-1569220BC143}" destId="{6F98A862-1098-4881-9B03-30787D82B9C7}" srcOrd="0" destOrd="0" presId="urn:microsoft.com/office/officeart/2005/8/layout/chevron2"/>
    <dgm:cxn modelId="{3986B815-D6DA-42F0-A740-5599C96EF64B}" srcId="{334E689D-8EE7-44E8-B615-B290F0E6128F}" destId="{66AD1502-6DB1-443B-8718-B585EC43F595}" srcOrd="1" destOrd="0" parTransId="{43180A62-316F-4A0B-8C9F-3539644F795E}" sibTransId="{FA2930C7-7C14-4260-B5C6-24BDB669127A}"/>
    <dgm:cxn modelId="{82D86499-3EC4-45C7-82A9-63B58BDF252F}" srcId="{5C4DFEAA-3C13-4103-BF17-1690B17F545F}" destId="{2B797411-944D-42BC-A566-9C009E066DB9}" srcOrd="0" destOrd="0" parTransId="{F74BDF2D-75D6-4D02-97E9-1F82C382BA7D}" sibTransId="{5259958C-D6B5-415A-80BC-5F900C48A7F5}"/>
    <dgm:cxn modelId="{3548CB6C-EED2-4005-A529-2258740F1873}" type="presOf" srcId="{D24356B4-D743-49D7-84C6-5FB527BA0424}" destId="{C50089D7-D037-411F-89B5-0CAB1AAEE380}" srcOrd="0" destOrd="0" presId="urn:microsoft.com/office/officeart/2005/8/layout/chevron2"/>
    <dgm:cxn modelId="{859B6477-D209-44D0-9FF2-6F66F43D6105}" type="presParOf" srcId="{7DDC5D9D-7E3A-4CBA-8810-3C82959F3EC6}" destId="{DE157457-6E2E-4BAE-A75F-F3E304F8D3D7}" srcOrd="0" destOrd="0" presId="urn:microsoft.com/office/officeart/2005/8/layout/chevron2"/>
    <dgm:cxn modelId="{4DEA0F5B-F376-4EF7-BDB7-1A56C759622D}" type="presParOf" srcId="{DE157457-6E2E-4BAE-A75F-F3E304F8D3D7}" destId="{CCF49593-06F2-4057-A8CE-34EA7E383943}" srcOrd="0" destOrd="0" presId="urn:microsoft.com/office/officeart/2005/8/layout/chevron2"/>
    <dgm:cxn modelId="{A5B639E6-4225-46C8-98D5-9494ABE6BF25}" type="presParOf" srcId="{DE157457-6E2E-4BAE-A75F-F3E304F8D3D7}" destId="{4B9012A0-C72A-4767-A647-0F733B79CD9E}" srcOrd="1" destOrd="0" presId="urn:microsoft.com/office/officeart/2005/8/layout/chevron2"/>
    <dgm:cxn modelId="{C2CDB095-9FEA-400B-8CDD-B53A933D268A}" type="presParOf" srcId="{7DDC5D9D-7E3A-4CBA-8810-3C82959F3EC6}" destId="{276EF128-3C65-475D-9647-EEDBA27BB2B8}" srcOrd="1" destOrd="0" presId="urn:microsoft.com/office/officeart/2005/8/layout/chevron2"/>
    <dgm:cxn modelId="{3E9A724B-EA56-4116-A4E5-2D2A28AB9D76}" type="presParOf" srcId="{7DDC5D9D-7E3A-4CBA-8810-3C82959F3EC6}" destId="{032AC382-6A19-437E-A25F-DFF9A30EDB16}" srcOrd="2" destOrd="0" presId="urn:microsoft.com/office/officeart/2005/8/layout/chevron2"/>
    <dgm:cxn modelId="{EDE54F3A-A441-4DDD-AA7C-B4EDF984680D}" type="presParOf" srcId="{032AC382-6A19-437E-A25F-DFF9A30EDB16}" destId="{44C22464-BAAB-43E8-9A6F-D07CFAF0236B}" srcOrd="0" destOrd="0" presId="urn:microsoft.com/office/officeart/2005/8/layout/chevron2"/>
    <dgm:cxn modelId="{C2441DBB-8807-4495-8EC4-2BA9DECAF5BB}" type="presParOf" srcId="{032AC382-6A19-437E-A25F-DFF9A30EDB16}" destId="{4D3B7A2F-EE17-422D-A9DA-39AA7BEDC943}" srcOrd="1" destOrd="0" presId="urn:microsoft.com/office/officeart/2005/8/layout/chevron2"/>
    <dgm:cxn modelId="{B3B04A0E-A9A3-45DC-83E0-2224D84591C4}" type="presParOf" srcId="{7DDC5D9D-7E3A-4CBA-8810-3C82959F3EC6}" destId="{86213BDE-1F41-403B-AD9C-14FE9ED9CC47}" srcOrd="3" destOrd="0" presId="urn:microsoft.com/office/officeart/2005/8/layout/chevron2"/>
    <dgm:cxn modelId="{D8DE1F2B-3EDF-47DC-ABF4-7453E7324107}" type="presParOf" srcId="{7DDC5D9D-7E3A-4CBA-8810-3C82959F3EC6}" destId="{C56BA87F-1455-4CA0-9E89-6FF75737E614}" srcOrd="4" destOrd="0" presId="urn:microsoft.com/office/officeart/2005/8/layout/chevron2"/>
    <dgm:cxn modelId="{61C9F474-990A-4E48-A2EB-D3A4B76B1C7A}" type="presParOf" srcId="{C56BA87F-1455-4CA0-9E89-6FF75737E614}" destId="{6F98A862-1098-4881-9B03-30787D82B9C7}" srcOrd="0" destOrd="0" presId="urn:microsoft.com/office/officeart/2005/8/layout/chevron2"/>
    <dgm:cxn modelId="{ADB42A93-471A-4F3C-97ED-E6FCA73D0DA3}" type="presParOf" srcId="{C56BA87F-1455-4CA0-9E89-6FF75737E614}" destId="{AB2096D7-1070-441C-8EB1-A7AE703E6B89}" srcOrd="1" destOrd="0" presId="urn:microsoft.com/office/officeart/2005/8/layout/chevron2"/>
    <dgm:cxn modelId="{37BE3B60-EBDE-47E4-BE94-D9F1EAFE67C4}" type="presParOf" srcId="{7DDC5D9D-7E3A-4CBA-8810-3C82959F3EC6}" destId="{EC13F820-EBFE-4C1F-A594-BE9593781E86}" srcOrd="5" destOrd="0" presId="urn:microsoft.com/office/officeart/2005/8/layout/chevron2"/>
    <dgm:cxn modelId="{4BA8D87D-7128-4C69-8228-98680A0A5917}" type="presParOf" srcId="{7DDC5D9D-7E3A-4CBA-8810-3C82959F3EC6}" destId="{BBC0923F-A330-4876-B3C7-CB4D0314CB64}" srcOrd="6" destOrd="0" presId="urn:microsoft.com/office/officeart/2005/8/layout/chevron2"/>
    <dgm:cxn modelId="{215D2305-EF37-4D8F-8B6A-DE98B4ECD234}" type="presParOf" srcId="{BBC0923F-A330-4876-B3C7-CB4D0314CB64}" destId="{C50089D7-D037-411F-89B5-0CAB1AAEE380}" srcOrd="0" destOrd="0" presId="urn:microsoft.com/office/officeart/2005/8/layout/chevron2"/>
    <dgm:cxn modelId="{FB4918E1-862C-4F4E-8D20-74BAA9CF983E}" type="presParOf" srcId="{BBC0923F-A330-4876-B3C7-CB4D0314CB64}" destId="{1E6AF6B6-CCC8-41F8-B3A3-772927098DD4}" srcOrd="1" destOrd="0" presId="urn:microsoft.com/office/officeart/2005/8/layout/chevron2"/>
    <dgm:cxn modelId="{CC40785D-9ADC-4436-B04B-BC1A82395873}" type="presParOf" srcId="{7DDC5D9D-7E3A-4CBA-8810-3C82959F3EC6}" destId="{21613151-75DB-4930-A36A-9FFAF82444D0}" srcOrd="7" destOrd="0" presId="urn:microsoft.com/office/officeart/2005/8/layout/chevron2"/>
    <dgm:cxn modelId="{2DCCD7C1-F0C8-41DC-9470-363C504A0096}" type="presParOf" srcId="{7DDC5D9D-7E3A-4CBA-8810-3C82959F3EC6}" destId="{58A6398D-2D76-43BE-AE7D-15DE17A2E659}" srcOrd="8" destOrd="0" presId="urn:microsoft.com/office/officeart/2005/8/layout/chevron2"/>
    <dgm:cxn modelId="{305FC69F-CF24-425B-90CF-4A511ABD6A15}" type="presParOf" srcId="{58A6398D-2D76-43BE-AE7D-15DE17A2E659}" destId="{E56C2389-4F2B-4AE5-B8B3-FC815DB8E8D2}" srcOrd="0" destOrd="0" presId="urn:microsoft.com/office/officeart/2005/8/layout/chevron2"/>
    <dgm:cxn modelId="{8569F568-FF4D-4A9C-934A-848F4FA18A26}" type="presParOf" srcId="{58A6398D-2D76-43BE-AE7D-15DE17A2E659}" destId="{90E5C369-1CBA-4FCC-9B7D-FFC8531E4F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DAE4-1415-42D8-B001-47EE0FF0A485}">
      <dsp:nvSpPr>
        <dsp:cNvPr id="0" name=""/>
        <dsp:cNvSpPr/>
      </dsp:nvSpPr>
      <dsp:spPr>
        <a:xfrm rot="5400000">
          <a:off x="-143217" y="147849"/>
          <a:ext cx="954781" cy="6683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8806"/>
        <a:ext cx="668347" cy="286434"/>
      </dsp:txXfrm>
    </dsp:sp>
    <dsp:sp modelId="{62479C87-BE78-432C-976E-E4D027FF89DC}">
      <dsp:nvSpPr>
        <dsp:cNvPr id="0" name=""/>
        <dsp:cNvSpPr/>
      </dsp:nvSpPr>
      <dsp:spPr>
        <a:xfrm rot="5400000">
          <a:off x="4872961" y="-4199980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взаємовідносини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 та державами-членами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повага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основних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функцій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лояльного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співробітництва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держав-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4 ДЄС); </a:t>
          </a:r>
        </a:p>
      </dsp:txBody>
      <dsp:txXfrm rot="-5400000">
        <a:off x="668348" y="34929"/>
        <a:ext cx="8999539" cy="560016"/>
      </dsp:txXfrm>
    </dsp:sp>
    <dsp:sp modelId="{7887D3F6-4C27-44E7-84FA-BB83B26DCDA4}">
      <dsp:nvSpPr>
        <dsp:cNvPr id="0" name=""/>
        <dsp:cNvSpPr/>
      </dsp:nvSpPr>
      <dsp:spPr>
        <a:xfrm rot="5400000">
          <a:off x="-143217" y="1007254"/>
          <a:ext cx="954781" cy="6683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198211"/>
        <a:ext cx="668347" cy="286434"/>
      </dsp:txXfrm>
    </dsp:sp>
    <dsp:sp modelId="{595E4749-DE19-4025-A440-9E4CA0A27945}">
      <dsp:nvSpPr>
        <dsp:cNvPr id="0" name=""/>
        <dsp:cNvSpPr/>
      </dsp:nvSpPr>
      <dsp:spPr>
        <a:xfrm rot="5400000">
          <a:off x="4872961" y="-3340576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визначають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засади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розподілу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ЄС (принцип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наділення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повноваженнями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субсидіарність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пропорційність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5 ДЄС); </a:t>
          </a:r>
        </a:p>
      </dsp:txBody>
      <dsp:txXfrm rot="-5400000">
        <a:off x="668348" y="894333"/>
        <a:ext cx="8999539" cy="560016"/>
      </dsp:txXfrm>
    </dsp:sp>
    <dsp:sp modelId="{5753102D-6D89-45CC-B9DC-9216268CAC76}">
      <dsp:nvSpPr>
        <dsp:cNvPr id="0" name=""/>
        <dsp:cNvSpPr/>
      </dsp:nvSpPr>
      <dsp:spPr>
        <a:xfrm rot="5400000">
          <a:off x="-143217" y="1866659"/>
          <a:ext cx="954781" cy="6683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57616"/>
        <a:ext cx="668347" cy="286434"/>
      </dsp:txXfrm>
    </dsp:sp>
    <dsp:sp modelId="{02A33C92-FCAE-4C12-A8C1-A322D635B51C}">
      <dsp:nvSpPr>
        <dsp:cNvPr id="0" name=""/>
        <dsp:cNvSpPr/>
      </dsp:nvSpPr>
      <dsp:spPr>
        <a:xfrm rot="5400000">
          <a:off x="4872961" y="-2481171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захист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 і свобод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(ст. 6 ДЄС, ст. 16 ДФЄС);</a:t>
          </a:r>
        </a:p>
      </dsp:txBody>
      <dsp:txXfrm rot="-5400000">
        <a:off x="668348" y="1753738"/>
        <a:ext cx="8999539" cy="560016"/>
      </dsp:txXfrm>
    </dsp:sp>
    <dsp:sp modelId="{BB119ACB-2730-4CB2-9FB3-4A95514CF1A0}">
      <dsp:nvSpPr>
        <dsp:cNvPr id="0" name=""/>
        <dsp:cNvSpPr/>
      </dsp:nvSpPr>
      <dsp:spPr>
        <a:xfrm rot="5400000">
          <a:off x="-143217" y="2827471"/>
          <a:ext cx="954781" cy="6683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18428"/>
        <a:ext cx="668347" cy="286434"/>
      </dsp:txXfrm>
    </dsp:sp>
    <dsp:sp modelId="{69F3B28B-4C9C-486C-A5D1-DEC952F17890}">
      <dsp:nvSpPr>
        <dsp:cNvPr id="0" name=""/>
        <dsp:cNvSpPr/>
      </dsp:nvSpPr>
      <dsp:spPr>
        <a:xfrm rot="5400000">
          <a:off x="4771553" y="-1520359"/>
          <a:ext cx="823423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закріплюють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демократичний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характер устрою ЄС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представницька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демократія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участь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діалозі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інститутами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участь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гласність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дотримання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статусу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церков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асоціацій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громад у державах-членах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9-12 ДЄС,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статті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15 та 17 ДФЄС); </a:t>
          </a:r>
        </a:p>
      </dsp:txBody>
      <dsp:txXfrm rot="-5400000">
        <a:off x="668347" y="2623043"/>
        <a:ext cx="8989639" cy="743031"/>
      </dsp:txXfrm>
    </dsp:sp>
    <dsp:sp modelId="{5558A215-37F3-470C-A1C6-86D8896A7C6A}">
      <dsp:nvSpPr>
        <dsp:cNvPr id="0" name=""/>
        <dsp:cNvSpPr/>
      </dsp:nvSpPr>
      <dsp:spPr>
        <a:xfrm rot="5400000">
          <a:off x="-143217" y="3686876"/>
          <a:ext cx="954781" cy="66834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77833"/>
        <a:ext cx="668347" cy="286434"/>
      </dsp:txXfrm>
    </dsp:sp>
    <dsp:sp modelId="{F9013814-A874-4AC9-A701-7E0D2F1B0F59}">
      <dsp:nvSpPr>
        <dsp:cNvPr id="0" name=""/>
        <dsp:cNvSpPr/>
      </dsp:nvSpPr>
      <dsp:spPr>
        <a:xfrm rot="5400000">
          <a:off x="4872961" y="-660954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забезпечують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виконання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 права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Євросоюзу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(верховенство і пряма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права ЄС); </a:t>
          </a:r>
        </a:p>
      </dsp:txBody>
      <dsp:txXfrm rot="-5400000">
        <a:off x="668348" y="3573955"/>
        <a:ext cx="8999539" cy="560016"/>
      </dsp:txXfrm>
    </dsp:sp>
    <dsp:sp modelId="{2CE2674F-2361-41AA-8E58-7C9067132B3F}">
      <dsp:nvSpPr>
        <dsp:cNvPr id="0" name=""/>
        <dsp:cNvSpPr/>
      </dsp:nvSpPr>
      <dsp:spPr>
        <a:xfrm rot="5400000">
          <a:off x="-143217" y="4546281"/>
          <a:ext cx="954781" cy="6683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737238"/>
        <a:ext cx="668347" cy="286434"/>
      </dsp:txXfrm>
    </dsp:sp>
    <dsp:sp modelId="{B3B7A8C6-313C-402B-A2B2-10F81F0688E8}">
      <dsp:nvSpPr>
        <dsp:cNvPr id="0" name=""/>
        <dsp:cNvSpPr/>
      </dsp:nvSpPr>
      <dsp:spPr>
        <a:xfrm rot="5400000">
          <a:off x="4872961" y="198450"/>
          <a:ext cx="620608" cy="90298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вимагають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координації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напрямів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політики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ЄС (ст. 7 ДФЕС)</a:t>
          </a:r>
        </a:p>
      </dsp:txBody>
      <dsp:txXfrm rot="-5400000">
        <a:off x="668348" y="4433359"/>
        <a:ext cx="8999539" cy="560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49593-06F2-4057-A8CE-34EA7E383943}">
      <dsp:nvSpPr>
        <dsp:cNvPr id="0" name=""/>
        <dsp:cNvSpPr/>
      </dsp:nvSpPr>
      <dsp:spPr>
        <a:xfrm rot="5400000">
          <a:off x="-172273" y="175859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405557"/>
        <a:ext cx="803944" cy="344547"/>
      </dsp:txXfrm>
    </dsp:sp>
    <dsp:sp modelId="{4B9012A0-C72A-4767-A647-0F733B79CD9E}">
      <dsp:nvSpPr>
        <dsp:cNvPr id="0" name=""/>
        <dsp:cNvSpPr/>
      </dsp:nvSpPr>
      <dsp:spPr>
        <a:xfrm rot="5400000">
          <a:off x="4789861" y="-3982331"/>
          <a:ext cx="746912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яких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автоматично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визнаються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держав-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членів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5" y="40046"/>
        <a:ext cx="8682285" cy="673990"/>
      </dsp:txXfrm>
    </dsp:sp>
    <dsp:sp modelId="{44C22464-BAAB-43E8-9A6F-D07CFAF0236B}">
      <dsp:nvSpPr>
        <dsp:cNvPr id="0" name=""/>
        <dsp:cNvSpPr/>
      </dsp:nvSpPr>
      <dsp:spPr>
        <a:xfrm rot="5400000">
          <a:off x="-172273" y="1210813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1440511"/>
        <a:ext cx="803944" cy="344547"/>
      </dsp:txXfrm>
    </dsp:sp>
    <dsp:sp modelId="{4D3B7A2F-EE17-422D-A9DA-39AA7BEDC943}">
      <dsp:nvSpPr>
        <dsp:cNvPr id="0" name=""/>
        <dsp:cNvSpPr/>
      </dsp:nvSpPr>
      <dsp:spPr>
        <a:xfrm rot="5400000">
          <a:off x="4790057" y="-2947573"/>
          <a:ext cx="746519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офіційне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місцезнаходження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території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Союзу, в тому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числі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 (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засновуються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законодавства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1074982"/>
        <a:ext cx="8682304" cy="673635"/>
      </dsp:txXfrm>
    </dsp:sp>
    <dsp:sp modelId="{6F98A862-1098-4881-9B03-30787D82B9C7}">
      <dsp:nvSpPr>
        <dsp:cNvPr id="0" name=""/>
        <dsp:cNvSpPr/>
      </dsp:nvSpPr>
      <dsp:spPr>
        <a:xfrm rot="5400000">
          <a:off x="-172273" y="2245767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1" y="2475465"/>
        <a:ext cx="803944" cy="344547"/>
      </dsp:txXfrm>
    </dsp:sp>
    <dsp:sp modelId="{AB2096D7-1070-441C-8EB1-A7AE703E6B89}">
      <dsp:nvSpPr>
        <dsp:cNvPr id="0" name=""/>
        <dsp:cNvSpPr/>
      </dsp:nvSpPr>
      <dsp:spPr>
        <a:xfrm rot="5400000">
          <a:off x="4790057" y="-1912619"/>
          <a:ext cx="746519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держави-учасниці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(уряди,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парламенти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національні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суди, прокуратура і т.д.);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2109936"/>
        <a:ext cx="8682304" cy="673635"/>
      </dsp:txXfrm>
    </dsp:sp>
    <dsp:sp modelId="{C50089D7-D037-411F-89B5-0CAB1AAEE380}">
      <dsp:nvSpPr>
        <dsp:cNvPr id="0" name=""/>
        <dsp:cNvSpPr/>
      </dsp:nvSpPr>
      <dsp:spPr>
        <a:xfrm rot="5400000">
          <a:off x="-172273" y="3280721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10419"/>
        <a:ext cx="803944" cy="344547"/>
      </dsp:txXfrm>
    </dsp:sp>
    <dsp:sp modelId="{1E6AF6B6-CCC8-41F8-B3A3-772927098DD4}">
      <dsp:nvSpPr>
        <dsp:cNvPr id="0" name=""/>
        <dsp:cNvSpPr/>
      </dsp:nvSpPr>
      <dsp:spPr>
        <a:xfrm rot="5400000">
          <a:off x="4790057" y="-877665"/>
          <a:ext cx="746519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 в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структурні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підрозділи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3144890"/>
        <a:ext cx="8682304" cy="673635"/>
      </dsp:txXfrm>
    </dsp:sp>
    <dsp:sp modelId="{E56C2389-4F2B-4AE5-B8B3-FC815DB8E8D2}">
      <dsp:nvSpPr>
        <dsp:cNvPr id="0" name=""/>
        <dsp:cNvSpPr/>
      </dsp:nvSpPr>
      <dsp:spPr>
        <a:xfrm rot="5400000">
          <a:off x="-172273" y="4438862"/>
          <a:ext cx="1148491" cy="8039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668560"/>
        <a:ext cx="803944" cy="344547"/>
      </dsp:txXfrm>
    </dsp:sp>
    <dsp:sp modelId="{90E5C369-1CBA-4FCC-9B7D-FFC8531E4F8F}">
      <dsp:nvSpPr>
        <dsp:cNvPr id="0" name=""/>
        <dsp:cNvSpPr/>
      </dsp:nvSpPr>
      <dsp:spPr>
        <a:xfrm rot="5400000">
          <a:off x="4666870" y="280475"/>
          <a:ext cx="992893" cy="8718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виступати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треті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держави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входять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складу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Союзу),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громадяни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апатриди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іноземні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юридичні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особи,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проживають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знаходяться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здійснюють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свою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межах </a:t>
          </a:r>
          <a:r>
            <a:rPr lang="ru-RU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Європейського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Союзу.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3944" y="4191871"/>
        <a:ext cx="8670277" cy="89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2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1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3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2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7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4E9C-6392-4F18-8321-CCD6FFC1C75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83C6-1F79-4446-99AC-DC741F8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5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Украина получила статус кандидата на членство в 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444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067" y="879474"/>
            <a:ext cx="6186633" cy="2549525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ІНТЕГРАЦІЙНЕ ПРАВО</a:t>
            </a:r>
            <a: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2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671" y="554029"/>
            <a:ext cx="10515600" cy="2127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107" y="1071617"/>
            <a:ext cx="520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7236450"/>
              </p:ext>
            </p:extLst>
          </p:nvPr>
        </p:nvGraphicFramePr>
        <p:xfrm>
          <a:off x="1274616" y="1617798"/>
          <a:ext cx="9698183" cy="536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3309" y="92364"/>
            <a:ext cx="826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</p:spTree>
    <p:extLst>
      <p:ext uri="{BB962C8B-B14F-4D97-AF65-F5344CB8AC3E}">
        <p14:creationId xmlns:p14="http://schemas.microsoft.com/office/powerpoint/2010/main" val="87255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3891" y="366279"/>
            <a:ext cx="7305964" cy="794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загальних принципів права Суд ЄС відносить також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762" y="1405370"/>
            <a:ext cx="4904510" cy="840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405370"/>
            <a:ext cx="5440218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передбачуваність у застосуванні права у конкретній ситуації (справи [1973]; [1975]).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762" y="2444461"/>
            <a:ext cx="4904510" cy="840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законності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8762" y="3732933"/>
            <a:ext cx="4904510" cy="8405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заборони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диспропорційного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властей (справа [1989])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2444461"/>
            <a:ext cx="5440218" cy="840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який означає неможливість різного ставлення то схожих ситуацій (справа [1980])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403272" y="1579418"/>
            <a:ext cx="766619" cy="666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403272" y="2564534"/>
            <a:ext cx="766619" cy="666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43FC9AA-6974-71D3-28B1-7DB34C983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2857" y="3320919"/>
            <a:ext cx="2796619" cy="34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16766"/>
            <a:ext cx="10515600" cy="5123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ТА ВТОРИННЕ ПРАВО ЄС: ПОНЯТТЯ ТА ЗМІСТ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403" y="4378775"/>
            <a:ext cx="10419197" cy="22302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 ЄС».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ЄС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51 і таким чином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практики Суду ЄС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але над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6509" y="829830"/>
            <a:ext cx="8266546" cy="5264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164" y="1533092"/>
            <a:ext cx="4858327" cy="375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права ЄС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3308" y="1533092"/>
            <a:ext cx="4618182" cy="414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164" y="2013522"/>
            <a:ext cx="4858327" cy="18565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9962" y="2013522"/>
            <a:ext cx="5504874" cy="1862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норм.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актах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Союз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не повинно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є основою правопорядку ЄС.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8853" y="3963263"/>
            <a:ext cx="10995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</a:p>
        </p:txBody>
      </p:sp>
    </p:spTree>
    <p:extLst>
      <p:ext uri="{BB962C8B-B14F-4D97-AF65-F5344CB8AC3E}">
        <p14:creationId xmlns:p14="http://schemas.microsoft.com/office/powerpoint/2010/main" val="187382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4" y="544235"/>
            <a:ext cx="10515600" cy="724766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73" y="1742498"/>
            <a:ext cx="6079836" cy="4351338"/>
          </a:xfrm>
        </p:spPr>
        <p:txBody>
          <a:bodyPr>
            <a:normAutofit/>
          </a:bodyPr>
          <a:lstStyle/>
          <a:p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є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став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1992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5DC4F0-7D79-89AD-E3EC-93DAECE75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2" b="152"/>
          <a:stretch/>
        </p:blipFill>
        <p:spPr>
          <a:xfrm>
            <a:off x="7083383" y="-67477"/>
            <a:ext cx="5108618" cy="6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442"/>
            <a:ext cx="10651836" cy="53888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якості основних суб’єктів права Європейського Союзу виступають: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1576591"/>
              </p:ext>
            </p:extLst>
          </p:nvPr>
        </p:nvGraphicFramePr>
        <p:xfrm>
          <a:off x="1402772" y="1209193"/>
          <a:ext cx="95226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23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5782" y="969818"/>
            <a:ext cx="10698018" cy="1902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ЄВРОПЕЙСЬКОГО СОЮЗУ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 law,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Droit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l'Union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européenne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правовою системою,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права)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держав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1927" y="3241965"/>
            <a:ext cx="9975273" cy="16071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боку,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 - континентального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англосаксонського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є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858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946" y="295564"/>
            <a:ext cx="11122891" cy="6095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945" y="1376218"/>
            <a:ext cx="3913909" cy="150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систем, таких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1328" y="1366981"/>
            <a:ext cx="3525981" cy="160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2782" y="1366980"/>
            <a:ext cx="3465945" cy="1607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правом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теперішньою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944" y="3556001"/>
            <a:ext cx="3913910" cy="2618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комплексною правовою системою,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 «континентального»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англосаксонського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є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1328" y="3556002"/>
            <a:ext cx="3525981" cy="260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рядом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правом,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міжнародно-правових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5145" y="3556001"/>
            <a:ext cx="3465945" cy="249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загальнообов'язкову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957618" y="6135256"/>
            <a:ext cx="3537527" cy="683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4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8436" y="484693"/>
            <a:ext cx="9735127" cy="10256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200" y="1902692"/>
            <a:ext cx="5578764" cy="8959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190" y="3703782"/>
            <a:ext cx="5231773" cy="572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імперативний і диспозитивний методи;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189" y="4442691"/>
            <a:ext cx="5204065" cy="858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колізійний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8981" y="1825625"/>
            <a:ext cx="5920509" cy="6931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33837" y="2687781"/>
            <a:ext cx="2606963" cy="738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71709" y="2687781"/>
            <a:ext cx="2572327" cy="738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гармонізації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6181" y="3703782"/>
            <a:ext cx="2516911" cy="2881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встановлення Союзом єдиних правил поведінки, які безпосередньо регулюють суспільні відносини на всій його території.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88583" y="3611418"/>
            <a:ext cx="2918690" cy="2881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основ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зближує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одним, але не вводить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одноманітність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190" y="3057235"/>
            <a:ext cx="5231773" cy="517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зобов'язування і заборони;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332509" y="2798618"/>
            <a:ext cx="9236" cy="22444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6" idx="1"/>
          </p:cNvCxnSpPr>
          <p:nvPr/>
        </p:nvCxnSpPr>
        <p:spPr>
          <a:xfrm>
            <a:off x="332509" y="3315853"/>
            <a:ext cx="21768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1"/>
          </p:cNvCxnSpPr>
          <p:nvPr/>
        </p:nvCxnSpPr>
        <p:spPr>
          <a:xfrm>
            <a:off x="332509" y="3990109"/>
            <a:ext cx="2176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2509" y="5033819"/>
            <a:ext cx="217680" cy="9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3"/>
            <a:ext cx="10515600" cy="613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права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5093"/>
            <a:ext cx="10515600" cy="5491882"/>
          </a:xfrm>
        </p:spPr>
        <p:txBody>
          <a:bodyPr>
            <a:normAutofit/>
          </a:bodyPr>
          <a:lstStyle/>
          <a:p>
            <a:r>
              <a:rPr lang="ru-RU" sz="1800" b="1" i="1" u="sng" dirty="0">
                <a:solidFill>
                  <a:srgbClr val="C00000"/>
                </a:solidFill>
              </a:rPr>
              <a:t>Предмет права ЄС – </a:t>
            </a:r>
            <a:r>
              <a:rPr lang="ru-RU" sz="1800" b="1" i="1" u="sng" dirty="0" err="1">
                <a:solidFill>
                  <a:srgbClr val="C00000"/>
                </a:solidFill>
              </a:rPr>
              <a:t>це</a:t>
            </a:r>
            <a:r>
              <a:rPr lang="ru-RU" sz="1800" b="1" i="1" u="sng" dirty="0">
                <a:solidFill>
                  <a:srgbClr val="C00000"/>
                </a:solidFill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</a:rPr>
              <a:t>ті</a:t>
            </a:r>
            <a:r>
              <a:rPr lang="ru-RU" sz="1800" b="1" i="1" u="sng" dirty="0">
                <a:solidFill>
                  <a:srgbClr val="C00000"/>
                </a:solidFill>
              </a:rPr>
              <a:t> </a:t>
            </a:r>
            <a:r>
              <a:rPr lang="ru-RU" sz="1600" b="1" i="1" u="sng" dirty="0" err="1">
                <a:solidFill>
                  <a:srgbClr val="C00000"/>
                </a:solidFill>
              </a:rPr>
              <a:t>суспільні</a:t>
            </a:r>
            <a:r>
              <a:rPr lang="ru-RU" sz="1800" b="1" i="1" u="sng" dirty="0">
                <a:solidFill>
                  <a:srgbClr val="C00000"/>
                </a:solidFill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</a:rPr>
              <a:t>відносини</a:t>
            </a:r>
            <a:r>
              <a:rPr lang="ru-RU" sz="1800" b="1" i="1" u="sng" dirty="0">
                <a:solidFill>
                  <a:srgbClr val="C00000"/>
                </a:solidFill>
              </a:rPr>
              <a:t>, </a:t>
            </a:r>
            <a:r>
              <a:rPr lang="ru-RU" sz="1800" b="1" i="1" u="sng" dirty="0" err="1">
                <a:solidFill>
                  <a:srgbClr val="C00000"/>
                </a:solidFill>
              </a:rPr>
              <a:t>які</a:t>
            </a:r>
            <a:r>
              <a:rPr lang="ru-RU" sz="1800" b="1" i="1" u="sng" dirty="0">
                <a:solidFill>
                  <a:srgbClr val="C00000"/>
                </a:solidFill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</a:rPr>
              <a:t>воно</a:t>
            </a:r>
            <a:r>
              <a:rPr lang="ru-RU" sz="1800" b="1" i="1" u="sng" dirty="0">
                <a:solidFill>
                  <a:srgbClr val="C00000"/>
                </a:solidFill>
              </a:rPr>
              <a:t> </a:t>
            </a:r>
            <a:r>
              <a:rPr lang="ru-RU" sz="1800" b="1" i="1" u="sng" dirty="0" err="1">
                <a:solidFill>
                  <a:srgbClr val="C00000"/>
                </a:solidFill>
              </a:rPr>
              <a:t>регламентує</a:t>
            </a:r>
            <a:r>
              <a:rPr lang="ru-RU" sz="1800" b="1" i="1" u="sng" dirty="0">
                <a:solidFill>
                  <a:srgbClr val="C00000"/>
                </a:solidFill>
              </a:rPr>
              <a:t>.</a:t>
            </a:r>
            <a:endParaRPr lang="ru-RU" sz="1800" dirty="0">
              <a:solidFill>
                <a:srgbClr val="C00000"/>
              </a:solidFill>
            </a:endParaRPr>
          </a:p>
          <a:p>
            <a:r>
              <a:rPr lang="ru-RU" sz="1800" i="1" u="sng" dirty="0">
                <a:solidFill>
                  <a:srgbClr val="C00000"/>
                </a:solidFill>
              </a:rPr>
              <a:t>У </a:t>
            </a:r>
            <a:r>
              <a:rPr lang="ru-RU" sz="1800" i="1" u="sng" dirty="0" err="1">
                <a:solidFill>
                  <a:srgbClr val="C00000"/>
                </a:solidFill>
              </a:rPr>
              <a:t>західній</a:t>
            </a:r>
            <a:r>
              <a:rPr lang="ru-RU" sz="1800" i="1" u="sng" dirty="0">
                <a:solidFill>
                  <a:srgbClr val="C00000"/>
                </a:solidFill>
              </a:rPr>
              <a:t> </a:t>
            </a:r>
            <a:r>
              <a:rPr lang="ru-RU" sz="1800" i="1" u="sng" dirty="0" err="1">
                <a:solidFill>
                  <a:srgbClr val="C00000"/>
                </a:solidFill>
              </a:rPr>
              <a:t>доктрині</a:t>
            </a:r>
            <a:r>
              <a:rPr lang="ru-RU" sz="1800" i="1" u="sng" dirty="0">
                <a:solidFill>
                  <a:srgbClr val="C00000"/>
                </a:solidFill>
              </a:rPr>
              <a:t> </a:t>
            </a:r>
            <a:r>
              <a:rPr lang="ru-RU" sz="1800" i="1" u="sng" dirty="0" err="1">
                <a:solidFill>
                  <a:srgbClr val="C00000"/>
                </a:solidFill>
              </a:rPr>
              <a:t>зміст</a:t>
            </a:r>
            <a:r>
              <a:rPr lang="ru-RU" sz="1800" i="1" u="sng" dirty="0">
                <a:solidFill>
                  <a:srgbClr val="C00000"/>
                </a:solidFill>
              </a:rPr>
              <a:t> права </a:t>
            </a:r>
            <a:r>
              <a:rPr lang="ru-RU" sz="1800" i="1" u="sng" dirty="0" err="1">
                <a:solidFill>
                  <a:srgbClr val="C00000"/>
                </a:solidFill>
              </a:rPr>
              <a:t>Європейського</a:t>
            </a:r>
            <a:r>
              <a:rPr lang="ru-RU" sz="1800" i="1" u="sng" dirty="0">
                <a:solidFill>
                  <a:srgbClr val="C00000"/>
                </a:solidFill>
              </a:rPr>
              <a:t> Союзу за предметом </a:t>
            </a:r>
            <a:r>
              <a:rPr lang="ru-RU" sz="1800" i="1" u="sng" dirty="0" err="1">
                <a:solidFill>
                  <a:srgbClr val="C00000"/>
                </a:solidFill>
              </a:rPr>
              <a:t>регулювання</a:t>
            </a:r>
            <a:r>
              <a:rPr lang="ru-RU" sz="1800" i="1" u="sng" dirty="0">
                <a:solidFill>
                  <a:srgbClr val="C00000"/>
                </a:solidFill>
              </a:rPr>
              <a:t> </a:t>
            </a:r>
            <a:r>
              <a:rPr lang="ru-RU" sz="1800" i="1" u="sng" dirty="0" err="1">
                <a:solidFill>
                  <a:srgbClr val="C00000"/>
                </a:solidFill>
              </a:rPr>
              <a:t>прийнято</a:t>
            </a:r>
            <a:r>
              <a:rPr lang="ru-RU" sz="1800" i="1" u="sng" dirty="0">
                <a:solidFill>
                  <a:srgbClr val="C00000"/>
                </a:solidFill>
              </a:rPr>
              <a:t> </a:t>
            </a:r>
            <a:r>
              <a:rPr lang="ru-RU" sz="1800" i="1" u="sng" dirty="0" err="1">
                <a:solidFill>
                  <a:srgbClr val="C00000"/>
                </a:solidFill>
              </a:rPr>
              <a:t>поділяти</a:t>
            </a:r>
            <a:r>
              <a:rPr lang="ru-RU" sz="1800" i="1" u="sng" dirty="0">
                <a:solidFill>
                  <a:srgbClr val="C00000"/>
                </a:solidFill>
              </a:rPr>
              <a:t> на </a:t>
            </a:r>
            <a:r>
              <a:rPr lang="ru-RU" sz="1800" i="1" u="sng" dirty="0" err="1">
                <a:solidFill>
                  <a:srgbClr val="C00000"/>
                </a:solidFill>
              </a:rPr>
              <a:t>дві</a:t>
            </a:r>
            <a:r>
              <a:rPr lang="ru-RU" sz="1800" i="1" u="sng" dirty="0">
                <a:solidFill>
                  <a:srgbClr val="C00000"/>
                </a:solidFill>
              </a:rPr>
              <a:t> </a:t>
            </a:r>
            <a:r>
              <a:rPr lang="ru-RU" sz="1800" i="1" u="sng" dirty="0" err="1">
                <a:solidFill>
                  <a:srgbClr val="C00000"/>
                </a:solidFill>
              </a:rPr>
              <a:t>частини</a:t>
            </a:r>
            <a:r>
              <a:rPr lang="ru-RU" sz="1800" i="1" u="sng" dirty="0">
                <a:solidFill>
                  <a:srgbClr val="C00000"/>
                </a:solidFill>
              </a:rPr>
              <a:t>: </a:t>
            </a:r>
            <a:r>
              <a:rPr lang="ru-RU" sz="1800" i="1" u="sng" dirty="0" err="1">
                <a:solidFill>
                  <a:srgbClr val="C00000"/>
                </a:solidFill>
              </a:rPr>
              <a:t>інституційне</a:t>
            </a:r>
            <a:r>
              <a:rPr lang="ru-RU" sz="1800" i="1" u="sng" dirty="0">
                <a:solidFill>
                  <a:srgbClr val="C00000"/>
                </a:solidFill>
              </a:rPr>
              <a:t> і </a:t>
            </a:r>
            <a:r>
              <a:rPr lang="ru-RU" sz="1800" i="1" u="sng" dirty="0" err="1">
                <a:solidFill>
                  <a:srgbClr val="C00000"/>
                </a:solidFill>
              </a:rPr>
              <a:t>матеріальне</a:t>
            </a:r>
            <a:r>
              <a:rPr lang="ru-RU" sz="1800" i="1" u="sng" dirty="0">
                <a:solidFill>
                  <a:srgbClr val="C00000"/>
                </a:solidFill>
              </a:rPr>
              <a:t> право.</a:t>
            </a:r>
            <a:endParaRPr lang="ru-RU" sz="1800" dirty="0">
              <a:solidFill>
                <a:srgbClr val="C00000"/>
              </a:solidFill>
            </a:endParaRP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22400" y="2068945"/>
            <a:ext cx="10012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сам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Європарламент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директив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5781" y="369454"/>
            <a:ext cx="11166764" cy="10806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Нині термін «acquis» використовується для позначення правових досягнень Європейського Союзу і вживається в трьох таких словосполученнях: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3636" y="1681018"/>
            <a:ext cx="3398982" cy="44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cquis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communautaire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увесь комплекс норм права в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ЄС. 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членах ЄС;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8218" y="1753321"/>
            <a:ext cx="3398982" cy="44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cquis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I'Union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«право ЄС»;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18236" y="1825625"/>
            <a:ext cx="3398982" cy="44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schengen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acquis» («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норм,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Амстердамський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 р. </a:t>
            </a:r>
          </a:p>
        </p:txBody>
      </p:sp>
    </p:spTree>
    <p:extLst>
      <p:ext uri="{BB962C8B-B14F-4D97-AF65-F5344CB8AC3E}">
        <p14:creationId xmlns:p14="http://schemas.microsoft.com/office/powerpoint/2010/main" val="30588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436" y="535709"/>
            <a:ext cx="10633364" cy="905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 право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Євросоюзу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</a:t>
            </a:r>
            <a:r>
              <a:rPr lang="ru-RU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sz="2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673" y="1902691"/>
            <a:ext cx="3454400" cy="701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Первинне право ЄС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436" y="2946400"/>
            <a:ext cx="3620655" cy="3389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норми міжнародних договорів, які становлять правову основу функціонування всіх складових елементів, що формують Євросоюз. Первинне право ЄС створює правові засади для ухвалення законодавчих та інших правових актів Євросоюзу.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0182" y="1825625"/>
            <a:ext cx="4294909" cy="77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ЄС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3236" y="2743200"/>
            <a:ext cx="4359564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більш складну підсистему норм. До нього відносять норми, які закріплені в актах органів Євросоюзу, а також у міжнародних угодах, що уклали між собою європейські співтовариства та інші суб'єкти міжнародного права. Вторинне право не повинно суперечити первинному, яке є основою правопорядку ЄС.</a:t>
            </a:r>
          </a:p>
        </p:txBody>
      </p:sp>
    </p:spTree>
    <p:extLst>
      <p:ext uri="{BB962C8B-B14F-4D97-AF65-F5344CB8AC3E}">
        <p14:creationId xmlns:p14="http://schemas.microsoft.com/office/powerpoint/2010/main" val="336302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4618" y="312016"/>
            <a:ext cx="9494982" cy="5883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належать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8145" y="1371815"/>
            <a:ext cx="4414982" cy="49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Союзу;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145" y="2136992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8145" y="3079317"/>
            <a:ext cx="4414981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144" y="4021642"/>
            <a:ext cx="4414981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8144" y="4899314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48764" y="1450759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48764" y="2336908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8764" y="3223058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48764" y="4109208"/>
            <a:ext cx="4414982" cy="631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60218" y="606209"/>
            <a:ext cx="0" cy="47092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1"/>
          </p:cNvCxnSpPr>
          <p:nvPr/>
        </p:nvCxnSpPr>
        <p:spPr>
          <a:xfrm>
            <a:off x="360218" y="591127"/>
            <a:ext cx="914400" cy="15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1"/>
          </p:cNvCxnSpPr>
          <p:nvPr/>
        </p:nvCxnSpPr>
        <p:spPr>
          <a:xfrm>
            <a:off x="360218" y="1619971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1"/>
          </p:cNvCxnSpPr>
          <p:nvPr/>
        </p:nvCxnSpPr>
        <p:spPr>
          <a:xfrm>
            <a:off x="360218" y="2452616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0217" y="3412403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6362" y="4424832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0216" y="5332882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732491" y="598668"/>
            <a:ext cx="4618" cy="3826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0822709" y="564806"/>
            <a:ext cx="914400" cy="15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279909" y="1766383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279908" y="2650151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1279908" y="3554774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279908" y="4403979"/>
            <a:ext cx="38792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9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Нежно голубой красивый фон - 38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4" y="-67477"/>
            <a:ext cx="12358254" cy="69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2762" y="674255"/>
            <a:ext cx="7952509" cy="8589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 права ЄС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182" y="1727199"/>
            <a:ext cx="4488873" cy="2888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правонаступництво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3091" y="1727199"/>
            <a:ext cx="4673599" cy="2888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межах правового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ЄС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свобода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свобода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134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1439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ІНТЕГРАЦІЙНЕ ПРАВО  </vt:lpstr>
      <vt:lpstr>Презентация PowerPoint</vt:lpstr>
      <vt:lpstr>Презентация PowerPoint</vt:lpstr>
      <vt:lpstr>Презентация PowerPoint</vt:lpstr>
      <vt:lpstr>Предмет права Європейського Союзу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ПЕРВИННЕ ТА ВТОРИННЕ ПРАВО ЄС: ПОНЯТТЯ ТА ЗМІСТ</vt:lpstr>
      <vt:lpstr>Суб’єкти права Європейського Союзу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Пользователь</cp:lastModifiedBy>
  <cp:revision>38</cp:revision>
  <dcterms:created xsi:type="dcterms:W3CDTF">2022-11-08T13:19:55Z</dcterms:created>
  <dcterms:modified xsi:type="dcterms:W3CDTF">2025-01-20T19:23:49Z</dcterms:modified>
</cp:coreProperties>
</file>