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4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7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2163E-EC5E-43FC-8C1B-83E0A90206D5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7A848-1555-491F-89A8-780B1BB2A1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4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A848-1555-491F-89A8-780B1BB2A1D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42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7A848-1555-491F-89A8-780B1BB2A1DB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9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837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7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32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1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08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1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00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581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6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4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3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88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1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8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9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3E1623-48CF-4DF1-A163-DFA761C1A54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F1E49C-7C45-4CBC-9417-D6C9A10DA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66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793" y="1907627"/>
            <a:ext cx="11160125" cy="26515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 у справах про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третейських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арбітражів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виконавчих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листів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примусове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третейських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2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851339" y="293268"/>
            <a:ext cx="10893971" cy="6280953"/>
            <a:chOff x="851339" y="245971"/>
            <a:chExt cx="10893971" cy="628095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51339" y="1395249"/>
              <a:ext cx="9033640" cy="27589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знаходиться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території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посвідчуватися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головою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01311" y="4209394"/>
              <a:ext cx="7535917" cy="9932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51436" y="5242036"/>
              <a:ext cx="7252137" cy="11193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493062" y="882870"/>
              <a:ext cx="0" cy="564405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лево стрелка 13"/>
            <p:cNvSpPr/>
            <p:nvPr/>
          </p:nvSpPr>
          <p:spPr>
            <a:xfrm rot="3905474">
              <a:off x="4755075" y="139638"/>
              <a:ext cx="1226168" cy="1438834"/>
            </a:xfrm>
            <a:prstGeom prst="curvedRightArrow">
              <a:avLst>
                <a:gd name="adj1" fmla="val 25000"/>
                <a:gd name="adj2" fmla="val 50000"/>
                <a:gd name="adj3" fmla="val 622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Прямая со стрелкой 19"/>
            <p:cNvCxnSpPr>
              <a:endCxn id="10" idx="3"/>
            </p:cNvCxnSpPr>
            <p:nvPr/>
          </p:nvCxnSpPr>
          <p:spPr>
            <a:xfrm flipH="1">
              <a:off x="10137228" y="4706007"/>
              <a:ext cx="135583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2" name="Прямая со стрелкой 21"/>
            <p:cNvCxnSpPr>
              <a:endCxn id="11" idx="3"/>
            </p:cNvCxnSpPr>
            <p:nvPr/>
          </p:nvCxnSpPr>
          <p:spPr>
            <a:xfrm flipH="1">
              <a:off x="10803573" y="5801712"/>
              <a:ext cx="68948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5833241" y="252248"/>
              <a:ext cx="5912069" cy="10878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скасування рішення третейського суду, міжнародного комерційного арбітражу додаються: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61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919657" y="677918"/>
            <a:ext cx="10568151" cy="5602011"/>
            <a:chOff x="840829" y="567559"/>
            <a:chExt cx="10568151" cy="560201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02829" y="2128346"/>
              <a:ext cx="7535917" cy="102475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довіреність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посвідчує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подання заяви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40829" y="1051036"/>
              <a:ext cx="7535917" cy="9301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873063" y="4671845"/>
              <a:ext cx="7535917" cy="14977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засвідчений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перелічених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п.п.1-3 ч.4 ст.455 ЦПК України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українською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договором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викладені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мовою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64221" y="3300246"/>
              <a:ext cx="7535917" cy="12244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розгляду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893972" y="567559"/>
              <a:ext cx="0" cy="41148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endCxn id="5" idx="3"/>
            </p:cNvCxnSpPr>
            <p:nvPr/>
          </p:nvCxnSpPr>
          <p:spPr>
            <a:xfrm flipH="1">
              <a:off x="8376746" y="1513490"/>
              <a:ext cx="2517226" cy="26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138746" y="2640725"/>
              <a:ext cx="175522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>
              <a:endCxn id="7" idx="3"/>
            </p:cNvCxnSpPr>
            <p:nvPr/>
          </p:nvCxnSpPr>
          <p:spPr>
            <a:xfrm flipH="1">
              <a:off x="10300138" y="3912474"/>
              <a:ext cx="59383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0651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99240" y="617481"/>
            <a:ext cx="11246070" cy="5657195"/>
            <a:chOff x="515006" y="585950"/>
            <a:chExt cx="11246070" cy="5657195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823544" y="3481551"/>
              <a:ext cx="7099739" cy="16764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пропонує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учасникам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приводу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ґрунтуються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914399" y="5218385"/>
              <a:ext cx="6889531" cy="102476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для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заперечень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15478568">
              <a:off x="9226445" y="2384748"/>
              <a:ext cx="1443900" cy="1640917"/>
            </a:xfrm>
            <a:prstGeom prst="curvedRightArrow">
              <a:avLst>
                <a:gd name="adj1" fmla="val 25000"/>
                <a:gd name="adj2" fmla="val 50000"/>
                <a:gd name="adj3" fmla="val 7306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1198179" y="1325362"/>
              <a:ext cx="0" cy="38930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>
              <a:endCxn id="9" idx="1"/>
            </p:cNvCxnSpPr>
            <p:nvPr/>
          </p:nvCxnSpPr>
          <p:spPr>
            <a:xfrm>
              <a:off x="1198179" y="4319751"/>
              <a:ext cx="62536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1198179" y="2845675"/>
              <a:ext cx="160003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Овал 12"/>
            <p:cNvSpPr/>
            <p:nvPr/>
          </p:nvSpPr>
          <p:spPr>
            <a:xfrm>
              <a:off x="515006" y="585950"/>
              <a:ext cx="2617076" cy="107205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806262" y="2301765"/>
              <a:ext cx="6779172" cy="1119352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відкриває провадження у справі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918841" y="882869"/>
              <a:ext cx="6842235" cy="15121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відкритті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0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784607" y="457197"/>
            <a:ext cx="10755751" cy="5876587"/>
            <a:chOff x="784607" y="457197"/>
            <a:chExt cx="10755751" cy="587658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834350" y="4148293"/>
              <a:ext cx="4035972" cy="11824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будь-кого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розгляду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78771" y="5411488"/>
              <a:ext cx="4035972" cy="9222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ініціативи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5297214" y="4079317"/>
              <a:ext cx="0" cy="13321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614743" y="1832736"/>
              <a:ext cx="0" cy="128883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 flipH="1">
              <a:off x="6814918" y="3121568"/>
              <a:ext cx="79982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Выгнутая влево стрелка 19"/>
            <p:cNvSpPr/>
            <p:nvPr/>
          </p:nvSpPr>
          <p:spPr>
            <a:xfrm rot="15673941">
              <a:off x="7718424" y="1372100"/>
              <a:ext cx="1334821" cy="1567666"/>
            </a:xfrm>
            <a:prstGeom prst="curvedRightArrow">
              <a:avLst>
                <a:gd name="adj1" fmla="val 25000"/>
                <a:gd name="adj2" fmla="val 50000"/>
                <a:gd name="adj3" fmla="val 6781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03076" y="1103584"/>
              <a:ext cx="2979682" cy="10247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330965" y="457197"/>
              <a:ext cx="4209393" cy="9774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початку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84607" y="2303739"/>
              <a:ext cx="6030310" cy="190368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запитати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необхідні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6227378" y="3626063"/>
              <a:ext cx="1213945" cy="1044461"/>
            </a:xfrm>
            <a:prstGeom prst="rightArrow">
              <a:avLst>
                <a:gd name="adj1" fmla="val 50000"/>
                <a:gd name="adj2" fmla="val 9226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23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3325" y="334738"/>
            <a:ext cx="11201401" cy="6144889"/>
            <a:chOff x="614856" y="271676"/>
            <a:chExt cx="11201401" cy="614488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576552" y="3090048"/>
              <a:ext cx="6085490" cy="1024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3687" y="5439104"/>
              <a:ext cx="5588876" cy="9774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перешкоджає розгляду 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17419257">
              <a:off x="7746290" y="4837782"/>
              <a:ext cx="1323430" cy="1677565"/>
            </a:xfrm>
            <a:prstGeom prst="curvedRightArrow">
              <a:avLst>
                <a:gd name="adj1" fmla="val 25000"/>
                <a:gd name="adj2" fmla="val 50000"/>
                <a:gd name="adj3" fmla="val 683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2672258" y="1576555"/>
              <a:ext cx="0" cy="15134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5" name="Выгнутая влево стрелка 14"/>
            <p:cNvSpPr/>
            <p:nvPr/>
          </p:nvSpPr>
          <p:spPr>
            <a:xfrm rot="20284932">
              <a:off x="2903756" y="1323417"/>
              <a:ext cx="1618048" cy="1664613"/>
            </a:xfrm>
            <a:prstGeom prst="curvedRightArrow">
              <a:avLst>
                <a:gd name="adj1" fmla="val 25000"/>
                <a:gd name="adj2" fmla="val 50000"/>
                <a:gd name="adj3" fmla="val 656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14856" y="271676"/>
              <a:ext cx="5265682" cy="153770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19297" y="1450428"/>
              <a:ext cx="6905296" cy="1371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тридцяти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8032532" y="3736437"/>
              <a:ext cx="3783725" cy="14819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5659822" y="4556240"/>
              <a:ext cx="2745497" cy="104052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трелка влево 18"/>
            <p:cNvSpPr/>
            <p:nvPr/>
          </p:nvSpPr>
          <p:spPr>
            <a:xfrm>
              <a:off x="5029201" y="4997672"/>
              <a:ext cx="1130528" cy="977461"/>
            </a:xfrm>
            <a:prstGeom prst="leftArrow">
              <a:avLst>
                <a:gd name="adj1" fmla="val 50000"/>
                <a:gd name="adj2" fmla="val 9032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8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819807" y="631607"/>
            <a:ext cx="10807261" cy="5454869"/>
            <a:chOff x="804042" y="600076"/>
            <a:chExt cx="10807261" cy="545486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61841" y="2084005"/>
              <a:ext cx="5549462" cy="14425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встановлює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5400000">
              <a:off x="2203229" y="1408059"/>
              <a:ext cx="1363717" cy="1734207"/>
            </a:xfrm>
            <a:prstGeom prst="curvedLeftArrow">
              <a:avLst>
                <a:gd name="adj1" fmla="val 25000"/>
                <a:gd name="adj2" fmla="val 50000"/>
                <a:gd name="adj3" fmla="val 660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7311257" y="4777939"/>
              <a:ext cx="3003332" cy="11232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710558" y="3950249"/>
              <a:ext cx="5730766" cy="15134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правилами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розгляду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порядку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спрощеного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позовного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6345618" y="4943476"/>
              <a:ext cx="1237596" cy="1111469"/>
            </a:xfrm>
            <a:prstGeom prst="leftArrow">
              <a:avLst>
                <a:gd name="adj1" fmla="val 50000"/>
                <a:gd name="adj2" fmla="val 911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184634" y="1183401"/>
              <a:ext cx="2932386" cy="10562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04042" y="600076"/>
              <a:ext cx="3168869" cy="99322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5517931" y="1670162"/>
              <a:ext cx="1087820" cy="993227"/>
            </a:xfrm>
            <a:prstGeom prst="downArrow">
              <a:avLst>
                <a:gd name="adj1" fmla="val 50000"/>
                <a:gd name="adj2" fmla="val 7539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3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99089" y="793168"/>
            <a:ext cx="11130456" cy="5213495"/>
            <a:chOff x="662151" y="603981"/>
            <a:chExt cx="11130456" cy="521349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6968359" y="725213"/>
              <a:ext cx="4824248" cy="13243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62151" y="3310759"/>
              <a:ext cx="6432331" cy="1198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62151" y="4619297"/>
              <a:ext cx="6432331" cy="11981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7788166" y="2380593"/>
              <a:ext cx="0" cy="2837793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6" idx="3"/>
            </p:cNvCxnSpPr>
            <p:nvPr/>
          </p:nvCxnSpPr>
          <p:spPr>
            <a:xfrm flipH="1">
              <a:off x="7094482" y="3909848"/>
              <a:ext cx="67791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7110247" y="5218385"/>
              <a:ext cx="677919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2214800">
              <a:off x="5500165" y="603981"/>
              <a:ext cx="1512110" cy="1566766"/>
            </a:xfrm>
            <a:prstGeom prst="curvedLeftArrow">
              <a:avLst>
                <a:gd name="adj1" fmla="val 25000"/>
                <a:gd name="adj2" fmla="val 50000"/>
                <a:gd name="adj3" fmla="val 6796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249917" y="1891862"/>
              <a:ext cx="3090041" cy="119817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має право: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48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77007" y="712348"/>
            <a:ext cx="9837683" cy="4900175"/>
            <a:chOff x="1182414" y="601990"/>
            <a:chExt cx="9837683" cy="49001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192517" y="3074275"/>
              <a:ext cx="7827580" cy="24278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зупинити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ним строк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можливість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відновити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вжити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розсуд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усунути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57600" y="961697"/>
              <a:ext cx="5549461" cy="1308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розгляду,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такого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обґрунтованим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Выгнутая вправо стрелка 7"/>
            <p:cNvSpPr/>
            <p:nvPr/>
          </p:nvSpPr>
          <p:spPr>
            <a:xfrm rot="13188591">
              <a:off x="2241173" y="601990"/>
              <a:ext cx="1278534" cy="1686045"/>
            </a:xfrm>
            <a:prstGeom prst="curvedLeftArrow">
              <a:avLst>
                <a:gd name="adj1" fmla="val 25000"/>
                <a:gd name="adj2" fmla="val 50000"/>
                <a:gd name="adj3" fmla="val 6636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182414" y="2002221"/>
              <a:ext cx="2727435" cy="914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2885089" y="2475186"/>
              <a:ext cx="1245477" cy="1040524"/>
            </a:xfrm>
            <a:prstGeom prst="rightArrow">
              <a:avLst>
                <a:gd name="adj1" fmla="val 50000"/>
                <a:gd name="adj2" fmla="val 1000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4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94878" y="854588"/>
            <a:ext cx="10745480" cy="4639698"/>
            <a:chOff x="794878" y="744230"/>
            <a:chExt cx="10745480" cy="4639698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8710448" y="4138452"/>
              <a:ext cx="0" cy="84345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flipH="1">
              <a:off x="7204842" y="4997669"/>
              <a:ext cx="150560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5880538" y="3137338"/>
              <a:ext cx="5659820" cy="124547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підлягають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986456" y="4138452"/>
              <a:ext cx="5218386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витребував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право стрелка 17"/>
            <p:cNvSpPr/>
            <p:nvPr/>
          </p:nvSpPr>
          <p:spPr>
            <a:xfrm rot="18401020">
              <a:off x="7928455" y="1379374"/>
              <a:ext cx="1416953" cy="1860421"/>
            </a:xfrm>
            <a:prstGeom prst="curvedLeftArrow">
              <a:avLst>
                <a:gd name="adj1" fmla="val 25000"/>
                <a:gd name="adj2" fmla="val 50000"/>
                <a:gd name="adj3" fmla="val 713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4792717" y="1545017"/>
              <a:ext cx="3405352" cy="121394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Матеріали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94878" y="744230"/>
              <a:ext cx="4477406" cy="15529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судом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4067503" y="1891862"/>
              <a:ext cx="1292773" cy="1089450"/>
            </a:xfrm>
            <a:prstGeom prst="leftArrow">
              <a:avLst>
                <a:gd name="adj1" fmla="val 50000"/>
                <a:gd name="adj2" fmla="val 9775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70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756745" y="472967"/>
            <a:ext cx="10625958" cy="5967249"/>
            <a:chOff x="693683" y="457201"/>
            <a:chExt cx="10625958" cy="596724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216165" y="1876098"/>
              <a:ext cx="8103476" cy="113511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16165" y="3129457"/>
              <a:ext cx="8103476" cy="196018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216165" y="5207879"/>
              <a:ext cx="8103476" cy="98008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545021" y="1079939"/>
              <a:ext cx="0" cy="534451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5" idx="1"/>
            </p:cNvCxnSpPr>
            <p:nvPr/>
          </p:nvCxnSpPr>
          <p:spPr>
            <a:xfrm>
              <a:off x="1545021" y="2443656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545021" y="5775437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545021" y="4109547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693683" y="457201"/>
              <a:ext cx="4887310" cy="12454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 третейського суду може бути скасовано у разі, якщо: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1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6063" y="2002221"/>
            <a:ext cx="10131425" cy="17820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 у справах про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третейських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комерційних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1198178" y="594769"/>
            <a:ext cx="10074167" cy="5521363"/>
            <a:chOff x="1182413" y="642065"/>
            <a:chExt cx="10074167" cy="552136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153104" y="801415"/>
              <a:ext cx="8103476" cy="9606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153104" y="1859144"/>
              <a:ext cx="8103476" cy="96627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344510" y="4552881"/>
              <a:ext cx="5565228" cy="14977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повторно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481960" y="642065"/>
              <a:ext cx="1" cy="173673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481960" y="1321689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481960" y="2370238"/>
              <a:ext cx="167114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Выгнутая влево стрелка 15"/>
            <p:cNvSpPr/>
            <p:nvPr/>
          </p:nvSpPr>
          <p:spPr>
            <a:xfrm rot="19895133">
              <a:off x="3653745" y="4440058"/>
              <a:ext cx="1636470" cy="1723370"/>
            </a:xfrm>
            <a:prstGeom prst="curvedRightArrow">
              <a:avLst>
                <a:gd name="adj1" fmla="val 25000"/>
                <a:gd name="adj2" fmla="val 50000"/>
                <a:gd name="adj3" fmla="val 6923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1182413" y="3418787"/>
              <a:ext cx="4319752" cy="147145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 судом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01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882868" y="346842"/>
            <a:ext cx="10791498" cy="5990895"/>
            <a:chOff x="993227" y="394139"/>
            <a:chExt cx="10791498" cy="599089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993227" y="3245074"/>
              <a:ext cx="8056180" cy="13085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арбітражній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недієздатною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є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законом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підпорядкували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законом України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993227" y="4628501"/>
              <a:ext cx="8056180" cy="13085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призначення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причин вона не могла подати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пояснення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82703" y="1545021"/>
              <a:ext cx="0" cy="4840013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9979571" y="2695903"/>
              <a:ext cx="0" cy="368913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H="1">
              <a:off x="9049408" y="3691108"/>
              <a:ext cx="93016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9049407" y="5290652"/>
              <a:ext cx="93016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H="1">
              <a:off x="10562897" y="2486682"/>
              <a:ext cx="81980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6211615" y="394139"/>
              <a:ext cx="5573110" cy="133415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4493172" y="1973314"/>
              <a:ext cx="6069725" cy="10267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подала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докази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того,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4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520261" y="305507"/>
            <a:ext cx="11004330" cy="6230642"/>
            <a:chOff x="504495" y="210914"/>
            <a:chExt cx="11004330" cy="623064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4495" y="210914"/>
              <a:ext cx="9017876" cy="2398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винесено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щодо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підпадає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умови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постанови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охоплюються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відокремлені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охоплюються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такою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то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частина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постанови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охоплюються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04495" y="2656540"/>
              <a:ext cx="9017876" cy="141889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процедура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тільки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така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відступати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відсутності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4496" y="5227612"/>
              <a:ext cx="9017876" cy="12139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спір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предмет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переданий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арбітражне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суперечить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публічному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 України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0452535" y="210914"/>
              <a:ext cx="0" cy="320172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1146221" y="210914"/>
              <a:ext cx="0" cy="40009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636352">
              <a:off x="9555070" y="4865975"/>
              <a:ext cx="1465302" cy="1467065"/>
            </a:xfrm>
            <a:prstGeom prst="curvedLeftArrow">
              <a:avLst>
                <a:gd name="adj1" fmla="val 25000"/>
                <a:gd name="adj2" fmla="val 50000"/>
                <a:gd name="adj3" fmla="val 657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flipH="1">
              <a:off x="9522372" y="3412636"/>
              <a:ext cx="93016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flipH="1">
              <a:off x="9522371" y="1410077"/>
              <a:ext cx="93016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8" name="Скругленный прямоугольник 17"/>
            <p:cNvSpPr/>
            <p:nvPr/>
          </p:nvSpPr>
          <p:spPr>
            <a:xfrm>
              <a:off x="5580992" y="4211906"/>
              <a:ext cx="5927833" cy="92622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визначить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13828" y="690628"/>
            <a:ext cx="10936890" cy="5526311"/>
            <a:chOff x="666532" y="469910"/>
            <a:chExt cx="10936890" cy="5526311"/>
          </a:xfrm>
        </p:grpSpPr>
        <p:sp>
          <p:nvSpPr>
            <p:cNvPr id="7" name="Выгнутая влево стрелка 6"/>
            <p:cNvSpPr/>
            <p:nvPr/>
          </p:nvSpPr>
          <p:spPr>
            <a:xfrm rot="17567183">
              <a:off x="4180158" y="1500351"/>
              <a:ext cx="1325375" cy="1770971"/>
            </a:xfrm>
            <a:prstGeom prst="curvedRightArrow">
              <a:avLst>
                <a:gd name="adj1" fmla="val 25000"/>
                <a:gd name="adj2" fmla="val 50000"/>
                <a:gd name="adj3" fmla="val 7115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141780" y="2446879"/>
              <a:ext cx="4461642" cy="155331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наслідками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09448" y="4496804"/>
              <a:ext cx="5575943" cy="14994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правилами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ЦПК України 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15631941">
              <a:off x="6997694" y="3758866"/>
              <a:ext cx="1498138" cy="1817324"/>
            </a:xfrm>
            <a:prstGeom prst="curvedRightArrow">
              <a:avLst>
                <a:gd name="adj1" fmla="val 25000"/>
                <a:gd name="adj2" fmla="val 50000"/>
                <a:gd name="adj3" fmla="val 7097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66532" y="566198"/>
              <a:ext cx="4650827" cy="168691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 судом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970518" y="469910"/>
              <a:ext cx="5565228" cy="14977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позбавляє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права повторно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крім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випадків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передбачених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842846" y="3410163"/>
              <a:ext cx="2885090" cy="1182414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лево 15"/>
            <p:cNvSpPr/>
            <p:nvPr/>
          </p:nvSpPr>
          <p:spPr>
            <a:xfrm>
              <a:off x="4574744" y="3862721"/>
              <a:ext cx="1226967" cy="1028811"/>
            </a:xfrm>
            <a:prstGeom prst="leftArrow">
              <a:avLst>
                <a:gd name="adj1" fmla="val 50000"/>
                <a:gd name="adj2" fmla="val 9750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85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662152" y="268015"/>
            <a:ext cx="11193517" cy="6262851"/>
            <a:chOff x="662152" y="220718"/>
            <a:chExt cx="11193517" cy="626285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815255" y="1639614"/>
              <a:ext cx="8040414" cy="12770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231931" y="2979682"/>
              <a:ext cx="8040414" cy="108782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606567" y="4130564"/>
              <a:ext cx="8040414" cy="101687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спору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62152" y="5206562"/>
              <a:ext cx="8040414" cy="12770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задоволенні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повністю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частково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1135117" y="1292772"/>
              <a:ext cx="1" cy="39137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7" idx="1"/>
            </p:cNvCxnSpPr>
            <p:nvPr/>
          </p:nvCxnSpPr>
          <p:spPr>
            <a:xfrm>
              <a:off x="1135117" y="4639001"/>
              <a:ext cx="147145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endCxn id="5" idx="1"/>
            </p:cNvCxnSpPr>
            <p:nvPr/>
          </p:nvCxnSpPr>
          <p:spPr>
            <a:xfrm>
              <a:off x="1135117" y="2278117"/>
              <a:ext cx="2680138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>
              <a:endCxn id="6" idx="1"/>
            </p:cNvCxnSpPr>
            <p:nvPr/>
          </p:nvCxnSpPr>
          <p:spPr>
            <a:xfrm>
              <a:off x="1135117" y="3523592"/>
              <a:ext cx="2096814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1" name="Прямоугольник 20"/>
            <p:cNvSpPr/>
            <p:nvPr/>
          </p:nvSpPr>
          <p:spPr>
            <a:xfrm>
              <a:off x="662152" y="220718"/>
              <a:ext cx="6589986" cy="12454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412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470636" y="4485289"/>
            <a:ext cx="6022426" cy="12770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набирає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розгляду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судом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інстанції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87375" y="5188038"/>
            <a:ext cx="3578773" cy="13243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апеляційної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скарги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1083159" y="1608083"/>
            <a:ext cx="0" cy="28535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16" name="Выгнутая влево стрелка 15"/>
          <p:cNvSpPr/>
          <p:nvPr/>
        </p:nvSpPr>
        <p:spPr>
          <a:xfrm rot="5400000">
            <a:off x="2977714" y="2130316"/>
            <a:ext cx="1170588" cy="1481956"/>
          </a:xfrm>
          <a:prstGeom prst="curvedRightArrow">
            <a:avLst>
              <a:gd name="adj1" fmla="val 25000"/>
              <a:gd name="adj2" fmla="val 50000"/>
              <a:gd name="adj3" fmla="val 6835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004453" y="4723741"/>
            <a:ext cx="930164" cy="949084"/>
          </a:xfrm>
          <a:prstGeom prst="downArrow">
            <a:avLst>
              <a:gd name="adj1" fmla="val 50000"/>
              <a:gd name="adj2" fmla="val 7881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9948043" y="3425057"/>
            <a:ext cx="11351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972910" y="2673630"/>
            <a:ext cx="5975133" cy="12770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набирає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законної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на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45932" y="3456588"/>
            <a:ext cx="3720664" cy="1371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апеляційному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448097" y="266042"/>
            <a:ext cx="5454868" cy="16396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Ухвала суду про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третейського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комерційного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арбітражу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скасуванні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0490" y="965633"/>
            <a:ext cx="5738648" cy="11981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оскаржена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апеляційному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</a:t>
            </a:r>
          </a:p>
        </p:txBody>
      </p:sp>
      <p:sp>
        <p:nvSpPr>
          <p:cNvPr id="26" name="Стрелка влево 25"/>
          <p:cNvSpPr/>
          <p:nvPr/>
        </p:nvSpPr>
        <p:spPr>
          <a:xfrm>
            <a:off x="5750751" y="1461852"/>
            <a:ext cx="1123016" cy="1059836"/>
          </a:xfrm>
          <a:prstGeom prst="leftArrow">
            <a:avLst>
              <a:gd name="adj1" fmla="val 50000"/>
              <a:gd name="adj2" fmla="val 8517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079939" y="417200"/>
            <a:ext cx="10131425" cy="16717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 у справах про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третейських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судів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423879" y="2243595"/>
            <a:ext cx="9443544" cy="3749739"/>
            <a:chOff x="1497724" y="2322422"/>
            <a:chExt cx="9443544" cy="374973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497724" y="3735024"/>
              <a:ext cx="6542689" cy="12770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237304" y="4952810"/>
              <a:ext cx="4887310" cy="111935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4330354">
              <a:off x="6857389" y="2099038"/>
              <a:ext cx="1279210" cy="1725977"/>
            </a:xfrm>
            <a:prstGeom prst="curvedRightArrow">
              <a:avLst>
                <a:gd name="adj1" fmla="val 25000"/>
                <a:gd name="adj2" fmla="val 50000"/>
                <a:gd name="adj3" fmla="val 6681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Стрелка вправо 7"/>
            <p:cNvSpPr/>
            <p:nvPr/>
          </p:nvSpPr>
          <p:spPr>
            <a:xfrm rot="5400000">
              <a:off x="7466549" y="4176460"/>
              <a:ext cx="1119352" cy="977462"/>
            </a:xfrm>
            <a:prstGeom prst="rightArrow">
              <a:avLst>
                <a:gd name="adj1" fmla="val 50000"/>
                <a:gd name="adj2" fmla="val 9516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7930054" y="2617339"/>
              <a:ext cx="3011214" cy="116664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09448" y="583324"/>
            <a:ext cx="11140965" cy="5614182"/>
            <a:chOff x="693682" y="583324"/>
            <a:chExt cx="11140965" cy="56141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56075" y="2147210"/>
              <a:ext cx="5112229" cy="122971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7557640" y="3261731"/>
              <a:ext cx="4277007" cy="1150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8" name="Выгнутая влево стрелка 7"/>
            <p:cNvSpPr/>
            <p:nvPr/>
          </p:nvSpPr>
          <p:spPr>
            <a:xfrm rot="19581533">
              <a:off x="1337494" y="1724330"/>
              <a:ext cx="1301903" cy="1373002"/>
            </a:xfrm>
            <a:prstGeom prst="curvedRightArrow">
              <a:avLst>
                <a:gd name="adj1" fmla="val 25000"/>
                <a:gd name="adj2" fmla="val 50000"/>
                <a:gd name="adj3" fmla="val 712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7005847" y="2754095"/>
              <a:ext cx="1103586" cy="1083077"/>
            </a:xfrm>
            <a:prstGeom prst="downArrow">
              <a:avLst>
                <a:gd name="adj1" fmla="val 50000"/>
                <a:gd name="adj2" fmla="val 8016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>
              <a:off x="1109395" y="1735224"/>
              <a:ext cx="0" cy="26046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Выгнутая вправо стрелка 13"/>
            <p:cNvSpPr/>
            <p:nvPr/>
          </p:nvSpPr>
          <p:spPr>
            <a:xfrm rot="16801937">
              <a:off x="5051358" y="3404454"/>
              <a:ext cx="1415621" cy="1865440"/>
            </a:xfrm>
            <a:prstGeom prst="curvedLeftArrow">
              <a:avLst>
                <a:gd name="adj1" fmla="val 25000"/>
                <a:gd name="adj2" fmla="val 50000"/>
                <a:gd name="adj3" fmla="val 6886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93682" y="583324"/>
              <a:ext cx="4650828" cy="14346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41879" y="4337174"/>
              <a:ext cx="4707584" cy="102144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залишається без розгляду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635062" y="5109685"/>
              <a:ext cx="4682358" cy="108782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ч.2 ст.483 ЦПК України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9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002220" y="945931"/>
            <a:ext cx="8292662" cy="4524704"/>
            <a:chOff x="2632840" y="772510"/>
            <a:chExt cx="8292662" cy="452470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32840" y="2869324"/>
              <a:ext cx="5123794" cy="119817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566743" y="3878317"/>
              <a:ext cx="5649311" cy="141889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ідписана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користь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представником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9695793" y="1970690"/>
              <a:ext cx="1" cy="190762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" name="Выгнутая вправо стрелка 8"/>
            <p:cNvSpPr/>
            <p:nvPr/>
          </p:nvSpPr>
          <p:spPr>
            <a:xfrm rot="910276">
              <a:off x="7582496" y="2079663"/>
              <a:ext cx="1633535" cy="1756751"/>
            </a:xfrm>
            <a:prstGeom prst="curvedLeftArrow">
              <a:avLst>
                <a:gd name="adj1" fmla="val 25000"/>
                <a:gd name="adj2" fmla="val 50000"/>
                <a:gd name="adj3" fmla="val 7120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785943" y="772510"/>
              <a:ext cx="5139559" cy="15923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56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583323" y="220717"/>
            <a:ext cx="10886090" cy="6353505"/>
            <a:chOff x="551792" y="189186"/>
            <a:chExt cx="10886090" cy="635350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719551" y="1450428"/>
              <a:ext cx="8718331" cy="8198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11669" y="2285999"/>
              <a:ext cx="8718331" cy="9301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11670" y="3231929"/>
              <a:ext cx="8718330" cy="33107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юридичної особи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387366" y="977462"/>
              <a:ext cx="0" cy="543910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3" name="Прямая со стрелкой 2"/>
            <p:cNvCxnSpPr>
              <a:endCxn id="5" idx="1"/>
            </p:cNvCxnSpPr>
            <p:nvPr/>
          </p:nvCxnSpPr>
          <p:spPr>
            <a:xfrm>
              <a:off x="1387366" y="1860331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379483" y="4716514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379484" y="2751082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6" name="Скругленный прямоугольник 15"/>
            <p:cNvSpPr/>
            <p:nvPr/>
          </p:nvSpPr>
          <p:spPr>
            <a:xfrm>
              <a:off x="551792" y="189186"/>
              <a:ext cx="8182305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21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30616" y="274162"/>
            <a:ext cx="11035867" cy="6024163"/>
            <a:chOff x="536023" y="211100"/>
            <a:chExt cx="11035867" cy="602416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7362497" y="2194035"/>
              <a:ext cx="4209393" cy="1660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6408678" y="2046890"/>
              <a:ext cx="2" cy="1991715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endCxn id="7" idx="1"/>
            </p:cNvCxnSpPr>
            <p:nvPr/>
          </p:nvCxnSpPr>
          <p:spPr>
            <a:xfrm>
              <a:off x="5454868" y="3024353"/>
              <a:ext cx="190762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454869" y="2046890"/>
              <a:ext cx="953811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5454868" y="4038605"/>
              <a:ext cx="953812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1" name="Выгнутая вправо стрелка 20"/>
            <p:cNvSpPr/>
            <p:nvPr/>
          </p:nvSpPr>
          <p:spPr>
            <a:xfrm rot="12883271">
              <a:off x="3314605" y="211100"/>
              <a:ext cx="1274863" cy="1606451"/>
            </a:xfrm>
            <a:prstGeom prst="curvedLeftArrow">
              <a:avLst>
                <a:gd name="adj1" fmla="val 25000"/>
                <a:gd name="adj2" fmla="val 50000"/>
                <a:gd name="adj3" fmla="val 6942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454865" y="4832132"/>
              <a:ext cx="5596764" cy="14031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536023" y="3639211"/>
              <a:ext cx="4918841" cy="9827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536027" y="2532995"/>
              <a:ext cx="4918841" cy="9827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Треті особи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4903071" y="4277712"/>
              <a:ext cx="1103586" cy="1030008"/>
            </a:xfrm>
            <a:prstGeom prst="downArrow">
              <a:avLst>
                <a:gd name="adj1" fmla="val 50000"/>
                <a:gd name="adj2" fmla="val 7908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536027" y="1426779"/>
              <a:ext cx="4918841" cy="9827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брали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721772" y="286407"/>
              <a:ext cx="4635062" cy="156078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204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277003" y="1592317"/>
            <a:ext cx="10050518" cy="3227988"/>
            <a:chOff x="1245472" y="1481959"/>
            <a:chExt cx="10050518" cy="322798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577659" y="1813035"/>
              <a:ext cx="8718331" cy="81980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77659" y="2685394"/>
              <a:ext cx="8718331" cy="9958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звернулася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77659" y="3721975"/>
              <a:ext cx="8718331" cy="98797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245472" y="1481959"/>
              <a:ext cx="0" cy="2782612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245473" y="2222938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245473" y="4263258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245474" y="3250325"/>
              <a:ext cx="1332185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5786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551792" y="214805"/>
            <a:ext cx="11272347" cy="6286497"/>
            <a:chOff x="551792" y="214805"/>
            <a:chExt cx="11272347" cy="628649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51792" y="1355834"/>
              <a:ext cx="8907518" cy="15765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завіряється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головою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конкретного спору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нотаріально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завірена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1792" y="2999389"/>
              <a:ext cx="8907518" cy="6759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оригінал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завірена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70185" y="3739382"/>
              <a:ext cx="8889125" cy="6759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сплату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збору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0185" y="4479375"/>
              <a:ext cx="8889125" cy="100702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копія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кількості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судового розгляду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38703" y="5602667"/>
              <a:ext cx="8671035" cy="89863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довіреність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документ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підтверджує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повноваження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особи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10572750" y="621751"/>
              <a:ext cx="0" cy="49809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>
              <a:endCxn id="5" idx="3"/>
            </p:cNvCxnSpPr>
            <p:nvPr/>
          </p:nvCxnSpPr>
          <p:spPr>
            <a:xfrm flipH="1">
              <a:off x="9459310" y="2144109"/>
              <a:ext cx="111344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4666593" y="214805"/>
              <a:ext cx="7157546" cy="1034613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заяви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flipH="1">
              <a:off x="9459310" y="4982886"/>
              <a:ext cx="111344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H="1">
              <a:off x="9459310" y="4119721"/>
              <a:ext cx="111344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flipH="1">
              <a:off x="9459310" y="3360023"/>
              <a:ext cx="111344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4311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67778" y="292773"/>
            <a:ext cx="10756816" cy="5979911"/>
            <a:chOff x="830840" y="277008"/>
            <a:chExt cx="10756816" cy="597991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830841" y="1583027"/>
              <a:ext cx="5321652" cy="11035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суддею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одноособово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п’ятнадцяти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4477408" y="2515715"/>
              <a:ext cx="4950372" cy="9774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судовому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засіданні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право стрелка 6"/>
            <p:cNvSpPr/>
            <p:nvPr/>
          </p:nvSpPr>
          <p:spPr>
            <a:xfrm rot="2026527">
              <a:off x="9506609" y="1622357"/>
              <a:ext cx="1418897" cy="1863315"/>
            </a:xfrm>
            <a:prstGeom prst="curvedLeftArrow">
              <a:avLst>
                <a:gd name="adj1" fmla="val 25000"/>
                <a:gd name="adj2" fmla="val 50000"/>
                <a:gd name="adj3" fmla="val 6834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803931" y="3736430"/>
              <a:ext cx="3783725" cy="148195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належним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чином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повідомлених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дату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830840" y="5255595"/>
              <a:ext cx="5211293" cy="97746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перешкоджає розгляду справи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15779857">
              <a:off x="7569437" y="4717502"/>
              <a:ext cx="1320319" cy="1758515"/>
            </a:xfrm>
            <a:prstGeom prst="curvedRightArrow">
              <a:avLst>
                <a:gd name="adj1" fmla="val 25000"/>
                <a:gd name="adj2" fmla="val 50000"/>
                <a:gd name="adj3" fmla="val 7173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423335" y="4440834"/>
              <a:ext cx="2806262" cy="104052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Неявка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4914904" y="4884789"/>
              <a:ext cx="1233648" cy="977461"/>
            </a:xfrm>
            <a:prstGeom prst="leftArrow">
              <a:avLst>
                <a:gd name="adj1" fmla="val 50000"/>
                <a:gd name="adj2" fmla="val 1016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558456" y="277008"/>
              <a:ext cx="5029200" cy="147296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розглядається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лево 16"/>
            <p:cNvSpPr/>
            <p:nvPr/>
          </p:nvSpPr>
          <p:spPr>
            <a:xfrm>
              <a:off x="5621919" y="1023777"/>
              <a:ext cx="1325091" cy="1088562"/>
            </a:xfrm>
            <a:prstGeom prst="leftArrow">
              <a:avLst>
                <a:gd name="adj1" fmla="val 50000"/>
                <a:gd name="adj2" fmla="val 10108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072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24704" y="502307"/>
            <a:ext cx="10169714" cy="5876287"/>
            <a:chOff x="1108937" y="470777"/>
            <a:chExt cx="10169714" cy="587628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470293" y="470777"/>
              <a:ext cx="6274675" cy="13243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однієї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06717" y="2301766"/>
              <a:ext cx="6053959" cy="10562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витребовує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в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зберігається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20427120">
              <a:off x="1108937" y="1872626"/>
              <a:ext cx="1466769" cy="1501871"/>
            </a:xfrm>
            <a:prstGeom prst="curvedRightArrow">
              <a:avLst>
                <a:gd name="adj1" fmla="val 25000"/>
                <a:gd name="adj2" fmla="val 50000"/>
                <a:gd name="adj3" fmla="val 7198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387366" y="4481920"/>
              <a:ext cx="7110248" cy="105629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направлена до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право стрелка 10"/>
            <p:cNvSpPr/>
            <p:nvPr/>
          </p:nvSpPr>
          <p:spPr>
            <a:xfrm rot="2347274">
              <a:off x="8548763" y="4602074"/>
              <a:ext cx="1557568" cy="1744990"/>
            </a:xfrm>
            <a:prstGeom prst="curvedLeftArrow">
              <a:avLst>
                <a:gd name="adj1" fmla="val 25000"/>
                <a:gd name="adj2" fmla="val 50000"/>
                <a:gd name="adj3" fmla="val 6879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1218927" y="931712"/>
              <a:ext cx="2932386" cy="113511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452648" y="619329"/>
              <a:ext cx="1143000" cy="952748"/>
            </a:xfrm>
            <a:prstGeom prst="rightArrow">
              <a:avLst>
                <a:gd name="adj1" fmla="val 50000"/>
                <a:gd name="adj2" fmla="val 963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8172844" y="3793914"/>
              <a:ext cx="3105807" cy="10247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75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245475" y="882870"/>
            <a:ext cx="9924393" cy="4753304"/>
            <a:chOff x="1229710" y="993228"/>
            <a:chExt cx="9924393" cy="475330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421117" y="993228"/>
              <a:ext cx="5770179" cy="15765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390696" y="3980794"/>
              <a:ext cx="6763407" cy="17657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законом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звернутися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ж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просити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дозволу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одному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провадженні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Выгнутая влево стрелка 9"/>
            <p:cNvSpPr/>
            <p:nvPr/>
          </p:nvSpPr>
          <p:spPr>
            <a:xfrm rot="19794596">
              <a:off x="2803461" y="3365526"/>
              <a:ext cx="1739811" cy="1916342"/>
            </a:xfrm>
            <a:prstGeom prst="curvedRightArrow">
              <a:avLst>
                <a:gd name="adj1" fmla="val 25000"/>
                <a:gd name="adj2" fmla="val 50000"/>
                <a:gd name="adj3" fmla="val 7217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229710" y="2404242"/>
              <a:ext cx="3799490" cy="135583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Будь-яка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2914943" y="1690854"/>
              <a:ext cx="1233065" cy="1103585"/>
            </a:xfrm>
            <a:prstGeom prst="rightArrow">
              <a:avLst>
                <a:gd name="adj1" fmla="val 50000"/>
                <a:gd name="adj2" fmla="val 8857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64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749972" y="911771"/>
            <a:ext cx="9222828" cy="4584401"/>
            <a:chOff x="1655379" y="943302"/>
            <a:chExt cx="9222828" cy="4584401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632842" y="3856556"/>
              <a:ext cx="5722883" cy="167114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день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суду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неможливо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55379" y="943302"/>
              <a:ext cx="6700346" cy="159494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спільний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об’єднання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одне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провадження </a:t>
              </a:r>
            </a:p>
          </p:txBody>
        </p:sp>
        <p:sp>
          <p:nvSpPr>
            <p:cNvPr id="9" name="Выгнутая вправо стрелка 8"/>
            <p:cNvSpPr/>
            <p:nvPr/>
          </p:nvSpPr>
          <p:spPr>
            <a:xfrm rot="416046">
              <a:off x="8393283" y="3171882"/>
              <a:ext cx="1593949" cy="1772090"/>
            </a:xfrm>
            <a:prstGeom prst="curvedLeftArrow">
              <a:avLst>
                <a:gd name="adj1" fmla="val 25000"/>
                <a:gd name="adj2" fmla="val 50000"/>
                <a:gd name="adj3" fmla="val 7181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8040414" y="2514589"/>
              <a:ext cx="2837793" cy="113511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трелка влево 11"/>
            <p:cNvSpPr/>
            <p:nvPr/>
          </p:nvSpPr>
          <p:spPr>
            <a:xfrm>
              <a:off x="7590837" y="2028494"/>
              <a:ext cx="1159025" cy="1019506"/>
            </a:xfrm>
            <a:prstGeom prst="leftArrow">
              <a:avLst>
                <a:gd name="adj1" fmla="val 50000"/>
                <a:gd name="adj2" fmla="val 8983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3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536028" y="433550"/>
            <a:ext cx="10941268" cy="6046077"/>
            <a:chOff x="536028" y="244364"/>
            <a:chExt cx="10941268" cy="604607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175641" y="2017988"/>
              <a:ext cx="9301655" cy="96169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день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75641" y="3042750"/>
              <a:ext cx="9301655" cy="9459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підвідомча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закону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175640" y="4051744"/>
              <a:ext cx="9301655" cy="9774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пропущено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строк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видачею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причини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пропуску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поважними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75640" y="5092267"/>
              <a:ext cx="9301655" cy="9774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визнана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недійсною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единительная линия 2"/>
            <p:cNvCxnSpPr/>
            <p:nvPr/>
          </p:nvCxnSpPr>
          <p:spPr>
            <a:xfrm>
              <a:off x="1292773" y="1316421"/>
              <a:ext cx="0" cy="497402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1308538" y="2498836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308538" y="5580995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292773" y="4540472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308538" y="3515714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536028" y="244364"/>
              <a:ext cx="6148552" cy="13400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відмовляє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39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24449" y="436178"/>
            <a:ext cx="10168763" cy="5943599"/>
            <a:chOff x="1177152" y="246992"/>
            <a:chExt cx="10168763" cy="594359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44260" y="320566"/>
              <a:ext cx="9301655" cy="182616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угодою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скасовано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лише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питань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виходять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межі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угоди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44259" y="2187461"/>
              <a:ext cx="9301655" cy="98009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вимогам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закону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044258" y="3225359"/>
              <a:ext cx="9301655" cy="9827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містить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способи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захисту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охоронюваних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інтересів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передбачені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законом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044258" y="4275081"/>
              <a:ext cx="9301655" cy="94593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надав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відповідну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044257" y="5286701"/>
              <a:ext cx="9301655" cy="90389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брали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177154" y="246992"/>
              <a:ext cx="0" cy="5491654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177154" y="1332188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177153" y="3719346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177154" y="2677506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177154" y="5738646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177152" y="4748046"/>
              <a:ext cx="86710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7826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46386" y="440008"/>
            <a:ext cx="11067392" cy="5670270"/>
            <a:chOff x="630621" y="156229"/>
            <a:chExt cx="11067392" cy="567027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779172" y="914400"/>
              <a:ext cx="4918841" cy="124547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результатами розгляду заяви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30621" y="3340803"/>
              <a:ext cx="5833242" cy="116664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листа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54468" y="4641461"/>
              <a:ext cx="5833242" cy="11850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204841" y="2459421"/>
              <a:ext cx="0" cy="217564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6463863" y="3924128"/>
              <a:ext cx="74097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Выгнутая вправо стрелка 11"/>
            <p:cNvSpPr/>
            <p:nvPr/>
          </p:nvSpPr>
          <p:spPr>
            <a:xfrm rot="13330127">
              <a:off x="5354703" y="156229"/>
              <a:ext cx="1445747" cy="1762183"/>
            </a:xfrm>
            <a:prstGeom prst="curvedLeftArrow">
              <a:avLst>
                <a:gd name="adj1" fmla="val 25000"/>
                <a:gd name="adj2" fmla="val 50000"/>
                <a:gd name="adj3" fmla="val 6436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4067503" y="1647496"/>
              <a:ext cx="3578773" cy="119817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 </a:t>
              </a:r>
              <a:r>
                <a:rPr lang="ru-RU" sz="22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постановляє</a:t>
              </a:r>
              <a:r>
                <a:rPr lang="ru-RU" sz="22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ухвалу</a:t>
              </a:r>
              <a:r>
                <a:rPr lang="ru-RU" sz="2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86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150883" y="725215"/>
            <a:ext cx="10452537" cy="5391795"/>
            <a:chOff x="1087821" y="551794"/>
            <a:chExt cx="10452537" cy="539179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790496" y="1868217"/>
              <a:ext cx="8749862" cy="96957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90496" y="2885089"/>
              <a:ext cx="8749862" cy="9695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сторін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спору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90496" y="3901960"/>
              <a:ext cx="8749862" cy="10247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просить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видати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13945" y="4974012"/>
              <a:ext cx="8749862" cy="96957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вказівка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Прямая со стрелкой 2"/>
            <p:cNvCxnSpPr/>
            <p:nvPr/>
          </p:nvCxnSpPr>
          <p:spPr>
            <a:xfrm>
              <a:off x="1797269" y="1407076"/>
              <a:ext cx="0" cy="356693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endCxn id="5" idx="1"/>
            </p:cNvCxnSpPr>
            <p:nvPr/>
          </p:nvCxnSpPr>
          <p:spPr>
            <a:xfrm>
              <a:off x="1797269" y="2353005"/>
              <a:ext cx="9932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1797268" y="4432730"/>
              <a:ext cx="9932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1797269" y="3379075"/>
              <a:ext cx="99322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3" name="Скругленный прямоугольник 12"/>
            <p:cNvSpPr/>
            <p:nvPr/>
          </p:nvSpPr>
          <p:spPr>
            <a:xfrm>
              <a:off x="1087821" y="551794"/>
              <a:ext cx="5612524" cy="10562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88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6027" y="342900"/>
            <a:ext cx="11138337" cy="5852950"/>
            <a:chOff x="520262" y="374431"/>
            <a:chExt cx="11138337" cy="585295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20262" y="2735317"/>
              <a:ext cx="7157544" cy="11351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06719" y="5092264"/>
              <a:ext cx="7157544" cy="113511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загального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047186" y="4051739"/>
              <a:ext cx="4611413" cy="123335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10689021" y="1261241"/>
              <a:ext cx="646386" cy="2963918"/>
            </a:xfrm>
            <a:prstGeom prst="downArrow">
              <a:avLst>
                <a:gd name="adj1" fmla="val 50000"/>
                <a:gd name="adj2" fmla="val 25975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6533822" y="4351283"/>
              <a:ext cx="1026727" cy="1001112"/>
            </a:xfrm>
            <a:prstGeom prst="downArrow">
              <a:avLst>
                <a:gd name="adj1" fmla="val 50000"/>
                <a:gd name="adj2" fmla="val 79921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Выгнутая влево стрелка 17"/>
            <p:cNvSpPr/>
            <p:nvPr/>
          </p:nvSpPr>
          <p:spPr>
            <a:xfrm rot="4155111">
              <a:off x="3368020" y="1026458"/>
              <a:ext cx="1426153" cy="1950195"/>
            </a:xfrm>
            <a:prstGeom prst="curvedRightArrow">
              <a:avLst>
                <a:gd name="adj1" fmla="val 25000"/>
                <a:gd name="adj2" fmla="val 50000"/>
                <a:gd name="adj3" fmla="val 6738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603532" y="1805151"/>
              <a:ext cx="4398579" cy="110358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 rot="1596748">
              <a:off x="9020806" y="1198971"/>
              <a:ext cx="1602597" cy="1629996"/>
            </a:xfrm>
            <a:prstGeom prst="curvedLeftArrow">
              <a:avLst>
                <a:gd name="adj1" fmla="val 25000"/>
                <a:gd name="adj2" fmla="val 50000"/>
                <a:gd name="adj3" fmla="val 637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7985234" y="374431"/>
              <a:ext cx="3673365" cy="122971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83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51796" y="253766"/>
            <a:ext cx="11067392" cy="6224392"/>
            <a:chOff x="520264" y="332593"/>
            <a:chExt cx="11067392" cy="6224392"/>
          </a:xfrm>
        </p:grpSpPr>
        <p:sp>
          <p:nvSpPr>
            <p:cNvPr id="4" name="Овал 3"/>
            <p:cNvSpPr/>
            <p:nvPr/>
          </p:nvSpPr>
          <p:spPr>
            <a:xfrm>
              <a:off x="7029738" y="332593"/>
              <a:ext cx="4557918" cy="15285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суду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</a:t>
              </a: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100919" y="494591"/>
              <a:ext cx="6385035" cy="127700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першої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лево 6"/>
            <p:cNvSpPr/>
            <p:nvPr/>
          </p:nvSpPr>
          <p:spPr>
            <a:xfrm>
              <a:off x="6840551" y="1238708"/>
              <a:ext cx="1294456" cy="1025683"/>
            </a:xfrm>
            <a:prstGeom prst="leftArrow">
              <a:avLst>
                <a:gd name="adj1" fmla="val 50000"/>
                <a:gd name="adj2" fmla="val 10331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914040" y="2531105"/>
              <a:ext cx="3896054" cy="108521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наслідками розгляду заяви про видачу виконавчого листа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98026" y="4221049"/>
              <a:ext cx="5766238" cy="128094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endPara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строку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968359" y="5260509"/>
              <a:ext cx="4619297" cy="129647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вона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</a:t>
              </a:r>
            </a:p>
          </p:txBody>
        </p:sp>
        <p:sp>
          <p:nvSpPr>
            <p:cNvPr id="12" name="Выгнутая влево стрелка 11"/>
            <p:cNvSpPr/>
            <p:nvPr/>
          </p:nvSpPr>
          <p:spPr>
            <a:xfrm rot="19645758">
              <a:off x="2759708" y="4238807"/>
              <a:ext cx="1509963" cy="1799194"/>
            </a:xfrm>
            <a:prstGeom prst="curvedRightArrow">
              <a:avLst>
                <a:gd name="adj1" fmla="val 25000"/>
                <a:gd name="adj2" fmla="val 50000"/>
                <a:gd name="adj3" fmla="val 6625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9151884" y="4410235"/>
              <a:ext cx="1024760" cy="1067246"/>
            </a:xfrm>
            <a:prstGeom prst="downArrow">
              <a:avLst>
                <a:gd name="adj1" fmla="val 50000"/>
                <a:gd name="adj2" fmla="val 8175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0264" y="2595899"/>
              <a:ext cx="5155324" cy="181433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суду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5179959" y="1985617"/>
              <a:ext cx="1229711" cy="1090975"/>
            </a:xfrm>
            <a:prstGeom prst="rightArrow">
              <a:avLst>
                <a:gd name="adj1" fmla="val 50000"/>
                <a:gd name="adj2" fmla="val 9313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6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1435" y="411531"/>
            <a:ext cx="11464852" cy="6162047"/>
            <a:chOff x="457201" y="253876"/>
            <a:chExt cx="11464852" cy="61620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57201" y="253876"/>
              <a:ext cx="5659820" cy="165538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суду 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відмову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</a:p>
          </p:txBody>
        </p:sp>
        <p:sp>
          <p:nvSpPr>
            <p:cNvPr id="7" name="Выгнутая влево стрелка 6"/>
            <p:cNvSpPr/>
            <p:nvPr/>
          </p:nvSpPr>
          <p:spPr>
            <a:xfrm rot="19646252">
              <a:off x="6905585" y="2713612"/>
              <a:ext cx="1549399" cy="1686196"/>
            </a:xfrm>
            <a:prstGeom prst="curvedRightArrow">
              <a:avLst>
                <a:gd name="adj1" fmla="val 25000"/>
                <a:gd name="adj2" fmla="val 50000"/>
                <a:gd name="adj3" fmla="val 62812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Выгнутая влево стрелка 10"/>
            <p:cNvSpPr/>
            <p:nvPr/>
          </p:nvSpPr>
          <p:spPr>
            <a:xfrm rot="20274541">
              <a:off x="2962985" y="4769972"/>
              <a:ext cx="1480948" cy="1645951"/>
            </a:xfrm>
            <a:prstGeom prst="curvedRightArrow">
              <a:avLst>
                <a:gd name="adj1" fmla="val 25000"/>
                <a:gd name="adj2" fmla="val 50000"/>
                <a:gd name="adj3" fmla="val 67968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307308" y="1869357"/>
              <a:ext cx="5943600" cy="11908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набирає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інстанції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8579763" y="2780930"/>
              <a:ext cx="3342290" cy="106804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подання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апеляційної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скарги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5580994" y="1080633"/>
              <a:ext cx="992598" cy="1032643"/>
            </a:xfrm>
            <a:prstGeom prst="downArrow">
              <a:avLst>
                <a:gd name="adj1" fmla="val 50000"/>
                <a:gd name="adj2" fmla="val 7900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63019" y="3837882"/>
              <a:ext cx="4382813" cy="115533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Ухвала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листа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572001" y="4788267"/>
              <a:ext cx="5864772" cy="1281457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сторонам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п’яти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2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930166" y="273179"/>
            <a:ext cx="10641724" cy="6119566"/>
            <a:chOff x="677917" y="210117"/>
            <a:chExt cx="10641724" cy="611956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166648" y="969527"/>
              <a:ext cx="6180083" cy="148195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вноситься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державного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встановленому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Положенням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державний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415608" y="2226826"/>
              <a:ext cx="3904033" cy="108782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пізніше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наступного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дня 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19297" y="3736428"/>
              <a:ext cx="6700344" cy="132430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розгляду судом заяви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видачу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листа на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примусове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>
              <a:off x="3046687" y="4162097"/>
              <a:ext cx="0" cy="79615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2" name="Выгнутая влево стрелка 11"/>
            <p:cNvSpPr/>
            <p:nvPr/>
          </p:nvSpPr>
          <p:spPr>
            <a:xfrm rot="15260761">
              <a:off x="6799348" y="4781781"/>
              <a:ext cx="1311544" cy="1784260"/>
            </a:xfrm>
            <a:prstGeom prst="curvedRightArrow">
              <a:avLst>
                <a:gd name="adj1" fmla="val 25000"/>
                <a:gd name="adj2" fmla="val 50000"/>
                <a:gd name="adj3" fmla="val 66274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Выгнутая влево стрелка 12"/>
            <p:cNvSpPr/>
            <p:nvPr/>
          </p:nvSpPr>
          <p:spPr>
            <a:xfrm rot="5983491">
              <a:off x="7016782" y="21162"/>
              <a:ext cx="1249693" cy="1627604"/>
            </a:xfrm>
            <a:prstGeom prst="curvedRightArrow">
              <a:avLst>
                <a:gd name="adj1" fmla="val 25000"/>
                <a:gd name="adj2" fmla="val 50000"/>
                <a:gd name="adj3" fmla="val 7051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 rot="5400000">
              <a:off x="6873766" y="1710506"/>
              <a:ext cx="1056290" cy="1040525"/>
            </a:xfrm>
            <a:prstGeom prst="rightArrow">
              <a:avLst>
                <a:gd name="adj1" fmla="val 50000"/>
                <a:gd name="adj2" fmla="val 79007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7756634" y="626642"/>
              <a:ext cx="3563007" cy="130853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Виконавчий лист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77917" y="3405352"/>
              <a:ext cx="3515711" cy="105628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Справа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505607" y="4958255"/>
              <a:ext cx="5376042" cy="1277007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підлягає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поверненню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постійно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діючого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083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441434" y="251378"/>
            <a:ext cx="11351172" cy="6372112"/>
            <a:chOff x="409903" y="156785"/>
            <a:chExt cx="11351172" cy="6372112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765738" y="2916619"/>
              <a:ext cx="3972909" cy="1308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стороною,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третьою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 в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розглянутій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101253" y="3078216"/>
              <a:ext cx="5659821" cy="100899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765737" y="4595648"/>
              <a:ext cx="3972910" cy="156867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особами,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не брали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третейський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вирішив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питання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обов’язки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101253" y="4903074"/>
              <a:ext cx="5659822" cy="115876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вони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дізналися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могли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судом</a:t>
              </a: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88276" y="1781502"/>
              <a:ext cx="1" cy="357877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788276" y="3515709"/>
              <a:ext cx="9774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88276" y="5360273"/>
              <a:ext cx="9774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7" name="Стрелка вправо 16"/>
            <p:cNvSpPr/>
            <p:nvPr/>
          </p:nvSpPr>
          <p:spPr>
            <a:xfrm>
              <a:off x="5399688" y="3610305"/>
              <a:ext cx="1040524" cy="985343"/>
            </a:xfrm>
            <a:prstGeom prst="rightArrow">
              <a:avLst>
                <a:gd name="adj1" fmla="val 50000"/>
                <a:gd name="adj2" fmla="val 836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Выгнутая вправо стрелка 18"/>
            <p:cNvSpPr/>
            <p:nvPr/>
          </p:nvSpPr>
          <p:spPr>
            <a:xfrm rot="13670714">
              <a:off x="3078485" y="-24878"/>
              <a:ext cx="1245857" cy="1609183"/>
            </a:xfrm>
            <a:prstGeom prst="curvedLeftArrow">
              <a:avLst>
                <a:gd name="adj1" fmla="val 25000"/>
                <a:gd name="adj2" fmla="val 50000"/>
                <a:gd name="adj3" fmla="val 64899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>
              <a:off x="5399688" y="5543554"/>
              <a:ext cx="1040524" cy="985343"/>
            </a:xfrm>
            <a:prstGeom prst="rightArrow">
              <a:avLst>
                <a:gd name="adj1" fmla="val 50000"/>
                <a:gd name="adj2" fmla="val 8360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09903" y="1127233"/>
              <a:ext cx="4306051" cy="130853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08937" y="534640"/>
              <a:ext cx="3563007" cy="102475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протягом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дев’яноста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днів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1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245475" y="441434"/>
            <a:ext cx="10200291" cy="5896304"/>
            <a:chOff x="1198178" y="378372"/>
            <a:chExt cx="10200291" cy="58963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673366" y="3172809"/>
              <a:ext cx="6905297" cy="97746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коли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заявляє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отримала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60785" y="4485291"/>
              <a:ext cx="6905297" cy="178938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дня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винесення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комерційним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арбітражем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з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цього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прохання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 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подання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стороною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клопотання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виправлення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роз’яснення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ухвалення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додаткового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1765738" y="2502775"/>
              <a:ext cx="0" cy="19825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Выгнутая влево стрелка 9"/>
            <p:cNvSpPr/>
            <p:nvPr/>
          </p:nvSpPr>
          <p:spPr>
            <a:xfrm rot="20466380">
              <a:off x="2011163" y="2491267"/>
              <a:ext cx="1602826" cy="1782538"/>
            </a:xfrm>
            <a:prstGeom prst="curvedRightArrow">
              <a:avLst>
                <a:gd name="adj1" fmla="val 25000"/>
                <a:gd name="adj2" fmla="val 50000"/>
                <a:gd name="adj3" fmla="val 69726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968359" y="378372"/>
              <a:ext cx="4430110" cy="13085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 про скасування рішення міжнародного комерційного арбітражу 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198178" y="1686910"/>
              <a:ext cx="5328744" cy="10799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подана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після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закінчення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трьох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місяців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рахуючи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Стрелка влево 13"/>
            <p:cNvSpPr/>
            <p:nvPr/>
          </p:nvSpPr>
          <p:spPr>
            <a:xfrm>
              <a:off x="6172199" y="1169488"/>
              <a:ext cx="1190297" cy="1072055"/>
            </a:xfrm>
            <a:prstGeom prst="leftArrow">
              <a:avLst>
                <a:gd name="adj1" fmla="val 50000"/>
                <a:gd name="adj2" fmla="val 88235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70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828799" y="1199987"/>
            <a:ext cx="9002111" cy="3701089"/>
            <a:chOff x="1891861" y="1010801"/>
            <a:chExt cx="9002111" cy="370108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594534" y="3776470"/>
              <a:ext cx="5265683" cy="9354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підписується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>
              <a:off x="4382814" y="2530994"/>
              <a:ext cx="0" cy="124547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Выгнутая вправо стрелка 9"/>
            <p:cNvSpPr/>
            <p:nvPr/>
          </p:nvSpPr>
          <p:spPr>
            <a:xfrm rot="17141807">
              <a:off x="6435260" y="805088"/>
              <a:ext cx="1523395" cy="1934822"/>
            </a:xfrm>
            <a:prstGeom prst="curvedLeftArrow">
              <a:avLst>
                <a:gd name="adj1" fmla="val 25000"/>
                <a:gd name="adj2" fmla="val 50000"/>
                <a:gd name="adj3" fmla="val 6723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891861" y="1403131"/>
              <a:ext cx="4682359" cy="146094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628289" y="2701161"/>
              <a:ext cx="5265683" cy="93542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письмовій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8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20262" y="346841"/>
            <a:ext cx="11161986" cy="6164316"/>
            <a:chOff x="551793" y="268014"/>
            <a:chExt cx="11161986" cy="616431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2301766" y="1529256"/>
              <a:ext cx="9412013" cy="8513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до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заява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301766" y="2459423"/>
              <a:ext cx="9412013" cy="27747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indent="536575" algn="just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ім’я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поштовий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індекс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ідентифікаційний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код юридичної особи в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Єдиному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державному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реєстраційний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номер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облікової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картки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податків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серія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паспорта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заявника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-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громадян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України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засобів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зв’язку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офіційні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адреси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електронної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пошти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є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01766" y="5312979"/>
              <a:ext cx="9412013" cy="11193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прізвища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імена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батькові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повне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(для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юридичних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осіб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учасників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розгляду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перебування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місцезнаходження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056290" y="772510"/>
              <a:ext cx="0" cy="562829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endCxn id="5" idx="1"/>
            </p:cNvCxnSpPr>
            <p:nvPr/>
          </p:nvCxnSpPr>
          <p:spPr>
            <a:xfrm>
              <a:off x="1056290" y="1954924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1056290" y="5896303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1056290" y="3988676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10" name="Скругленный прямоугольник 9"/>
            <p:cNvSpPr/>
            <p:nvPr/>
          </p:nvSpPr>
          <p:spPr>
            <a:xfrm>
              <a:off x="551793" y="268014"/>
              <a:ext cx="8292662" cy="104052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заяві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суду,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2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мають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бути </a:t>
              </a:r>
              <a:r>
                <a:rPr lang="ru-RU" sz="2200" b="1" i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зазначені</a:t>
              </a:r>
              <a:r>
                <a:rPr lang="ru-RU" sz="2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36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53813" y="328452"/>
            <a:ext cx="10665373" cy="6253647"/>
            <a:chOff x="969578" y="265390"/>
            <a:chExt cx="10665373" cy="625364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22938" y="362608"/>
              <a:ext cx="9412013" cy="84082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найменування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та 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склад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прийняв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222937" y="1242850"/>
              <a:ext cx="9412013" cy="142415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відомості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саме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номер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(за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наявності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і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місце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прийняття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предмет спору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резолютивної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частини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арбітражні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правила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регламент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згідно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якими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було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вирішено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справу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222937" y="2740576"/>
              <a:ext cx="9412013" cy="9932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дата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особою, яка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звертається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заявою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яке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оскаржується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оспорюється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22936" y="3807378"/>
              <a:ext cx="9412013" cy="9932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підстава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оскарження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оспорювання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і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скасування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рішення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третейського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суду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міжнародного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комерційного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арбітражу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222936" y="4874181"/>
              <a:ext cx="9412013" cy="7856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зміст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вимоги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особи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яка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подає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заяву</a:t>
              </a:r>
              <a:endPara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222936" y="5733397"/>
              <a:ext cx="9412013" cy="7856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документів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інших</a:t>
              </a:r>
              <a:r>
                <a: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матеріалів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20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додаються</a:t>
              </a:r>
              <a:r>
                <a: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 заяви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977460" y="265390"/>
              <a:ext cx="0" cy="5860827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977460" y="6126217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977460" y="783020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969578" y="5267001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985343" y="4335525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977460" y="3237189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977460" y="1960180"/>
              <a:ext cx="1245476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8754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Небеса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Небес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ебеса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Небесная</Template>
  <TotalTime>350</TotalTime>
  <Words>2646</Words>
  <Application>Microsoft Office PowerPoint</Application>
  <PresentationFormat>Широкоэкранный</PresentationFormat>
  <Paragraphs>192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Небеса</vt:lpstr>
      <vt:lpstr>Провадження у справах про оскарження рішень третейських судів, міжнародних комерційних арбітражів та про видачу виконавчих листів на примусове виконання рішень третейських судів </vt:lpstr>
      <vt:lpstr>Провадження у справах про оскарження рішень третейських судів, міжнародних комерційних арбітражів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Провадження у справах про надання дозволу на примусове виконання рішень третейських судів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Провадження у справах про оскарження рішень третейських судів та про видачу виконавчих листів на примусове виконання рішень третейських судів </dc:title>
  <dc:creator>Пользователь Windows</dc:creator>
  <cp:lastModifiedBy>Пользователь Windows</cp:lastModifiedBy>
  <cp:revision>40</cp:revision>
  <dcterms:created xsi:type="dcterms:W3CDTF">2020-05-04T09:59:59Z</dcterms:created>
  <dcterms:modified xsi:type="dcterms:W3CDTF">2020-05-13T07:00:48Z</dcterms:modified>
</cp:coreProperties>
</file>