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4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B44-414A-471A-A8B6-E6D830C4D1CA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645F5-183F-4D28-90BB-6A4E59D591C4}">
      <dgm:prSet phldrT="[Текст]" custT="1"/>
      <dgm:spPr/>
      <dgm:t>
        <a:bodyPr/>
        <a:lstStyle/>
        <a:p>
          <a:r>
            <a:rPr lang="uk-UA" sz="2800" b="1" noProof="0" dirty="0" smtClean="0"/>
            <a:t>Працівник</a:t>
          </a:r>
          <a:endParaRPr lang="uk-UA" sz="2800" b="1" noProof="0" dirty="0"/>
        </a:p>
      </dgm:t>
    </dgm:pt>
    <dgm:pt modelId="{B6C4512F-3033-4682-A22A-4A21A03DD3E1}" type="parTrans" cxnId="{5E6CA46C-B19F-4D50-B536-F0461A0D158C}">
      <dgm:prSet/>
      <dgm:spPr/>
      <dgm:t>
        <a:bodyPr/>
        <a:lstStyle/>
        <a:p>
          <a:endParaRPr lang="ru-RU"/>
        </a:p>
      </dgm:t>
    </dgm:pt>
    <dgm:pt modelId="{020956F5-EAF1-42D9-98F7-279F1C6C3369}" type="sibTrans" cxnId="{5E6CA46C-B19F-4D50-B536-F0461A0D158C}">
      <dgm:prSet/>
      <dgm:spPr/>
      <dgm:t>
        <a:bodyPr/>
        <a:lstStyle/>
        <a:p>
          <a:endParaRPr lang="ru-RU"/>
        </a:p>
      </dgm:t>
    </dgm:pt>
    <dgm:pt modelId="{8947E18D-1081-4CA5-9C7C-2D33C5107164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noProof="0" dirty="0">
            <a:solidFill>
              <a:schemeClr val="tx1"/>
            </a:solidFill>
          </a:endParaRPr>
        </a:p>
      </dgm:t>
    </dgm:pt>
    <dgm:pt modelId="{2BC9AC5A-F2F0-43AC-9A62-F642F217152F}" type="parTrans" cxnId="{B7B00C08-6BBD-4A70-A624-BDD6B3547DF2}">
      <dgm:prSet/>
      <dgm:spPr/>
      <dgm:t>
        <a:bodyPr/>
        <a:lstStyle/>
        <a:p>
          <a:endParaRPr lang="ru-RU"/>
        </a:p>
      </dgm:t>
    </dgm:pt>
    <dgm:pt modelId="{B9E9BFA6-06DA-4F82-A234-70704161937B}" type="sibTrans" cxnId="{B7B00C08-6BBD-4A70-A624-BDD6B3547DF2}">
      <dgm:prSet/>
      <dgm:spPr/>
      <dgm:t>
        <a:bodyPr/>
        <a:lstStyle/>
        <a:p>
          <a:endParaRPr lang="ru-RU"/>
        </a:p>
      </dgm:t>
    </dgm:pt>
    <dgm:pt modelId="{DBFD0717-13E2-47D9-8B92-0A1D073C3677}">
      <dgm:prSet phldrT="[Текст]" custT="1"/>
      <dgm:spPr/>
      <dgm:t>
        <a:bodyPr/>
        <a:lstStyle/>
        <a:p>
          <a:r>
            <a:rPr lang="uk-UA" sz="1800" b="1" noProof="0" dirty="0" smtClean="0"/>
            <a:t>Власник підприємства, установи</a:t>
          </a:r>
          <a:r>
            <a:rPr lang="ru-RU" sz="1800" b="1" noProof="0" dirty="0" smtClean="0"/>
            <a:t>, </a:t>
          </a:r>
          <a:r>
            <a:rPr lang="uk-UA" sz="1800" b="1" noProof="0" dirty="0" smtClean="0"/>
            <a:t>організації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або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уповноважений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ним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орган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чи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фізична</a:t>
          </a:r>
          <a:r>
            <a:rPr lang="ru-RU" sz="1800" b="1" noProof="0" dirty="0" smtClean="0"/>
            <a:t> особа</a:t>
          </a:r>
          <a:endParaRPr lang="uk-UA" sz="1800" b="1" noProof="0" dirty="0"/>
        </a:p>
      </dgm:t>
    </dgm:pt>
    <dgm:pt modelId="{8453E397-1D27-49F0-8A74-929A542C559D}" type="parTrans" cxnId="{03D9F115-7C4C-4DF3-AA10-547DEA6B6741}">
      <dgm:prSet/>
      <dgm:spPr/>
      <dgm:t>
        <a:bodyPr/>
        <a:lstStyle/>
        <a:p>
          <a:endParaRPr lang="ru-RU"/>
        </a:p>
      </dgm:t>
    </dgm:pt>
    <dgm:pt modelId="{563E0CFE-CC05-4E53-9B42-238682C6C811}" type="sibTrans" cxnId="{03D9F115-7C4C-4DF3-AA10-547DEA6B6741}">
      <dgm:prSet/>
      <dgm:spPr/>
      <dgm:t>
        <a:bodyPr/>
        <a:lstStyle/>
        <a:p>
          <a:endParaRPr lang="ru-RU"/>
        </a:p>
      </dgm:t>
    </dgm:pt>
    <dgm:pt modelId="{7768E36C-E189-4037-83F6-8ACE60963E17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noProof="0" dirty="0">
            <a:solidFill>
              <a:schemeClr val="tx1"/>
            </a:solidFill>
          </a:endParaRPr>
        </a:p>
      </dgm:t>
    </dgm:pt>
    <dgm:pt modelId="{91626AF3-16E4-4488-A612-FC939F24A4B5}" type="parTrans" cxnId="{D1090ADC-018F-49DA-93EC-F67F1F305050}">
      <dgm:prSet/>
      <dgm:spPr/>
      <dgm:t>
        <a:bodyPr/>
        <a:lstStyle/>
        <a:p>
          <a:endParaRPr lang="ru-RU"/>
        </a:p>
      </dgm:t>
    </dgm:pt>
    <dgm:pt modelId="{4D1E76DB-FAF5-417D-8200-6609E294A11F}" type="sibTrans" cxnId="{D1090ADC-018F-49DA-93EC-F67F1F305050}">
      <dgm:prSet/>
      <dgm:spPr/>
      <dgm:t>
        <a:bodyPr/>
        <a:lstStyle/>
        <a:p>
          <a:endParaRPr lang="ru-RU"/>
        </a:p>
      </dgm:t>
    </dgm:pt>
    <dgm:pt modelId="{DA1BE330-B100-4F94-A11F-8E8FEEFDAF96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noProof="0" dirty="0">
            <a:solidFill>
              <a:schemeClr val="tx1"/>
            </a:solidFill>
          </a:endParaRPr>
        </a:p>
      </dgm:t>
    </dgm:pt>
    <dgm:pt modelId="{6D586437-5B22-4C23-BF63-86EC7799F195}" type="parTrans" cxnId="{A291D9D0-7911-41C2-BA37-13CF4D83E98E}">
      <dgm:prSet/>
      <dgm:spPr/>
      <dgm:t>
        <a:bodyPr/>
        <a:lstStyle/>
        <a:p>
          <a:endParaRPr lang="ru-RU"/>
        </a:p>
      </dgm:t>
    </dgm:pt>
    <dgm:pt modelId="{327C1EA6-04A7-41FD-8387-2D49A186AF71}" type="sibTrans" cxnId="{A291D9D0-7911-41C2-BA37-13CF4D83E98E}">
      <dgm:prSet/>
      <dgm:spPr/>
      <dgm:t>
        <a:bodyPr/>
        <a:lstStyle/>
        <a:p>
          <a:endParaRPr lang="ru-RU"/>
        </a:p>
      </dgm:t>
    </dgm:pt>
    <dgm:pt modelId="{094E7559-1648-4AE5-AF1A-58B1C5334327}" type="pres">
      <dgm:prSet presAssocID="{961ADB44-414A-471A-A8B6-E6D830C4D1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A0677-3A82-4C83-B4A6-3CDA5F878972}" type="pres">
      <dgm:prSet presAssocID="{C80645F5-183F-4D28-90BB-6A4E59D591C4}" presName="root" presStyleCnt="0"/>
      <dgm:spPr/>
    </dgm:pt>
    <dgm:pt modelId="{E1A6737B-4FD6-47D1-A0CD-B5C0E155D2C7}" type="pres">
      <dgm:prSet presAssocID="{C80645F5-183F-4D28-90BB-6A4E59D591C4}" presName="rootComposite" presStyleCnt="0"/>
      <dgm:spPr/>
    </dgm:pt>
    <dgm:pt modelId="{EAA4C2FE-4589-4E56-A221-D44ED9040E89}" type="pres">
      <dgm:prSet presAssocID="{C80645F5-183F-4D28-90BB-6A4E59D591C4}" presName="rootText" presStyleLbl="node1" presStyleIdx="0" presStyleCnt="2" custScaleX="97607" custScaleY="72631" custLinFactNeighborX="3906" custLinFactNeighborY="8864"/>
      <dgm:spPr/>
      <dgm:t>
        <a:bodyPr/>
        <a:lstStyle/>
        <a:p>
          <a:endParaRPr lang="ru-RU"/>
        </a:p>
      </dgm:t>
    </dgm:pt>
    <dgm:pt modelId="{EB9BDB6B-B92E-4222-9BA0-85C1BBF97366}" type="pres">
      <dgm:prSet presAssocID="{C80645F5-183F-4D28-90BB-6A4E59D591C4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9A6566-08D5-4150-8CFC-18A61442C8FD}" type="pres">
      <dgm:prSet presAssocID="{C80645F5-183F-4D28-90BB-6A4E59D591C4}" presName="childShape" presStyleCnt="0"/>
      <dgm:spPr/>
    </dgm:pt>
    <dgm:pt modelId="{05ADF93E-5900-4473-8161-7F48FB28E513}" type="pres">
      <dgm:prSet presAssocID="{2BC9AC5A-F2F0-43AC-9A62-F642F217152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DE166C6-D345-4FBB-981B-7B8A6F87CE9D}" type="pres">
      <dgm:prSet presAssocID="{8947E18D-1081-4CA5-9C7C-2D33C5107164}" presName="childText" presStyleLbl="bgAcc1" presStyleIdx="0" presStyleCnt="3" custScaleX="99134" custScaleY="68758" custLinFactNeighborX="2765" custLinFactNeighborY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B7EA-42E6-41B5-B189-C3AAC106AD3F}" type="pres">
      <dgm:prSet presAssocID="{DBFD0717-13E2-47D9-8B92-0A1D073C3677}" presName="root" presStyleCnt="0"/>
      <dgm:spPr/>
    </dgm:pt>
    <dgm:pt modelId="{EB8687AA-EE6C-4BBA-920B-7C7DAD0CD951}" type="pres">
      <dgm:prSet presAssocID="{DBFD0717-13E2-47D9-8B92-0A1D073C3677}" presName="rootComposite" presStyleCnt="0"/>
      <dgm:spPr/>
    </dgm:pt>
    <dgm:pt modelId="{06C71038-B7E8-4B60-898E-2FCADAAB2B9D}" type="pres">
      <dgm:prSet presAssocID="{DBFD0717-13E2-47D9-8B92-0A1D073C3677}" presName="rootText" presStyleLbl="node1" presStyleIdx="1" presStyleCnt="2" custScaleX="112507" custScaleY="97521" custLinFactNeighborX="-8488" custLinFactNeighborY="3490"/>
      <dgm:spPr/>
      <dgm:t>
        <a:bodyPr/>
        <a:lstStyle/>
        <a:p>
          <a:endParaRPr lang="ru-RU"/>
        </a:p>
      </dgm:t>
    </dgm:pt>
    <dgm:pt modelId="{11FABC7B-2EC4-46A7-890C-F31DB01371E1}" type="pres">
      <dgm:prSet presAssocID="{DBFD0717-13E2-47D9-8B92-0A1D073C36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F3AE8A-AF7B-4569-A91F-DBBCBD729CC9}" type="pres">
      <dgm:prSet presAssocID="{DBFD0717-13E2-47D9-8B92-0A1D073C3677}" presName="childShape" presStyleCnt="0"/>
      <dgm:spPr/>
    </dgm:pt>
    <dgm:pt modelId="{E7122C26-6580-487B-B503-302618D40136}" type="pres">
      <dgm:prSet presAssocID="{91626AF3-16E4-4488-A612-FC939F24A4B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FE357F7-0965-46CD-9293-C12BA4724473}" type="pres">
      <dgm:prSet presAssocID="{7768E36C-E189-4037-83F6-8ACE60963E17}" presName="childText" presStyleLbl="bgAcc1" presStyleIdx="1" presStyleCnt="3" custScaleX="87532" custScaleY="66940" custLinFactNeighborX="-10719" custLinFactNeighborY="-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3E64-E109-4062-84F9-AAC73EB1FBA9}" type="pres">
      <dgm:prSet presAssocID="{6D586437-5B22-4C23-BF63-86EC7799F19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13D5040-4E1F-42E5-91B5-18A7DA6A2B19}" type="pres">
      <dgm:prSet presAssocID="{DA1BE330-B100-4F94-A11F-8E8FEEFDAF96}" presName="childText" presStyleLbl="bgAcc1" presStyleIdx="2" presStyleCnt="3" custScaleX="103247" custScaleY="110795" custLinFactNeighborX="-13521" custLinFactNeighborY="-2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1D9D0-7911-41C2-BA37-13CF4D83E98E}" srcId="{DBFD0717-13E2-47D9-8B92-0A1D073C3677}" destId="{DA1BE330-B100-4F94-A11F-8E8FEEFDAF96}" srcOrd="1" destOrd="0" parTransId="{6D586437-5B22-4C23-BF63-86EC7799F195}" sibTransId="{327C1EA6-04A7-41FD-8387-2D49A186AF71}"/>
    <dgm:cxn modelId="{E2B29749-E4BD-4E99-AB4F-6DED6FA96D37}" type="presOf" srcId="{6D586437-5B22-4C23-BF63-86EC7799F195}" destId="{888B3E64-E109-4062-84F9-AAC73EB1FBA9}" srcOrd="0" destOrd="0" presId="urn:microsoft.com/office/officeart/2005/8/layout/hierarchy3"/>
    <dgm:cxn modelId="{43E3D7F0-3685-48B0-92EF-9054453A281A}" type="presOf" srcId="{7768E36C-E189-4037-83F6-8ACE60963E17}" destId="{0FE357F7-0965-46CD-9293-C12BA4724473}" srcOrd="0" destOrd="0" presId="urn:microsoft.com/office/officeart/2005/8/layout/hierarchy3"/>
    <dgm:cxn modelId="{79BB3379-0228-4D45-9ABC-1EAEC2215B46}" type="presOf" srcId="{2BC9AC5A-F2F0-43AC-9A62-F642F217152F}" destId="{05ADF93E-5900-4473-8161-7F48FB28E513}" srcOrd="0" destOrd="0" presId="urn:microsoft.com/office/officeart/2005/8/layout/hierarchy3"/>
    <dgm:cxn modelId="{5E6CA46C-B19F-4D50-B536-F0461A0D158C}" srcId="{961ADB44-414A-471A-A8B6-E6D830C4D1CA}" destId="{C80645F5-183F-4D28-90BB-6A4E59D591C4}" srcOrd="0" destOrd="0" parTransId="{B6C4512F-3033-4682-A22A-4A21A03DD3E1}" sibTransId="{020956F5-EAF1-42D9-98F7-279F1C6C3369}"/>
    <dgm:cxn modelId="{60A687B3-0A8F-4AC3-B440-E7AFFBCF48D9}" type="presOf" srcId="{DA1BE330-B100-4F94-A11F-8E8FEEFDAF96}" destId="{B13D5040-4E1F-42E5-91B5-18A7DA6A2B19}" srcOrd="0" destOrd="0" presId="urn:microsoft.com/office/officeart/2005/8/layout/hierarchy3"/>
    <dgm:cxn modelId="{C30D6B6D-6B77-4334-8519-F6A059E1884B}" type="presOf" srcId="{C80645F5-183F-4D28-90BB-6A4E59D591C4}" destId="{EB9BDB6B-B92E-4222-9BA0-85C1BBF97366}" srcOrd="1" destOrd="0" presId="urn:microsoft.com/office/officeart/2005/8/layout/hierarchy3"/>
    <dgm:cxn modelId="{D1090ADC-018F-49DA-93EC-F67F1F305050}" srcId="{DBFD0717-13E2-47D9-8B92-0A1D073C3677}" destId="{7768E36C-E189-4037-83F6-8ACE60963E17}" srcOrd="0" destOrd="0" parTransId="{91626AF3-16E4-4488-A612-FC939F24A4B5}" sibTransId="{4D1E76DB-FAF5-417D-8200-6609E294A11F}"/>
    <dgm:cxn modelId="{C8E15AB0-BF78-48A6-A4C2-31E07427318E}" type="presOf" srcId="{961ADB44-414A-471A-A8B6-E6D830C4D1CA}" destId="{094E7559-1648-4AE5-AF1A-58B1C5334327}" srcOrd="0" destOrd="0" presId="urn:microsoft.com/office/officeart/2005/8/layout/hierarchy3"/>
    <dgm:cxn modelId="{D8902D44-BA05-4A55-8ADB-B6919269847B}" type="presOf" srcId="{DBFD0717-13E2-47D9-8B92-0A1D073C3677}" destId="{06C71038-B7E8-4B60-898E-2FCADAAB2B9D}" srcOrd="0" destOrd="0" presId="urn:microsoft.com/office/officeart/2005/8/layout/hierarchy3"/>
    <dgm:cxn modelId="{112BB1DB-F590-40BB-AC30-2F337085D094}" type="presOf" srcId="{DBFD0717-13E2-47D9-8B92-0A1D073C3677}" destId="{11FABC7B-2EC4-46A7-890C-F31DB01371E1}" srcOrd="1" destOrd="0" presId="urn:microsoft.com/office/officeart/2005/8/layout/hierarchy3"/>
    <dgm:cxn modelId="{2CAE6F7D-7622-4878-B15C-90BF8B9927E2}" type="presOf" srcId="{C80645F5-183F-4D28-90BB-6A4E59D591C4}" destId="{EAA4C2FE-4589-4E56-A221-D44ED9040E89}" srcOrd="0" destOrd="0" presId="urn:microsoft.com/office/officeart/2005/8/layout/hierarchy3"/>
    <dgm:cxn modelId="{03D9F115-7C4C-4DF3-AA10-547DEA6B6741}" srcId="{961ADB44-414A-471A-A8B6-E6D830C4D1CA}" destId="{DBFD0717-13E2-47D9-8B92-0A1D073C3677}" srcOrd="1" destOrd="0" parTransId="{8453E397-1D27-49F0-8A74-929A542C559D}" sibTransId="{563E0CFE-CC05-4E53-9B42-238682C6C811}"/>
    <dgm:cxn modelId="{B7B00C08-6BBD-4A70-A624-BDD6B3547DF2}" srcId="{C80645F5-183F-4D28-90BB-6A4E59D591C4}" destId="{8947E18D-1081-4CA5-9C7C-2D33C5107164}" srcOrd="0" destOrd="0" parTransId="{2BC9AC5A-F2F0-43AC-9A62-F642F217152F}" sibTransId="{B9E9BFA6-06DA-4F82-A234-70704161937B}"/>
    <dgm:cxn modelId="{D2D88153-4DB5-47BE-9BA7-E89F45779E3E}" type="presOf" srcId="{8947E18D-1081-4CA5-9C7C-2D33C5107164}" destId="{9DE166C6-D345-4FBB-981B-7B8A6F87CE9D}" srcOrd="0" destOrd="0" presId="urn:microsoft.com/office/officeart/2005/8/layout/hierarchy3"/>
    <dgm:cxn modelId="{0F2149B0-11CE-4FF7-A188-A44801448C11}" type="presOf" srcId="{91626AF3-16E4-4488-A612-FC939F24A4B5}" destId="{E7122C26-6580-487B-B503-302618D40136}" srcOrd="0" destOrd="0" presId="urn:microsoft.com/office/officeart/2005/8/layout/hierarchy3"/>
    <dgm:cxn modelId="{D8D17500-A782-4658-A6D6-268811A323AA}" type="presParOf" srcId="{094E7559-1648-4AE5-AF1A-58B1C5334327}" destId="{26BA0677-3A82-4C83-B4A6-3CDA5F878972}" srcOrd="0" destOrd="0" presId="urn:microsoft.com/office/officeart/2005/8/layout/hierarchy3"/>
    <dgm:cxn modelId="{4EB3F30A-CDE6-487E-92AE-C9C244E7806C}" type="presParOf" srcId="{26BA0677-3A82-4C83-B4A6-3CDA5F878972}" destId="{E1A6737B-4FD6-47D1-A0CD-B5C0E155D2C7}" srcOrd="0" destOrd="0" presId="urn:microsoft.com/office/officeart/2005/8/layout/hierarchy3"/>
    <dgm:cxn modelId="{17E5E861-47BE-4092-82DA-995E9837F7DF}" type="presParOf" srcId="{E1A6737B-4FD6-47D1-A0CD-B5C0E155D2C7}" destId="{EAA4C2FE-4589-4E56-A221-D44ED9040E89}" srcOrd="0" destOrd="0" presId="urn:microsoft.com/office/officeart/2005/8/layout/hierarchy3"/>
    <dgm:cxn modelId="{643FA321-7D65-46E7-AC5C-C8E733664046}" type="presParOf" srcId="{E1A6737B-4FD6-47D1-A0CD-B5C0E155D2C7}" destId="{EB9BDB6B-B92E-4222-9BA0-85C1BBF97366}" srcOrd="1" destOrd="0" presId="urn:microsoft.com/office/officeart/2005/8/layout/hierarchy3"/>
    <dgm:cxn modelId="{CBFBFD7F-F9A3-4D21-A6FD-0CA672F86FDE}" type="presParOf" srcId="{26BA0677-3A82-4C83-B4A6-3CDA5F878972}" destId="{5A9A6566-08D5-4150-8CFC-18A61442C8FD}" srcOrd="1" destOrd="0" presId="urn:microsoft.com/office/officeart/2005/8/layout/hierarchy3"/>
    <dgm:cxn modelId="{A13DC171-0E71-4161-9263-110D71533DBE}" type="presParOf" srcId="{5A9A6566-08D5-4150-8CFC-18A61442C8FD}" destId="{05ADF93E-5900-4473-8161-7F48FB28E513}" srcOrd="0" destOrd="0" presId="urn:microsoft.com/office/officeart/2005/8/layout/hierarchy3"/>
    <dgm:cxn modelId="{2FF11E4C-B0C2-4AFF-8EFA-B101700D3B6C}" type="presParOf" srcId="{5A9A6566-08D5-4150-8CFC-18A61442C8FD}" destId="{9DE166C6-D345-4FBB-981B-7B8A6F87CE9D}" srcOrd="1" destOrd="0" presId="urn:microsoft.com/office/officeart/2005/8/layout/hierarchy3"/>
    <dgm:cxn modelId="{AB71860B-0EFF-4494-8778-9A3804AD6E27}" type="presParOf" srcId="{094E7559-1648-4AE5-AF1A-58B1C5334327}" destId="{5857B7EA-42E6-41B5-B189-C3AAC106AD3F}" srcOrd="1" destOrd="0" presId="urn:microsoft.com/office/officeart/2005/8/layout/hierarchy3"/>
    <dgm:cxn modelId="{201096AB-46D7-4A54-BBF4-DC2BA4D6E945}" type="presParOf" srcId="{5857B7EA-42E6-41B5-B189-C3AAC106AD3F}" destId="{EB8687AA-EE6C-4BBA-920B-7C7DAD0CD951}" srcOrd="0" destOrd="0" presId="urn:microsoft.com/office/officeart/2005/8/layout/hierarchy3"/>
    <dgm:cxn modelId="{4902D36A-D20E-4657-B7AA-A405C297E056}" type="presParOf" srcId="{EB8687AA-EE6C-4BBA-920B-7C7DAD0CD951}" destId="{06C71038-B7E8-4B60-898E-2FCADAAB2B9D}" srcOrd="0" destOrd="0" presId="urn:microsoft.com/office/officeart/2005/8/layout/hierarchy3"/>
    <dgm:cxn modelId="{5A3A0C23-63DF-49F4-A88B-C5D7913B2B47}" type="presParOf" srcId="{EB8687AA-EE6C-4BBA-920B-7C7DAD0CD951}" destId="{11FABC7B-2EC4-46A7-890C-F31DB01371E1}" srcOrd="1" destOrd="0" presId="urn:microsoft.com/office/officeart/2005/8/layout/hierarchy3"/>
    <dgm:cxn modelId="{3CFF99D7-F3DE-4709-806C-8C1714BB2E32}" type="presParOf" srcId="{5857B7EA-42E6-41B5-B189-C3AAC106AD3F}" destId="{BEF3AE8A-AF7B-4569-A91F-DBBCBD729CC9}" srcOrd="1" destOrd="0" presId="urn:microsoft.com/office/officeart/2005/8/layout/hierarchy3"/>
    <dgm:cxn modelId="{F3B34611-42F3-43FA-A4BC-3CB99600D62B}" type="presParOf" srcId="{BEF3AE8A-AF7B-4569-A91F-DBBCBD729CC9}" destId="{E7122C26-6580-487B-B503-302618D40136}" srcOrd="0" destOrd="0" presId="urn:microsoft.com/office/officeart/2005/8/layout/hierarchy3"/>
    <dgm:cxn modelId="{B7BC2DD0-E92F-46A6-9E62-66A0C7A4C03D}" type="presParOf" srcId="{BEF3AE8A-AF7B-4569-A91F-DBBCBD729CC9}" destId="{0FE357F7-0965-46CD-9293-C12BA4724473}" srcOrd="1" destOrd="0" presId="urn:microsoft.com/office/officeart/2005/8/layout/hierarchy3"/>
    <dgm:cxn modelId="{6A72FA41-1C8D-41AB-BCD0-3B0695CBD7EE}" type="presParOf" srcId="{BEF3AE8A-AF7B-4569-A91F-DBBCBD729CC9}" destId="{888B3E64-E109-4062-84F9-AAC73EB1FBA9}" srcOrd="2" destOrd="0" presId="urn:microsoft.com/office/officeart/2005/8/layout/hierarchy3"/>
    <dgm:cxn modelId="{42D2F310-C729-497E-8EF8-C9D0875EC99F}" type="presParOf" srcId="{BEF3AE8A-AF7B-4569-A91F-DBBCBD729CC9}" destId="{B13D5040-4E1F-42E5-91B5-18A7DA6A2B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5D0FA-6068-4B4E-8759-450DD9B73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4F510-9A4F-4796-A922-6AF51A27575F}">
      <dgm:prSet phldrT="[Текст]"/>
      <dgm:spPr/>
      <dgm:t>
        <a:bodyPr/>
        <a:lstStyle/>
        <a:p>
          <a:r>
            <a:rPr lang="uk-UA" b="1" dirty="0" smtClean="0"/>
            <a:t>укладення трудового договору (прийом працівника на роботу)</a:t>
          </a:r>
        </a:p>
      </dgm:t>
    </dgm:pt>
    <dgm:pt modelId="{92C7E9E2-58F4-46DB-8C3C-1CF403B6AFBF}" type="parTrans" cxnId="{4F3639EA-B591-4C23-8B0D-D388B7DED5A4}">
      <dgm:prSet/>
      <dgm:spPr/>
      <dgm:t>
        <a:bodyPr/>
        <a:lstStyle/>
        <a:p>
          <a:endParaRPr lang="ru-RU"/>
        </a:p>
      </dgm:t>
    </dgm:pt>
    <dgm:pt modelId="{531CC12E-D7BF-41DE-9A36-ADC007960E55}" type="sibTrans" cxnId="{4F3639EA-B591-4C23-8B0D-D388B7DED5A4}">
      <dgm:prSet/>
      <dgm:spPr/>
      <dgm:t>
        <a:bodyPr/>
        <a:lstStyle/>
        <a:p>
          <a:endParaRPr lang="ru-RU"/>
        </a:p>
      </dgm:t>
    </dgm:pt>
    <dgm:pt modelId="{A16B6325-1F7C-4FB0-8FB2-5C72AE45A66D}">
      <dgm:prSet phldrT="[Текст]"/>
      <dgm:spPr/>
      <dgm:t>
        <a:bodyPr/>
        <a:lstStyle/>
        <a:p>
          <a:r>
            <a:rPr lang="uk-UA" b="1" dirty="0" smtClean="0"/>
            <a:t>припинення трудового договору (звільнення працівника з роботи чи посади)</a:t>
          </a:r>
          <a:endParaRPr lang="ru-RU" b="1" dirty="0"/>
        </a:p>
      </dgm:t>
    </dgm:pt>
    <dgm:pt modelId="{134F8C62-EAD9-4E54-8229-438193FBDFEC}" type="parTrans" cxnId="{7EED6360-31AA-4E44-B79D-4C9C41232D71}">
      <dgm:prSet/>
      <dgm:spPr/>
      <dgm:t>
        <a:bodyPr/>
        <a:lstStyle/>
        <a:p>
          <a:endParaRPr lang="ru-RU"/>
        </a:p>
      </dgm:t>
    </dgm:pt>
    <dgm:pt modelId="{0FCB3632-B38C-4093-8ACD-344073B37709}" type="sibTrans" cxnId="{7EED6360-31AA-4E44-B79D-4C9C41232D71}">
      <dgm:prSet/>
      <dgm:spPr/>
      <dgm:t>
        <a:bodyPr/>
        <a:lstStyle/>
        <a:p>
          <a:endParaRPr lang="ru-RU"/>
        </a:p>
      </dgm:t>
    </dgm:pt>
    <dgm:pt modelId="{8D5882BF-6FAC-4329-9D82-2E407F1FD7CE}">
      <dgm:prSet/>
      <dgm:spPr/>
      <dgm:t>
        <a:bodyPr/>
        <a:lstStyle/>
        <a:p>
          <a:r>
            <a:rPr lang="uk-UA" b="1" dirty="0" smtClean="0"/>
            <a:t>зміну трудового договору (переведення працівника на іншу роботу)</a:t>
          </a:r>
        </a:p>
      </dgm:t>
    </dgm:pt>
    <dgm:pt modelId="{63F8BF62-AF39-4039-BE6E-2C5EA1C4A5AE}" type="parTrans" cxnId="{EC085959-A6AD-43B8-BCFE-682448C25FB8}">
      <dgm:prSet/>
      <dgm:spPr/>
      <dgm:t>
        <a:bodyPr/>
        <a:lstStyle/>
        <a:p>
          <a:endParaRPr lang="ru-RU"/>
        </a:p>
      </dgm:t>
    </dgm:pt>
    <dgm:pt modelId="{F63EDC73-51AC-4259-823D-519ADC5C47E9}" type="sibTrans" cxnId="{EC085959-A6AD-43B8-BCFE-682448C25FB8}">
      <dgm:prSet/>
      <dgm:spPr/>
      <dgm:t>
        <a:bodyPr/>
        <a:lstStyle/>
        <a:p>
          <a:endParaRPr lang="ru-RU"/>
        </a:p>
      </dgm:t>
    </dgm:pt>
    <dgm:pt modelId="{F524B08D-371D-46B4-8AAC-F765E4CB7602}" type="pres">
      <dgm:prSet presAssocID="{A995D0FA-6068-4B4E-8759-450DD9B73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8E2F9-42D8-4C60-8C69-95F89C736ABC}" type="pres">
      <dgm:prSet presAssocID="{A995D0FA-6068-4B4E-8759-450DD9B73607}" presName="Name1" presStyleCnt="0"/>
      <dgm:spPr/>
    </dgm:pt>
    <dgm:pt modelId="{7D797C4F-61D4-4101-9081-5DC1D564700C}" type="pres">
      <dgm:prSet presAssocID="{A995D0FA-6068-4B4E-8759-450DD9B73607}" presName="cycle" presStyleCnt="0"/>
      <dgm:spPr/>
    </dgm:pt>
    <dgm:pt modelId="{B32CEF70-6442-48F7-8626-3AF6AC3CCDEB}" type="pres">
      <dgm:prSet presAssocID="{A995D0FA-6068-4B4E-8759-450DD9B73607}" presName="srcNode" presStyleLbl="node1" presStyleIdx="0" presStyleCnt="3"/>
      <dgm:spPr/>
    </dgm:pt>
    <dgm:pt modelId="{C29C76BA-33E1-4485-B64F-F8F1FF970D62}" type="pres">
      <dgm:prSet presAssocID="{A995D0FA-6068-4B4E-8759-450DD9B736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BF22F-E82C-4156-A40A-A361C7F2A630}" type="pres">
      <dgm:prSet presAssocID="{A995D0FA-6068-4B4E-8759-450DD9B73607}" presName="extraNode" presStyleLbl="node1" presStyleIdx="0" presStyleCnt="3"/>
      <dgm:spPr/>
    </dgm:pt>
    <dgm:pt modelId="{39461335-B351-4E38-A35F-1D186C62EB9A}" type="pres">
      <dgm:prSet presAssocID="{A995D0FA-6068-4B4E-8759-450DD9B73607}" presName="dstNode" presStyleLbl="node1" presStyleIdx="0" presStyleCnt="3"/>
      <dgm:spPr/>
    </dgm:pt>
    <dgm:pt modelId="{94C50FE8-6768-4C7D-B872-4CBDF64D9D14}" type="pres">
      <dgm:prSet presAssocID="{87E4F510-9A4F-4796-A922-6AF51A2757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395E-F9D4-466E-8E31-3F156D60B98D}" type="pres">
      <dgm:prSet presAssocID="{87E4F510-9A4F-4796-A922-6AF51A27575F}" presName="accent_1" presStyleCnt="0"/>
      <dgm:spPr/>
    </dgm:pt>
    <dgm:pt modelId="{2677B702-02BA-425F-B405-8133388CD5BE}" type="pres">
      <dgm:prSet presAssocID="{87E4F510-9A4F-4796-A922-6AF51A27575F}" presName="accentRepeatNode" presStyleLbl="solidFgAcc1" presStyleIdx="0" presStyleCnt="3" custScaleX="119486" custScaleY="1146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47760C-4B65-4A5B-9343-15163661C8ED}" type="pres">
      <dgm:prSet presAssocID="{8D5882BF-6FAC-4329-9D82-2E407F1FD7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3E89-6F1F-4ED3-93F5-C1A08F5AC534}" type="pres">
      <dgm:prSet presAssocID="{8D5882BF-6FAC-4329-9D82-2E407F1FD7CE}" presName="accent_2" presStyleCnt="0"/>
      <dgm:spPr/>
    </dgm:pt>
    <dgm:pt modelId="{946BAC61-4A06-4436-8950-DE14E82EEFA2}" type="pres">
      <dgm:prSet presAssocID="{8D5882BF-6FAC-4329-9D82-2E407F1FD7CE}" presName="accentRepeatNode" presStyleLbl="solidFgAcc1" presStyleIdx="1" presStyleCnt="3" custScaleX="117778" custScaleY="11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DBE722-0E16-4EB7-A3ED-FA2BB5300490}" type="pres">
      <dgm:prSet presAssocID="{A16B6325-1F7C-4FB0-8FB2-5C72AE45A6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ABFA-7A9E-4422-924B-1B37731C83C8}" type="pres">
      <dgm:prSet presAssocID="{A16B6325-1F7C-4FB0-8FB2-5C72AE45A66D}" presName="accent_3" presStyleCnt="0"/>
      <dgm:spPr/>
    </dgm:pt>
    <dgm:pt modelId="{A3E36780-D9B2-4ED0-AF60-6FDC0FA889D6}" type="pres">
      <dgm:prSet presAssocID="{A16B6325-1F7C-4FB0-8FB2-5C72AE45A66D}" presName="accentRepeatNode" presStyleLbl="solidFgAcc1" presStyleIdx="2" presStyleCnt="3" custScaleX="111040" custScaleY="112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9BC8DF-7FEA-4F97-8079-CAF3034E1770}" type="presOf" srcId="{531CC12E-D7BF-41DE-9A36-ADC007960E55}" destId="{C29C76BA-33E1-4485-B64F-F8F1FF970D62}" srcOrd="0" destOrd="0" presId="urn:microsoft.com/office/officeart/2008/layout/VerticalCurvedList"/>
    <dgm:cxn modelId="{4F3639EA-B591-4C23-8B0D-D388B7DED5A4}" srcId="{A995D0FA-6068-4B4E-8759-450DD9B73607}" destId="{87E4F510-9A4F-4796-A922-6AF51A27575F}" srcOrd="0" destOrd="0" parTransId="{92C7E9E2-58F4-46DB-8C3C-1CF403B6AFBF}" sibTransId="{531CC12E-D7BF-41DE-9A36-ADC007960E55}"/>
    <dgm:cxn modelId="{9C8CDA0F-2DE8-46FA-9A9F-8BC0BCE158A1}" type="presOf" srcId="{A995D0FA-6068-4B4E-8759-450DD9B73607}" destId="{F524B08D-371D-46B4-8AAC-F765E4CB7602}" srcOrd="0" destOrd="0" presId="urn:microsoft.com/office/officeart/2008/layout/VerticalCurvedList"/>
    <dgm:cxn modelId="{7EED6360-31AA-4E44-B79D-4C9C41232D71}" srcId="{A995D0FA-6068-4B4E-8759-450DD9B73607}" destId="{A16B6325-1F7C-4FB0-8FB2-5C72AE45A66D}" srcOrd="2" destOrd="0" parTransId="{134F8C62-EAD9-4E54-8229-438193FBDFEC}" sibTransId="{0FCB3632-B38C-4093-8ACD-344073B37709}"/>
    <dgm:cxn modelId="{49C3FA6D-1B95-4EAC-AA72-D745DB7E00AE}" type="presOf" srcId="{A16B6325-1F7C-4FB0-8FB2-5C72AE45A66D}" destId="{E9DBE722-0E16-4EB7-A3ED-FA2BB5300490}" srcOrd="0" destOrd="0" presId="urn:microsoft.com/office/officeart/2008/layout/VerticalCurvedList"/>
    <dgm:cxn modelId="{8C0980FF-F494-459E-B4DC-78A36293E57E}" type="presOf" srcId="{8D5882BF-6FAC-4329-9D82-2E407F1FD7CE}" destId="{F347760C-4B65-4A5B-9343-15163661C8ED}" srcOrd="0" destOrd="0" presId="urn:microsoft.com/office/officeart/2008/layout/VerticalCurvedList"/>
    <dgm:cxn modelId="{EC085959-A6AD-43B8-BCFE-682448C25FB8}" srcId="{A995D0FA-6068-4B4E-8759-450DD9B73607}" destId="{8D5882BF-6FAC-4329-9D82-2E407F1FD7CE}" srcOrd="1" destOrd="0" parTransId="{63F8BF62-AF39-4039-BE6E-2C5EA1C4A5AE}" sibTransId="{F63EDC73-51AC-4259-823D-519ADC5C47E9}"/>
    <dgm:cxn modelId="{B6D4450C-AA84-40C9-82A9-3826A577F063}" type="presOf" srcId="{87E4F510-9A4F-4796-A922-6AF51A27575F}" destId="{94C50FE8-6768-4C7D-B872-4CBDF64D9D14}" srcOrd="0" destOrd="0" presId="urn:microsoft.com/office/officeart/2008/layout/VerticalCurvedList"/>
    <dgm:cxn modelId="{B9FDF2E6-DFF2-44ED-A9BF-15239C61FE16}" type="presParOf" srcId="{F524B08D-371D-46B4-8AAC-F765E4CB7602}" destId="{CD18E2F9-42D8-4C60-8C69-95F89C736ABC}" srcOrd="0" destOrd="0" presId="urn:microsoft.com/office/officeart/2008/layout/VerticalCurvedList"/>
    <dgm:cxn modelId="{18B145E7-92C9-4D39-B6A8-6E4B721D4DD4}" type="presParOf" srcId="{CD18E2F9-42D8-4C60-8C69-95F89C736ABC}" destId="{7D797C4F-61D4-4101-9081-5DC1D564700C}" srcOrd="0" destOrd="0" presId="urn:microsoft.com/office/officeart/2008/layout/VerticalCurvedList"/>
    <dgm:cxn modelId="{D9924E13-9792-4331-A14D-24EF014A918C}" type="presParOf" srcId="{7D797C4F-61D4-4101-9081-5DC1D564700C}" destId="{B32CEF70-6442-48F7-8626-3AF6AC3CCDEB}" srcOrd="0" destOrd="0" presId="urn:microsoft.com/office/officeart/2008/layout/VerticalCurvedList"/>
    <dgm:cxn modelId="{B0F6E4AD-3180-4E51-854E-5AF39CED8009}" type="presParOf" srcId="{7D797C4F-61D4-4101-9081-5DC1D564700C}" destId="{C29C76BA-33E1-4485-B64F-F8F1FF970D62}" srcOrd="1" destOrd="0" presId="urn:microsoft.com/office/officeart/2008/layout/VerticalCurvedList"/>
    <dgm:cxn modelId="{C1A261AA-C560-422D-B738-A366D9A1D478}" type="presParOf" srcId="{7D797C4F-61D4-4101-9081-5DC1D564700C}" destId="{94FBF22F-E82C-4156-A40A-A361C7F2A630}" srcOrd="2" destOrd="0" presId="urn:microsoft.com/office/officeart/2008/layout/VerticalCurvedList"/>
    <dgm:cxn modelId="{7B60D752-054D-4DB9-B37B-0645212735FA}" type="presParOf" srcId="{7D797C4F-61D4-4101-9081-5DC1D564700C}" destId="{39461335-B351-4E38-A35F-1D186C62EB9A}" srcOrd="3" destOrd="0" presId="urn:microsoft.com/office/officeart/2008/layout/VerticalCurvedList"/>
    <dgm:cxn modelId="{0E50CC7B-A7B0-4CCB-A7EC-0EBADFD0807C}" type="presParOf" srcId="{CD18E2F9-42D8-4C60-8C69-95F89C736ABC}" destId="{94C50FE8-6768-4C7D-B872-4CBDF64D9D14}" srcOrd="1" destOrd="0" presId="urn:microsoft.com/office/officeart/2008/layout/VerticalCurvedList"/>
    <dgm:cxn modelId="{77FAA0BB-B94A-45B6-AFD0-FB50A611EA35}" type="presParOf" srcId="{CD18E2F9-42D8-4C60-8C69-95F89C736ABC}" destId="{7B95395E-F9D4-466E-8E31-3F156D60B98D}" srcOrd="2" destOrd="0" presId="urn:microsoft.com/office/officeart/2008/layout/VerticalCurvedList"/>
    <dgm:cxn modelId="{E7DBB5CF-E22E-491F-9D45-33A22509BD70}" type="presParOf" srcId="{7B95395E-F9D4-466E-8E31-3F156D60B98D}" destId="{2677B702-02BA-425F-B405-8133388CD5BE}" srcOrd="0" destOrd="0" presId="urn:microsoft.com/office/officeart/2008/layout/VerticalCurvedList"/>
    <dgm:cxn modelId="{0241D4A3-00CF-48D9-9541-90E392D52DF4}" type="presParOf" srcId="{CD18E2F9-42D8-4C60-8C69-95F89C736ABC}" destId="{F347760C-4B65-4A5B-9343-15163661C8ED}" srcOrd="3" destOrd="0" presId="urn:microsoft.com/office/officeart/2008/layout/VerticalCurvedList"/>
    <dgm:cxn modelId="{1843D8DE-ED96-4FF2-91E4-7391E356C2B3}" type="presParOf" srcId="{CD18E2F9-42D8-4C60-8C69-95F89C736ABC}" destId="{20073E89-6F1F-4ED3-93F5-C1A08F5AC534}" srcOrd="4" destOrd="0" presId="urn:microsoft.com/office/officeart/2008/layout/VerticalCurvedList"/>
    <dgm:cxn modelId="{2BAA8A1A-D7DA-4CCA-9BE4-D73E7EE31B92}" type="presParOf" srcId="{20073E89-6F1F-4ED3-93F5-C1A08F5AC534}" destId="{946BAC61-4A06-4436-8950-DE14E82EEFA2}" srcOrd="0" destOrd="0" presId="urn:microsoft.com/office/officeart/2008/layout/VerticalCurvedList"/>
    <dgm:cxn modelId="{71422969-EFE7-4CE8-9466-C235D5151081}" type="presParOf" srcId="{CD18E2F9-42D8-4C60-8C69-95F89C736ABC}" destId="{E9DBE722-0E16-4EB7-A3ED-FA2BB5300490}" srcOrd="5" destOrd="0" presId="urn:microsoft.com/office/officeart/2008/layout/VerticalCurvedList"/>
    <dgm:cxn modelId="{27B3066C-1A18-4021-A2DF-0311D0FA5025}" type="presParOf" srcId="{CD18E2F9-42D8-4C60-8C69-95F89C736ABC}" destId="{4463ABFA-7A9E-4422-924B-1B37731C83C8}" srcOrd="6" destOrd="0" presId="urn:microsoft.com/office/officeart/2008/layout/VerticalCurvedList"/>
    <dgm:cxn modelId="{819363E5-80FB-46A5-AB34-2AC1D8F89943}" type="presParOf" srcId="{4463ABFA-7A9E-4422-924B-1B37731C83C8}" destId="{A3E36780-D9B2-4ED0-AF60-6FDC0FA8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DC534-807F-493F-A59E-4AA0329EC451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088139-C8CB-4152-9D5B-6E4988A02B6B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noProof="0" dirty="0" smtClean="0"/>
            <a:t>, що укладається на невизначений термін</a:t>
          </a:r>
          <a:endParaRPr lang="uk-UA" noProof="0" dirty="0"/>
        </a:p>
      </dgm:t>
    </dgm:pt>
    <dgm:pt modelId="{751EB6EE-D157-4219-88D1-7A3EFD5E1F2C}" type="parTrans" cxnId="{FDEE3AB0-E61D-4581-B9F0-68D2185FFBF6}">
      <dgm:prSet/>
      <dgm:spPr/>
      <dgm:t>
        <a:bodyPr/>
        <a:lstStyle/>
        <a:p>
          <a:endParaRPr lang="ru-RU"/>
        </a:p>
      </dgm:t>
    </dgm:pt>
    <dgm:pt modelId="{55D3D351-B7F2-433A-978A-A48F833CFE88}" type="sibTrans" cxnId="{FDEE3AB0-E61D-4581-B9F0-68D2185FFBF6}">
      <dgm:prSet/>
      <dgm:spPr/>
      <dgm:t>
        <a:bodyPr/>
        <a:lstStyle/>
        <a:p>
          <a:endParaRPr lang="ru-RU"/>
        </a:p>
      </dgm:t>
    </dgm:pt>
    <dgm:pt modelId="{7377AF75-B79C-4AED-9C6C-671778789A7A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noProof="0" dirty="0" smtClean="0"/>
            <a:t>, встановлений за погодженням сторін</a:t>
          </a:r>
          <a:endParaRPr lang="uk-UA" noProof="0" dirty="0"/>
        </a:p>
      </dgm:t>
    </dgm:pt>
    <dgm:pt modelId="{E7EA5839-9E40-4313-946F-2B56F6DC90CB}" type="parTrans" cxnId="{71EDDDBF-70B5-4493-9ABE-16C4F6BD13F7}">
      <dgm:prSet/>
      <dgm:spPr/>
      <dgm:t>
        <a:bodyPr/>
        <a:lstStyle/>
        <a:p>
          <a:endParaRPr lang="ru-RU"/>
        </a:p>
      </dgm:t>
    </dgm:pt>
    <dgm:pt modelId="{D7066E04-9BD7-49FB-B628-E03B67937CBB}" type="sibTrans" cxnId="{71EDDDBF-70B5-4493-9ABE-16C4F6BD13F7}">
      <dgm:prSet/>
      <dgm:spPr/>
      <dgm:t>
        <a:bodyPr/>
        <a:lstStyle/>
        <a:p>
          <a:endParaRPr lang="ru-RU"/>
        </a:p>
      </dgm:t>
    </dgm:pt>
    <dgm:pt modelId="{CB9A18A8-D95E-4F7F-90AD-6BA47BF473AD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noProof="0" dirty="0" smtClean="0"/>
            <a:t>такий, що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b="1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5042776-7DDE-4971-8C32-D76B94C60448}" type="parTrans" cxnId="{F4272C55-ADC6-42C8-AAB2-E177F51C126D}">
      <dgm:prSet/>
      <dgm:spPr/>
      <dgm:t>
        <a:bodyPr/>
        <a:lstStyle/>
        <a:p>
          <a:endParaRPr lang="ru-RU"/>
        </a:p>
      </dgm:t>
    </dgm:pt>
    <dgm:pt modelId="{FC8AA003-4721-4596-AB86-9B7471FA4954}" type="sibTrans" cxnId="{F4272C55-ADC6-42C8-AAB2-E177F51C126D}">
      <dgm:prSet/>
      <dgm:spPr/>
      <dgm:t>
        <a:bodyPr/>
        <a:lstStyle/>
        <a:p>
          <a:endParaRPr lang="ru-RU"/>
        </a:p>
      </dgm:t>
    </dgm:pt>
    <dgm:pt modelId="{3D0285DC-CC3A-401C-A659-4EAE96BECDD8}" type="pres">
      <dgm:prSet presAssocID="{7CBDC534-807F-493F-A59E-4AA0329EC4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6F27-BDC8-42AC-9B2D-E18C278EEFDE}" type="pres">
      <dgm:prSet presAssocID="{F5088139-C8CB-4152-9D5B-6E4988A02B6B}" presName="circle1" presStyleLbl="node1" presStyleIdx="0" presStyleCnt="3"/>
      <dgm:spPr/>
    </dgm:pt>
    <dgm:pt modelId="{69FA2B86-1413-419C-8134-73BB93DDE6E5}" type="pres">
      <dgm:prSet presAssocID="{F5088139-C8CB-4152-9D5B-6E4988A02B6B}" presName="space" presStyleCnt="0"/>
      <dgm:spPr/>
    </dgm:pt>
    <dgm:pt modelId="{819F6D0E-C90D-4D6B-B115-C5E1162FD41D}" type="pres">
      <dgm:prSet presAssocID="{F5088139-C8CB-4152-9D5B-6E4988A02B6B}" presName="rect1" presStyleLbl="alignAcc1" presStyleIdx="0" presStyleCnt="3"/>
      <dgm:spPr/>
      <dgm:t>
        <a:bodyPr/>
        <a:lstStyle/>
        <a:p>
          <a:endParaRPr lang="ru-RU"/>
        </a:p>
      </dgm:t>
    </dgm:pt>
    <dgm:pt modelId="{7A72B531-4D96-4169-A348-6DE42F4230E0}" type="pres">
      <dgm:prSet presAssocID="{7377AF75-B79C-4AED-9C6C-671778789A7A}" presName="vertSpace2" presStyleLbl="node1" presStyleIdx="0" presStyleCnt="3"/>
      <dgm:spPr/>
    </dgm:pt>
    <dgm:pt modelId="{E3FDD0BB-6628-4972-9A66-9E2105AEABD4}" type="pres">
      <dgm:prSet presAssocID="{7377AF75-B79C-4AED-9C6C-671778789A7A}" presName="circle2" presStyleLbl="node1" presStyleIdx="1" presStyleCnt="3"/>
      <dgm:spPr/>
    </dgm:pt>
    <dgm:pt modelId="{FDB6E015-70F0-413C-A854-CD180F1E14AE}" type="pres">
      <dgm:prSet presAssocID="{7377AF75-B79C-4AED-9C6C-671778789A7A}" presName="rect2" presStyleLbl="alignAcc1" presStyleIdx="1" presStyleCnt="3"/>
      <dgm:spPr/>
      <dgm:t>
        <a:bodyPr/>
        <a:lstStyle/>
        <a:p>
          <a:endParaRPr lang="ru-RU"/>
        </a:p>
      </dgm:t>
    </dgm:pt>
    <dgm:pt modelId="{CA3D3445-9C8A-4908-A8A9-5C5460A21F6D}" type="pres">
      <dgm:prSet presAssocID="{CB9A18A8-D95E-4F7F-90AD-6BA47BF473AD}" presName="vertSpace3" presStyleLbl="node1" presStyleIdx="1" presStyleCnt="3"/>
      <dgm:spPr/>
    </dgm:pt>
    <dgm:pt modelId="{505B14A3-781E-465A-B136-5D9967C6DC40}" type="pres">
      <dgm:prSet presAssocID="{CB9A18A8-D95E-4F7F-90AD-6BA47BF473AD}" presName="circle3" presStyleLbl="node1" presStyleIdx="2" presStyleCnt="3"/>
      <dgm:spPr/>
    </dgm:pt>
    <dgm:pt modelId="{C1163B7C-793F-4BA9-BDCE-84DCFDF7336E}" type="pres">
      <dgm:prSet presAssocID="{CB9A18A8-D95E-4F7F-90AD-6BA47BF473AD}" presName="rect3" presStyleLbl="alignAcc1" presStyleIdx="2" presStyleCnt="3"/>
      <dgm:spPr/>
      <dgm:t>
        <a:bodyPr/>
        <a:lstStyle/>
        <a:p>
          <a:endParaRPr lang="ru-RU"/>
        </a:p>
      </dgm:t>
    </dgm:pt>
    <dgm:pt modelId="{BE667FA0-6B4B-47B2-A3A5-9617BE09D2A5}" type="pres">
      <dgm:prSet presAssocID="{F5088139-C8CB-4152-9D5B-6E4988A02B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A5C7-37D7-49C6-AEA8-4BADAB3EDD58}" type="pres">
      <dgm:prSet presAssocID="{7377AF75-B79C-4AED-9C6C-67177878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C20E-3376-47C4-976B-A54CDBA08AAF}" type="pres">
      <dgm:prSet presAssocID="{CB9A18A8-D95E-4F7F-90AD-6BA47BF473A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72C55-ADC6-42C8-AAB2-E177F51C126D}" srcId="{7CBDC534-807F-493F-A59E-4AA0329EC451}" destId="{CB9A18A8-D95E-4F7F-90AD-6BA47BF473AD}" srcOrd="2" destOrd="0" parTransId="{65042776-7DDE-4971-8C32-D76B94C60448}" sibTransId="{FC8AA003-4721-4596-AB86-9B7471FA4954}"/>
    <dgm:cxn modelId="{6AB6A03C-3F3E-4D12-8E7C-3AE7BED42694}" type="presOf" srcId="{CB9A18A8-D95E-4F7F-90AD-6BA47BF473AD}" destId="{C1163B7C-793F-4BA9-BDCE-84DCFDF7336E}" srcOrd="0" destOrd="0" presId="urn:microsoft.com/office/officeart/2005/8/layout/target3"/>
    <dgm:cxn modelId="{D4707E59-2D31-4C38-97F4-BA49D6670641}" type="presOf" srcId="{7377AF75-B79C-4AED-9C6C-671778789A7A}" destId="{2DEEA5C7-37D7-49C6-AEA8-4BADAB3EDD58}" srcOrd="1" destOrd="0" presId="urn:microsoft.com/office/officeart/2005/8/layout/target3"/>
    <dgm:cxn modelId="{71EDDDBF-70B5-4493-9ABE-16C4F6BD13F7}" srcId="{7CBDC534-807F-493F-A59E-4AA0329EC451}" destId="{7377AF75-B79C-4AED-9C6C-671778789A7A}" srcOrd="1" destOrd="0" parTransId="{E7EA5839-9E40-4313-946F-2B56F6DC90CB}" sibTransId="{D7066E04-9BD7-49FB-B628-E03B67937CBB}"/>
    <dgm:cxn modelId="{D178603E-445D-4A80-8F24-327F8FD691DA}" type="presOf" srcId="{CB9A18A8-D95E-4F7F-90AD-6BA47BF473AD}" destId="{5DACC20E-3376-47C4-976B-A54CDBA08AAF}" srcOrd="1" destOrd="0" presId="urn:microsoft.com/office/officeart/2005/8/layout/target3"/>
    <dgm:cxn modelId="{9F03C5D0-EF07-46DC-8B27-B8F5F4CEB9A6}" type="presOf" srcId="{F5088139-C8CB-4152-9D5B-6E4988A02B6B}" destId="{819F6D0E-C90D-4D6B-B115-C5E1162FD41D}" srcOrd="0" destOrd="0" presId="urn:microsoft.com/office/officeart/2005/8/layout/target3"/>
    <dgm:cxn modelId="{FDEE3AB0-E61D-4581-B9F0-68D2185FFBF6}" srcId="{7CBDC534-807F-493F-A59E-4AA0329EC451}" destId="{F5088139-C8CB-4152-9D5B-6E4988A02B6B}" srcOrd="0" destOrd="0" parTransId="{751EB6EE-D157-4219-88D1-7A3EFD5E1F2C}" sibTransId="{55D3D351-B7F2-433A-978A-A48F833CFE88}"/>
    <dgm:cxn modelId="{7D3F603A-C3AD-4F09-B3D0-40ADA5FE0109}" type="presOf" srcId="{7CBDC534-807F-493F-A59E-4AA0329EC451}" destId="{3D0285DC-CC3A-401C-A659-4EAE96BECDD8}" srcOrd="0" destOrd="0" presId="urn:microsoft.com/office/officeart/2005/8/layout/target3"/>
    <dgm:cxn modelId="{C4724145-A5A5-4FE1-A266-40B641B527DE}" type="presOf" srcId="{F5088139-C8CB-4152-9D5B-6E4988A02B6B}" destId="{BE667FA0-6B4B-47B2-A3A5-9617BE09D2A5}" srcOrd="1" destOrd="0" presId="urn:microsoft.com/office/officeart/2005/8/layout/target3"/>
    <dgm:cxn modelId="{C41AD4C9-C744-47B1-9B24-ADD7D0244025}" type="presOf" srcId="{7377AF75-B79C-4AED-9C6C-671778789A7A}" destId="{FDB6E015-70F0-413C-A854-CD180F1E14AE}" srcOrd="0" destOrd="0" presId="urn:microsoft.com/office/officeart/2005/8/layout/target3"/>
    <dgm:cxn modelId="{6EC9C49D-33AB-4A72-A103-B9C265CB8D77}" type="presParOf" srcId="{3D0285DC-CC3A-401C-A659-4EAE96BECDD8}" destId="{65656F27-BDC8-42AC-9B2D-E18C278EEFDE}" srcOrd="0" destOrd="0" presId="urn:microsoft.com/office/officeart/2005/8/layout/target3"/>
    <dgm:cxn modelId="{7F93A154-BF07-4611-96AF-227DFC696C57}" type="presParOf" srcId="{3D0285DC-CC3A-401C-A659-4EAE96BECDD8}" destId="{69FA2B86-1413-419C-8134-73BB93DDE6E5}" srcOrd="1" destOrd="0" presId="urn:microsoft.com/office/officeart/2005/8/layout/target3"/>
    <dgm:cxn modelId="{C81E13F2-4D3F-4441-885F-4AA4D1A78343}" type="presParOf" srcId="{3D0285DC-CC3A-401C-A659-4EAE96BECDD8}" destId="{819F6D0E-C90D-4D6B-B115-C5E1162FD41D}" srcOrd="2" destOrd="0" presId="urn:microsoft.com/office/officeart/2005/8/layout/target3"/>
    <dgm:cxn modelId="{E5FC7F0F-A9EC-4AA7-8D13-498900729558}" type="presParOf" srcId="{3D0285DC-CC3A-401C-A659-4EAE96BECDD8}" destId="{7A72B531-4D96-4169-A348-6DE42F4230E0}" srcOrd="3" destOrd="0" presId="urn:microsoft.com/office/officeart/2005/8/layout/target3"/>
    <dgm:cxn modelId="{6F43B91C-EBB4-47E6-AE49-BF2660883564}" type="presParOf" srcId="{3D0285DC-CC3A-401C-A659-4EAE96BECDD8}" destId="{E3FDD0BB-6628-4972-9A66-9E2105AEABD4}" srcOrd="4" destOrd="0" presId="urn:microsoft.com/office/officeart/2005/8/layout/target3"/>
    <dgm:cxn modelId="{657BF113-60D4-4F2A-9002-EC03A870E471}" type="presParOf" srcId="{3D0285DC-CC3A-401C-A659-4EAE96BECDD8}" destId="{FDB6E015-70F0-413C-A854-CD180F1E14AE}" srcOrd="5" destOrd="0" presId="urn:microsoft.com/office/officeart/2005/8/layout/target3"/>
    <dgm:cxn modelId="{E3098828-FD41-4299-929C-6E9AD38097AD}" type="presParOf" srcId="{3D0285DC-CC3A-401C-A659-4EAE96BECDD8}" destId="{CA3D3445-9C8A-4908-A8A9-5C5460A21F6D}" srcOrd="6" destOrd="0" presId="urn:microsoft.com/office/officeart/2005/8/layout/target3"/>
    <dgm:cxn modelId="{18C0EEDC-006E-4143-82F2-EEA834DD6217}" type="presParOf" srcId="{3D0285DC-CC3A-401C-A659-4EAE96BECDD8}" destId="{505B14A3-781E-465A-B136-5D9967C6DC40}" srcOrd="7" destOrd="0" presId="urn:microsoft.com/office/officeart/2005/8/layout/target3"/>
    <dgm:cxn modelId="{0976CC95-AE2A-4626-B789-22BF9654A280}" type="presParOf" srcId="{3D0285DC-CC3A-401C-A659-4EAE96BECDD8}" destId="{C1163B7C-793F-4BA9-BDCE-84DCFDF7336E}" srcOrd="8" destOrd="0" presId="urn:microsoft.com/office/officeart/2005/8/layout/target3"/>
    <dgm:cxn modelId="{C564493D-1BBB-460A-B3BC-E7F318D16652}" type="presParOf" srcId="{3D0285DC-CC3A-401C-A659-4EAE96BECDD8}" destId="{BE667FA0-6B4B-47B2-A3A5-9617BE09D2A5}" srcOrd="9" destOrd="0" presId="urn:microsoft.com/office/officeart/2005/8/layout/target3"/>
    <dgm:cxn modelId="{D9303FEA-1F61-4661-93E6-CE2FEE0A22F2}" type="presParOf" srcId="{3D0285DC-CC3A-401C-A659-4EAE96BECDD8}" destId="{2DEEA5C7-37D7-49C6-AEA8-4BADAB3EDD58}" srcOrd="10" destOrd="0" presId="urn:microsoft.com/office/officeart/2005/8/layout/target3"/>
    <dgm:cxn modelId="{3C89BAC7-56EA-4632-BEFC-D2FA8EF86019}" type="presParOf" srcId="{3D0285DC-CC3A-401C-A659-4EAE96BECDD8}" destId="{5DACC20E-3376-47C4-976B-A54CDBA08A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232CD-B7A5-4FB5-9450-A5208680AD89}" type="doc">
      <dgm:prSet loTypeId="urn:microsoft.com/office/officeart/2005/8/layout/hierarchy2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00079A-B57A-4F9A-AB1B-91B461D805F9}">
      <dgm:prSet phldrT="[Текст]" custT="1"/>
      <dgm:spPr/>
      <dgm:t>
        <a:bodyPr/>
        <a:lstStyle/>
        <a:p>
          <a:r>
            <a:rPr lang="uk-UA" sz="1600" b="1" i="1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noProof="0" dirty="0">
            <a:solidFill>
              <a:schemeClr val="tx1"/>
            </a:solidFill>
          </a:endParaRPr>
        </a:p>
      </dgm:t>
    </dgm:pt>
    <dgm:pt modelId="{2ED90B77-2D77-4156-A034-1B06EB832D67}" type="parTrans" cxnId="{45B4AA36-7123-453D-AD1D-A548729155F2}">
      <dgm:prSet/>
      <dgm:spPr/>
      <dgm:t>
        <a:bodyPr/>
        <a:lstStyle/>
        <a:p>
          <a:endParaRPr lang="ru-RU"/>
        </a:p>
      </dgm:t>
    </dgm:pt>
    <dgm:pt modelId="{CA3F93D8-9042-4C52-8AA8-52B171C02794}" type="sibTrans" cxnId="{45B4AA36-7123-453D-AD1D-A548729155F2}">
      <dgm:prSet/>
      <dgm:spPr/>
      <dgm:t>
        <a:bodyPr/>
        <a:lstStyle/>
        <a:p>
          <a:endParaRPr lang="ru-RU"/>
        </a:p>
      </dgm:t>
    </dgm:pt>
    <dgm:pt modelId="{C44DC6C6-FD9A-4C13-B2EB-E1F585994AE9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83335B3-8A10-4DFC-9C1F-7B10038FAA3C}" type="parTrans" cxnId="{F8ED52E6-850D-47CA-86ED-3C010214B175}">
      <dgm:prSet/>
      <dgm:spPr/>
      <dgm:t>
        <a:bodyPr/>
        <a:lstStyle/>
        <a:p>
          <a:endParaRPr lang="ru-RU"/>
        </a:p>
      </dgm:t>
    </dgm:pt>
    <dgm:pt modelId="{5E5461AA-A294-48CC-80BF-31DEA552264D}" type="sibTrans" cxnId="{F8ED52E6-850D-47CA-86ED-3C010214B175}">
      <dgm:prSet/>
      <dgm:spPr/>
      <dgm:t>
        <a:bodyPr/>
        <a:lstStyle/>
        <a:p>
          <a:endParaRPr lang="ru-RU"/>
        </a:p>
      </dgm:t>
    </dgm:pt>
    <dgm:pt modelId="{154FB1F1-9CB5-42A4-ACE2-B1E48BCEFA8F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місце і рід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роботи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87A3FA8-5FBC-4AF2-8BED-9CF31049F42B}" type="parTrans" cxnId="{7E75A9CD-9AA3-4C30-AE3C-FB57734AF703}">
      <dgm:prSet/>
      <dgm:spPr/>
      <dgm:t>
        <a:bodyPr/>
        <a:lstStyle/>
        <a:p>
          <a:endParaRPr lang="ru-RU"/>
        </a:p>
      </dgm:t>
    </dgm:pt>
    <dgm:pt modelId="{D59C1846-9629-42B5-81A8-E406A65A81F9}" type="sibTrans" cxnId="{7E75A9CD-9AA3-4C30-AE3C-FB57734AF703}">
      <dgm:prSet/>
      <dgm:spPr/>
      <dgm:t>
        <a:bodyPr/>
        <a:lstStyle/>
        <a:p>
          <a:endParaRPr lang="ru-RU"/>
        </a:p>
      </dgm:t>
    </dgm:pt>
    <dgm:pt modelId="{4B9E5EDD-79A2-4E5E-BB8A-DBD85B6DE2CC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91B6E6D-7BB4-4735-B184-C244CA08E339}" type="parTrans" cxnId="{338383A6-6CEB-4064-8F5F-F304C3454712}">
      <dgm:prSet/>
      <dgm:spPr/>
      <dgm:t>
        <a:bodyPr/>
        <a:lstStyle/>
        <a:p>
          <a:endParaRPr lang="ru-RU"/>
        </a:p>
      </dgm:t>
    </dgm:pt>
    <dgm:pt modelId="{5BE237F5-A12A-418E-89DF-C4B6747CB654}" type="sibTrans" cxnId="{338383A6-6CEB-4064-8F5F-F304C3454712}">
      <dgm:prSet/>
      <dgm:spPr/>
      <dgm:t>
        <a:bodyPr/>
        <a:lstStyle/>
        <a:p>
          <a:endParaRPr lang="ru-RU"/>
        </a:p>
      </dgm:t>
    </dgm:pt>
    <dgm:pt modelId="{EE661946-13E8-4A21-8C60-AC8A7BA2027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BF77E491-1C60-4A09-AD3F-EE1E3E5CF226}" type="parTrans" cxnId="{33A0CE82-BF00-40D5-B09F-A9D3A5909C0F}">
      <dgm:prSet/>
      <dgm:spPr/>
      <dgm:t>
        <a:bodyPr/>
        <a:lstStyle/>
        <a:p>
          <a:endParaRPr lang="ru-RU"/>
        </a:p>
      </dgm:t>
    </dgm:pt>
    <dgm:pt modelId="{BFE3121A-4DB8-4AC1-8214-3C5006968BC6}" type="sibTrans" cxnId="{33A0CE82-BF00-40D5-B09F-A9D3A5909C0F}">
      <dgm:prSet/>
      <dgm:spPr/>
      <dgm:t>
        <a:bodyPr/>
        <a:lstStyle/>
        <a:p>
          <a:endParaRPr lang="ru-RU"/>
        </a:p>
      </dgm:t>
    </dgm:pt>
    <dgm:pt modelId="{11F6B11F-7F50-47B9-BBAD-D220645F9D7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A3D5064A-004C-4A1C-971D-A6ACEE79C150}" type="parTrans" cxnId="{DABA0DE5-4F5D-4549-A3C5-764F76E0114E}">
      <dgm:prSet/>
      <dgm:spPr/>
      <dgm:t>
        <a:bodyPr/>
        <a:lstStyle/>
        <a:p>
          <a:endParaRPr lang="ru-RU"/>
        </a:p>
      </dgm:t>
    </dgm:pt>
    <dgm:pt modelId="{2F9F08E9-BB92-47AA-8574-D9F2D9816A1C}" type="sibTrans" cxnId="{DABA0DE5-4F5D-4549-A3C5-764F76E0114E}">
      <dgm:prSet/>
      <dgm:spPr/>
      <dgm:t>
        <a:bodyPr/>
        <a:lstStyle/>
        <a:p>
          <a:endParaRPr lang="ru-RU"/>
        </a:p>
      </dgm:t>
    </dgm:pt>
    <dgm:pt modelId="{5588EE44-F56C-483A-9B0C-721FCCC93F05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договору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BFEF5B35-AB3A-42BE-A1EF-12F944BBBFDE}" type="parTrans" cxnId="{ED022AD0-D0BB-4C09-A2CF-A2FF9BC2ABC4}">
      <dgm:prSet/>
      <dgm:spPr/>
      <dgm:t>
        <a:bodyPr/>
        <a:lstStyle/>
        <a:p>
          <a:endParaRPr lang="ru-RU"/>
        </a:p>
      </dgm:t>
    </dgm:pt>
    <dgm:pt modelId="{E53D492E-74D5-4021-8726-ADC12462C2D0}" type="sibTrans" cxnId="{ED022AD0-D0BB-4C09-A2CF-A2FF9BC2ABC4}">
      <dgm:prSet/>
      <dgm:spPr/>
      <dgm:t>
        <a:bodyPr/>
        <a:lstStyle/>
        <a:p>
          <a:endParaRPr lang="ru-RU"/>
        </a:p>
      </dgm:t>
    </dgm:pt>
    <dgm:pt modelId="{CDC576B9-4FE4-4BBF-9D41-B36ACC221629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оплату праці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тощо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8ED45591-36C7-42D7-8E6A-C6B62C7F476A}" type="parTrans" cxnId="{A8C9C6C4-2678-4F27-9BAB-805F4974FEF0}">
      <dgm:prSet/>
      <dgm:spPr/>
      <dgm:t>
        <a:bodyPr/>
        <a:lstStyle/>
        <a:p>
          <a:endParaRPr lang="ru-RU"/>
        </a:p>
      </dgm:t>
    </dgm:pt>
    <dgm:pt modelId="{D55BD6D0-2C41-4D62-AD39-8FA9E51E4372}" type="sibTrans" cxnId="{A8C9C6C4-2678-4F27-9BAB-805F4974FEF0}">
      <dgm:prSet/>
      <dgm:spPr/>
      <dgm:t>
        <a:bodyPr/>
        <a:lstStyle/>
        <a:p>
          <a:endParaRPr lang="ru-RU"/>
        </a:p>
      </dgm:t>
    </dgm:pt>
    <dgm:pt modelId="{6D3B8E79-EF09-4B08-BB05-4FB841FADC6D}" type="pres">
      <dgm:prSet presAssocID="{BE0232CD-B7A5-4FB5-9450-A5208680AD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D303-1267-459C-AC76-2D1C87FC2AA3}" type="pres">
      <dgm:prSet presAssocID="{DB00079A-B57A-4F9A-AB1B-91B461D805F9}" presName="root1" presStyleCnt="0"/>
      <dgm:spPr/>
    </dgm:pt>
    <dgm:pt modelId="{6C864D5D-0C1B-41C6-8AEE-EDAD7DBD7AFC}" type="pres">
      <dgm:prSet presAssocID="{DB00079A-B57A-4F9A-AB1B-91B461D80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3CC-A565-424A-968E-E7D502EA184C}" type="pres">
      <dgm:prSet presAssocID="{DB00079A-B57A-4F9A-AB1B-91B461D805F9}" presName="level2hierChild" presStyleCnt="0"/>
      <dgm:spPr/>
    </dgm:pt>
    <dgm:pt modelId="{B41AC624-7FF3-4752-B9AE-1AFB5207A9C3}" type="pres">
      <dgm:prSet presAssocID="{383335B3-8A10-4DFC-9C1F-7B10038FAA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D8982E-0399-4689-83D5-E8B494B50C20}" type="pres">
      <dgm:prSet presAssocID="{383335B3-8A10-4DFC-9C1F-7B10038FAA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B63F500-9149-4929-BA11-6C8E22709A51}" type="pres">
      <dgm:prSet presAssocID="{C44DC6C6-FD9A-4C13-B2EB-E1F585994AE9}" presName="root2" presStyleCnt="0"/>
      <dgm:spPr/>
    </dgm:pt>
    <dgm:pt modelId="{B75C326F-6342-4420-BC7E-6FBC950E0C63}" type="pres">
      <dgm:prSet presAssocID="{C44DC6C6-FD9A-4C13-B2EB-E1F585994AE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44EEF-B065-40F4-88E9-EB212E475C5C}" type="pres">
      <dgm:prSet presAssocID="{C44DC6C6-FD9A-4C13-B2EB-E1F585994AE9}" presName="level3hierChild" presStyleCnt="0"/>
      <dgm:spPr/>
    </dgm:pt>
    <dgm:pt modelId="{8363CD1D-E942-401A-8D76-871B86E40E17}" type="pres">
      <dgm:prSet presAssocID="{487A3FA8-5FBC-4AF2-8BED-9CF31049F42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D9E72C9-B8FE-4B26-B4BE-B7496E63D7A7}" type="pres">
      <dgm:prSet presAssocID="{487A3FA8-5FBC-4AF2-8BED-9CF31049F42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6B21BB9-8D83-4429-9009-F65FA8DDBA0C}" type="pres">
      <dgm:prSet presAssocID="{154FB1F1-9CB5-42A4-ACE2-B1E48BCEFA8F}" presName="root2" presStyleCnt="0"/>
      <dgm:spPr/>
    </dgm:pt>
    <dgm:pt modelId="{E0180745-9C34-4B50-9672-75458F890653}" type="pres">
      <dgm:prSet presAssocID="{154FB1F1-9CB5-42A4-ACE2-B1E48BCEFA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F393A-688D-4731-91F9-D12942FF8CB2}" type="pres">
      <dgm:prSet presAssocID="{154FB1F1-9CB5-42A4-ACE2-B1E48BCEFA8F}" presName="level3hierChild" presStyleCnt="0"/>
      <dgm:spPr/>
    </dgm:pt>
    <dgm:pt modelId="{8D2AC491-59CD-4947-BD12-AE95AFE177E6}" type="pres">
      <dgm:prSet presAssocID="{991B6E6D-7BB4-4735-B184-C244CA08E33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F54FDC18-8BE7-468D-BA6A-8633401C2636}" type="pres">
      <dgm:prSet presAssocID="{991B6E6D-7BB4-4735-B184-C244CA08E33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DD2E8F9-42E3-4C7F-82E0-5A022E7A4BD0}" type="pres">
      <dgm:prSet presAssocID="{4B9E5EDD-79A2-4E5E-BB8A-DBD85B6DE2CC}" presName="root2" presStyleCnt="0"/>
      <dgm:spPr/>
    </dgm:pt>
    <dgm:pt modelId="{A2B419F4-C977-442B-AF0C-422BC251B587}" type="pres">
      <dgm:prSet presAssocID="{4B9E5EDD-79A2-4E5E-BB8A-DBD85B6DE2C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7EC6-12E2-4CB0-A687-2ACD0B92FA72}" type="pres">
      <dgm:prSet presAssocID="{4B9E5EDD-79A2-4E5E-BB8A-DBD85B6DE2CC}" presName="level3hierChild" presStyleCnt="0"/>
      <dgm:spPr/>
    </dgm:pt>
    <dgm:pt modelId="{74FC79F5-544A-44FD-B24B-B5D235EC4984}" type="pres">
      <dgm:prSet presAssocID="{BFEF5B35-AB3A-42BE-A1EF-12F944BBBFD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19D8EEA-4018-49B0-9999-783DE40B571C}" type="pres">
      <dgm:prSet presAssocID="{BFEF5B35-AB3A-42BE-A1EF-12F944BBBFD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FF92AA8-0109-4FE7-82C0-B033047969F5}" type="pres">
      <dgm:prSet presAssocID="{5588EE44-F56C-483A-9B0C-721FCCC93F05}" presName="root2" presStyleCnt="0"/>
      <dgm:spPr/>
    </dgm:pt>
    <dgm:pt modelId="{1D634BE5-5DD8-472D-BC65-75DB47EEC9E6}" type="pres">
      <dgm:prSet presAssocID="{5588EE44-F56C-483A-9B0C-721FCCC93F0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0626-2372-4B24-8019-3A75DF17CEA3}" type="pres">
      <dgm:prSet presAssocID="{5588EE44-F56C-483A-9B0C-721FCCC93F05}" presName="level3hierChild" presStyleCnt="0"/>
      <dgm:spPr/>
    </dgm:pt>
    <dgm:pt modelId="{17CDDCC0-701D-4973-A543-03DB1D7DAD50}" type="pres">
      <dgm:prSet presAssocID="{8ED45591-36C7-42D7-8E6A-C6B62C7F476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65DFB1A-957C-48F3-8F6A-232D73122ABE}" type="pres">
      <dgm:prSet presAssocID="{8ED45591-36C7-42D7-8E6A-C6B62C7F476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3F43113-62FF-483E-A2D7-A060AB73F458}" type="pres">
      <dgm:prSet presAssocID="{CDC576B9-4FE4-4BBF-9D41-B36ACC221629}" presName="root2" presStyleCnt="0"/>
      <dgm:spPr/>
    </dgm:pt>
    <dgm:pt modelId="{40C8606B-F532-451C-9B24-E11CB0648410}" type="pres">
      <dgm:prSet presAssocID="{CDC576B9-4FE4-4BBF-9D41-B36ACC2216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EE473-5845-4425-AC43-0DA8EBC8C404}" type="pres">
      <dgm:prSet presAssocID="{CDC576B9-4FE4-4BBF-9D41-B36ACC221629}" presName="level3hierChild" presStyleCnt="0"/>
      <dgm:spPr/>
    </dgm:pt>
    <dgm:pt modelId="{1F3EBB2F-F2D0-4FD7-9FD7-6A6F2BD318E8}" type="pres">
      <dgm:prSet presAssocID="{BF77E491-1C60-4A09-AD3F-EE1E3E5CF2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00A7E8E-1C5E-457B-8241-8369F0C7A673}" type="pres">
      <dgm:prSet presAssocID="{BF77E491-1C60-4A09-AD3F-EE1E3E5CF2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AC0B18-89B7-413D-8F90-78D8134EAF85}" type="pres">
      <dgm:prSet presAssocID="{EE661946-13E8-4A21-8C60-AC8A7BA2027D}" presName="root2" presStyleCnt="0"/>
      <dgm:spPr/>
    </dgm:pt>
    <dgm:pt modelId="{9983E574-8A96-46C7-8353-548231EC3059}" type="pres">
      <dgm:prSet presAssocID="{EE661946-13E8-4A21-8C60-AC8A7BA202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93CA4-49BE-4657-89F3-EE154CC21C92}" type="pres">
      <dgm:prSet presAssocID="{EE661946-13E8-4A21-8C60-AC8A7BA2027D}" presName="level3hierChild" presStyleCnt="0"/>
      <dgm:spPr/>
    </dgm:pt>
    <dgm:pt modelId="{821EF05F-AAB7-4478-BCBD-9FFA59B42513}" type="pres">
      <dgm:prSet presAssocID="{A3D5064A-004C-4A1C-971D-A6ACEE79C15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CF96F64A-942C-4F71-8E63-E3B0B83930E3}" type="pres">
      <dgm:prSet presAssocID="{A3D5064A-004C-4A1C-971D-A6ACEE79C15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7E3F09-4215-4972-8503-36D9419C90A8}" type="pres">
      <dgm:prSet presAssocID="{11F6B11F-7F50-47B9-BBAD-D220645F9D76}" presName="root2" presStyleCnt="0"/>
      <dgm:spPr/>
    </dgm:pt>
    <dgm:pt modelId="{38B782AD-418A-4535-B602-D4C391AE811F}" type="pres">
      <dgm:prSet presAssocID="{11F6B11F-7F50-47B9-BBAD-D220645F9D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5CA13-6C03-48C6-AA62-21D742314C0D}" type="pres">
      <dgm:prSet presAssocID="{11F6B11F-7F50-47B9-BBAD-D220645F9D76}" presName="level3hierChild" presStyleCnt="0"/>
      <dgm:spPr/>
    </dgm:pt>
  </dgm:ptLst>
  <dgm:cxnLst>
    <dgm:cxn modelId="{33A0CE82-BF00-40D5-B09F-A9D3A5909C0F}" srcId="{DB00079A-B57A-4F9A-AB1B-91B461D805F9}" destId="{EE661946-13E8-4A21-8C60-AC8A7BA2027D}" srcOrd="1" destOrd="0" parTransId="{BF77E491-1C60-4A09-AD3F-EE1E3E5CF226}" sibTransId="{BFE3121A-4DB8-4AC1-8214-3C5006968BC6}"/>
    <dgm:cxn modelId="{F8ED52E6-850D-47CA-86ED-3C010214B175}" srcId="{DB00079A-B57A-4F9A-AB1B-91B461D805F9}" destId="{C44DC6C6-FD9A-4C13-B2EB-E1F585994AE9}" srcOrd="0" destOrd="0" parTransId="{383335B3-8A10-4DFC-9C1F-7B10038FAA3C}" sibTransId="{5E5461AA-A294-48CC-80BF-31DEA552264D}"/>
    <dgm:cxn modelId="{7E9ABF4B-1E98-4979-B9BC-370276AD16F9}" type="presOf" srcId="{C44DC6C6-FD9A-4C13-B2EB-E1F585994AE9}" destId="{B75C326F-6342-4420-BC7E-6FBC950E0C63}" srcOrd="0" destOrd="0" presId="urn:microsoft.com/office/officeart/2005/8/layout/hierarchy2"/>
    <dgm:cxn modelId="{86816E5A-C608-43A9-85A4-16CF4EDF20F9}" type="presOf" srcId="{BFEF5B35-AB3A-42BE-A1EF-12F944BBBFDE}" destId="{619D8EEA-4018-49B0-9999-783DE40B571C}" srcOrd="1" destOrd="0" presId="urn:microsoft.com/office/officeart/2005/8/layout/hierarchy2"/>
    <dgm:cxn modelId="{95B3C1A9-9FAF-4F37-AF2D-3DA028261686}" type="presOf" srcId="{CDC576B9-4FE4-4BBF-9D41-B36ACC221629}" destId="{40C8606B-F532-451C-9B24-E11CB0648410}" srcOrd="0" destOrd="0" presId="urn:microsoft.com/office/officeart/2005/8/layout/hierarchy2"/>
    <dgm:cxn modelId="{ED022AD0-D0BB-4C09-A2CF-A2FF9BC2ABC4}" srcId="{C44DC6C6-FD9A-4C13-B2EB-E1F585994AE9}" destId="{5588EE44-F56C-483A-9B0C-721FCCC93F05}" srcOrd="2" destOrd="0" parTransId="{BFEF5B35-AB3A-42BE-A1EF-12F944BBBFDE}" sibTransId="{E53D492E-74D5-4021-8726-ADC12462C2D0}"/>
    <dgm:cxn modelId="{74D1C1B6-56B9-489B-AA81-6415A3A928F3}" type="presOf" srcId="{8ED45591-36C7-42D7-8E6A-C6B62C7F476A}" destId="{17CDDCC0-701D-4973-A543-03DB1D7DAD50}" srcOrd="0" destOrd="0" presId="urn:microsoft.com/office/officeart/2005/8/layout/hierarchy2"/>
    <dgm:cxn modelId="{D09EDE5D-CF23-4A3A-8165-33B98F5B54A0}" type="presOf" srcId="{487A3FA8-5FBC-4AF2-8BED-9CF31049F42B}" destId="{BD9E72C9-B8FE-4B26-B4BE-B7496E63D7A7}" srcOrd="1" destOrd="0" presId="urn:microsoft.com/office/officeart/2005/8/layout/hierarchy2"/>
    <dgm:cxn modelId="{1112E7C2-528D-421E-9D85-92FCB51C010C}" type="presOf" srcId="{A3D5064A-004C-4A1C-971D-A6ACEE79C150}" destId="{CF96F64A-942C-4F71-8E63-E3B0B83930E3}" srcOrd="1" destOrd="0" presId="urn:microsoft.com/office/officeart/2005/8/layout/hierarchy2"/>
    <dgm:cxn modelId="{E0D0E399-C3AC-4D91-83E3-405C88026A8C}" type="presOf" srcId="{BF77E491-1C60-4A09-AD3F-EE1E3E5CF226}" destId="{F00A7E8E-1C5E-457B-8241-8369F0C7A673}" srcOrd="1" destOrd="0" presId="urn:microsoft.com/office/officeart/2005/8/layout/hierarchy2"/>
    <dgm:cxn modelId="{DABA0DE5-4F5D-4549-A3C5-764F76E0114E}" srcId="{EE661946-13E8-4A21-8C60-AC8A7BA2027D}" destId="{11F6B11F-7F50-47B9-BBAD-D220645F9D76}" srcOrd="0" destOrd="0" parTransId="{A3D5064A-004C-4A1C-971D-A6ACEE79C150}" sibTransId="{2F9F08E9-BB92-47AA-8574-D9F2D9816A1C}"/>
    <dgm:cxn modelId="{19AE709B-9E35-487E-A86A-1E14068D95B9}" type="presOf" srcId="{4B9E5EDD-79A2-4E5E-BB8A-DBD85B6DE2CC}" destId="{A2B419F4-C977-442B-AF0C-422BC251B587}" srcOrd="0" destOrd="0" presId="urn:microsoft.com/office/officeart/2005/8/layout/hierarchy2"/>
    <dgm:cxn modelId="{5C2BC443-31D3-4424-BB22-255C1E7472E9}" type="presOf" srcId="{BE0232CD-B7A5-4FB5-9450-A5208680AD89}" destId="{6D3B8E79-EF09-4B08-BB05-4FB841FADC6D}" srcOrd="0" destOrd="0" presId="urn:microsoft.com/office/officeart/2005/8/layout/hierarchy2"/>
    <dgm:cxn modelId="{4B12BC5A-A9AD-4558-AB9D-1EBB2C9A41C9}" type="presOf" srcId="{487A3FA8-5FBC-4AF2-8BED-9CF31049F42B}" destId="{8363CD1D-E942-401A-8D76-871B86E40E17}" srcOrd="0" destOrd="0" presId="urn:microsoft.com/office/officeart/2005/8/layout/hierarchy2"/>
    <dgm:cxn modelId="{89C7BFFF-1653-4CEB-9765-894C889D6C44}" type="presOf" srcId="{5588EE44-F56C-483A-9B0C-721FCCC93F05}" destId="{1D634BE5-5DD8-472D-BC65-75DB47EEC9E6}" srcOrd="0" destOrd="0" presId="urn:microsoft.com/office/officeart/2005/8/layout/hierarchy2"/>
    <dgm:cxn modelId="{338383A6-6CEB-4064-8F5F-F304C3454712}" srcId="{C44DC6C6-FD9A-4C13-B2EB-E1F585994AE9}" destId="{4B9E5EDD-79A2-4E5E-BB8A-DBD85B6DE2CC}" srcOrd="1" destOrd="0" parTransId="{991B6E6D-7BB4-4735-B184-C244CA08E339}" sibTransId="{5BE237F5-A12A-418E-89DF-C4B6747CB654}"/>
    <dgm:cxn modelId="{C4282F3D-C04E-4069-9CC7-3758A161EA5F}" type="presOf" srcId="{A3D5064A-004C-4A1C-971D-A6ACEE79C150}" destId="{821EF05F-AAB7-4478-BCBD-9FFA59B42513}" srcOrd="0" destOrd="0" presId="urn:microsoft.com/office/officeart/2005/8/layout/hierarchy2"/>
    <dgm:cxn modelId="{DCF7B78F-3CA8-4CF7-9931-B90EFB6AB6A8}" type="presOf" srcId="{BFEF5B35-AB3A-42BE-A1EF-12F944BBBFDE}" destId="{74FC79F5-544A-44FD-B24B-B5D235EC4984}" srcOrd="0" destOrd="0" presId="urn:microsoft.com/office/officeart/2005/8/layout/hierarchy2"/>
    <dgm:cxn modelId="{4CD93B90-B135-4E67-BF3F-BFE620AAF928}" type="presOf" srcId="{991B6E6D-7BB4-4735-B184-C244CA08E339}" destId="{F54FDC18-8BE7-468D-BA6A-8633401C2636}" srcOrd="1" destOrd="0" presId="urn:microsoft.com/office/officeart/2005/8/layout/hierarchy2"/>
    <dgm:cxn modelId="{2CD95847-2256-4E18-8878-F9A6DFC0A1E4}" type="presOf" srcId="{154FB1F1-9CB5-42A4-ACE2-B1E48BCEFA8F}" destId="{E0180745-9C34-4B50-9672-75458F890653}" srcOrd="0" destOrd="0" presId="urn:microsoft.com/office/officeart/2005/8/layout/hierarchy2"/>
    <dgm:cxn modelId="{7E75A9CD-9AA3-4C30-AE3C-FB57734AF703}" srcId="{C44DC6C6-FD9A-4C13-B2EB-E1F585994AE9}" destId="{154FB1F1-9CB5-42A4-ACE2-B1E48BCEFA8F}" srcOrd="0" destOrd="0" parTransId="{487A3FA8-5FBC-4AF2-8BED-9CF31049F42B}" sibTransId="{D59C1846-9629-42B5-81A8-E406A65A81F9}"/>
    <dgm:cxn modelId="{01720063-225E-4460-BEDA-2FCE0337FDF6}" type="presOf" srcId="{EE661946-13E8-4A21-8C60-AC8A7BA2027D}" destId="{9983E574-8A96-46C7-8353-548231EC3059}" srcOrd="0" destOrd="0" presId="urn:microsoft.com/office/officeart/2005/8/layout/hierarchy2"/>
    <dgm:cxn modelId="{A8C9C6C4-2678-4F27-9BAB-805F4974FEF0}" srcId="{C44DC6C6-FD9A-4C13-B2EB-E1F585994AE9}" destId="{CDC576B9-4FE4-4BBF-9D41-B36ACC221629}" srcOrd="3" destOrd="0" parTransId="{8ED45591-36C7-42D7-8E6A-C6B62C7F476A}" sibTransId="{D55BD6D0-2C41-4D62-AD39-8FA9E51E4372}"/>
    <dgm:cxn modelId="{C1722020-5602-446D-96F4-AFEC3114A98E}" type="presOf" srcId="{DB00079A-B57A-4F9A-AB1B-91B461D805F9}" destId="{6C864D5D-0C1B-41C6-8AEE-EDAD7DBD7AFC}" srcOrd="0" destOrd="0" presId="urn:microsoft.com/office/officeart/2005/8/layout/hierarchy2"/>
    <dgm:cxn modelId="{549A1CE4-F133-47A6-BA64-A7DAE8BF4D76}" type="presOf" srcId="{991B6E6D-7BB4-4735-B184-C244CA08E339}" destId="{8D2AC491-59CD-4947-BD12-AE95AFE177E6}" srcOrd="0" destOrd="0" presId="urn:microsoft.com/office/officeart/2005/8/layout/hierarchy2"/>
    <dgm:cxn modelId="{DB41C4BB-B42E-4991-B3FE-00CEA0481F52}" type="presOf" srcId="{BF77E491-1C60-4A09-AD3F-EE1E3E5CF226}" destId="{1F3EBB2F-F2D0-4FD7-9FD7-6A6F2BD318E8}" srcOrd="0" destOrd="0" presId="urn:microsoft.com/office/officeart/2005/8/layout/hierarchy2"/>
    <dgm:cxn modelId="{0B4FABD8-1829-4C13-9188-E32F34E3FD6A}" type="presOf" srcId="{383335B3-8A10-4DFC-9C1F-7B10038FAA3C}" destId="{B41AC624-7FF3-4752-B9AE-1AFB5207A9C3}" srcOrd="0" destOrd="0" presId="urn:microsoft.com/office/officeart/2005/8/layout/hierarchy2"/>
    <dgm:cxn modelId="{BCFAC3B1-22D3-4EE9-9B80-CEE555707B48}" type="presOf" srcId="{8ED45591-36C7-42D7-8E6A-C6B62C7F476A}" destId="{465DFB1A-957C-48F3-8F6A-232D73122ABE}" srcOrd="1" destOrd="0" presId="urn:microsoft.com/office/officeart/2005/8/layout/hierarchy2"/>
    <dgm:cxn modelId="{EE2B816B-B8D6-40EF-B4D7-CC1B24FFB29C}" type="presOf" srcId="{11F6B11F-7F50-47B9-BBAD-D220645F9D76}" destId="{38B782AD-418A-4535-B602-D4C391AE811F}" srcOrd="0" destOrd="0" presId="urn:microsoft.com/office/officeart/2005/8/layout/hierarchy2"/>
    <dgm:cxn modelId="{EB97B00C-B439-4222-9FA9-3BE28E8C264D}" type="presOf" srcId="{383335B3-8A10-4DFC-9C1F-7B10038FAA3C}" destId="{96D8982E-0399-4689-83D5-E8B494B50C20}" srcOrd="1" destOrd="0" presId="urn:microsoft.com/office/officeart/2005/8/layout/hierarchy2"/>
    <dgm:cxn modelId="{45B4AA36-7123-453D-AD1D-A548729155F2}" srcId="{BE0232CD-B7A5-4FB5-9450-A5208680AD89}" destId="{DB00079A-B57A-4F9A-AB1B-91B461D805F9}" srcOrd="0" destOrd="0" parTransId="{2ED90B77-2D77-4156-A034-1B06EB832D67}" sibTransId="{CA3F93D8-9042-4C52-8AA8-52B171C02794}"/>
    <dgm:cxn modelId="{4280C468-0687-4B78-9D8B-E5CEFA7CFD1B}" type="presParOf" srcId="{6D3B8E79-EF09-4B08-BB05-4FB841FADC6D}" destId="{2B30D303-1267-459C-AC76-2D1C87FC2AA3}" srcOrd="0" destOrd="0" presId="urn:microsoft.com/office/officeart/2005/8/layout/hierarchy2"/>
    <dgm:cxn modelId="{4FDF03EC-AC69-4E87-B460-18EB39D610B7}" type="presParOf" srcId="{2B30D303-1267-459C-AC76-2D1C87FC2AA3}" destId="{6C864D5D-0C1B-41C6-8AEE-EDAD7DBD7AFC}" srcOrd="0" destOrd="0" presId="urn:microsoft.com/office/officeart/2005/8/layout/hierarchy2"/>
    <dgm:cxn modelId="{6846922A-C81A-4A8A-B5F1-6CFA90C306D3}" type="presParOf" srcId="{2B30D303-1267-459C-AC76-2D1C87FC2AA3}" destId="{C0E5C3CC-A565-424A-968E-E7D502EA184C}" srcOrd="1" destOrd="0" presId="urn:microsoft.com/office/officeart/2005/8/layout/hierarchy2"/>
    <dgm:cxn modelId="{10FBD882-78D1-4E50-8BEF-55F0082CE2AE}" type="presParOf" srcId="{C0E5C3CC-A565-424A-968E-E7D502EA184C}" destId="{B41AC624-7FF3-4752-B9AE-1AFB5207A9C3}" srcOrd="0" destOrd="0" presId="urn:microsoft.com/office/officeart/2005/8/layout/hierarchy2"/>
    <dgm:cxn modelId="{07965E01-FB44-484E-9B8C-AAA2C0E608EC}" type="presParOf" srcId="{B41AC624-7FF3-4752-B9AE-1AFB5207A9C3}" destId="{96D8982E-0399-4689-83D5-E8B494B50C20}" srcOrd="0" destOrd="0" presId="urn:microsoft.com/office/officeart/2005/8/layout/hierarchy2"/>
    <dgm:cxn modelId="{C96F1417-7973-4A71-9368-DFB021AC3AC6}" type="presParOf" srcId="{C0E5C3CC-A565-424A-968E-E7D502EA184C}" destId="{6B63F500-9149-4929-BA11-6C8E22709A51}" srcOrd="1" destOrd="0" presId="urn:microsoft.com/office/officeart/2005/8/layout/hierarchy2"/>
    <dgm:cxn modelId="{54ADF5A7-5E33-4F26-B68E-871F3CA8BC2E}" type="presParOf" srcId="{6B63F500-9149-4929-BA11-6C8E22709A51}" destId="{B75C326F-6342-4420-BC7E-6FBC950E0C63}" srcOrd="0" destOrd="0" presId="urn:microsoft.com/office/officeart/2005/8/layout/hierarchy2"/>
    <dgm:cxn modelId="{4804CF94-5AE7-42EC-9AD3-B6221B3EB5F8}" type="presParOf" srcId="{6B63F500-9149-4929-BA11-6C8E22709A51}" destId="{3A244EEF-B065-40F4-88E9-EB212E475C5C}" srcOrd="1" destOrd="0" presId="urn:microsoft.com/office/officeart/2005/8/layout/hierarchy2"/>
    <dgm:cxn modelId="{D5D70A0B-B2E1-4AE0-878F-69E0FF48EEDD}" type="presParOf" srcId="{3A244EEF-B065-40F4-88E9-EB212E475C5C}" destId="{8363CD1D-E942-401A-8D76-871B86E40E17}" srcOrd="0" destOrd="0" presId="urn:microsoft.com/office/officeart/2005/8/layout/hierarchy2"/>
    <dgm:cxn modelId="{350BB6F9-1503-4E17-8911-62A5E3D754B3}" type="presParOf" srcId="{8363CD1D-E942-401A-8D76-871B86E40E17}" destId="{BD9E72C9-B8FE-4B26-B4BE-B7496E63D7A7}" srcOrd="0" destOrd="0" presId="urn:microsoft.com/office/officeart/2005/8/layout/hierarchy2"/>
    <dgm:cxn modelId="{82C4709B-6344-4793-BA37-E08AFB201A68}" type="presParOf" srcId="{3A244EEF-B065-40F4-88E9-EB212E475C5C}" destId="{46B21BB9-8D83-4429-9009-F65FA8DDBA0C}" srcOrd="1" destOrd="0" presId="urn:microsoft.com/office/officeart/2005/8/layout/hierarchy2"/>
    <dgm:cxn modelId="{BC08481D-7F71-4CA1-A08B-A3D4760D1614}" type="presParOf" srcId="{46B21BB9-8D83-4429-9009-F65FA8DDBA0C}" destId="{E0180745-9C34-4B50-9672-75458F890653}" srcOrd="0" destOrd="0" presId="urn:microsoft.com/office/officeart/2005/8/layout/hierarchy2"/>
    <dgm:cxn modelId="{6D99E119-F057-4995-A92D-D5EC9CC46748}" type="presParOf" srcId="{46B21BB9-8D83-4429-9009-F65FA8DDBA0C}" destId="{A1EF393A-688D-4731-91F9-D12942FF8CB2}" srcOrd="1" destOrd="0" presId="urn:microsoft.com/office/officeart/2005/8/layout/hierarchy2"/>
    <dgm:cxn modelId="{17E3C45B-143B-4670-AB7C-77A7B02D0250}" type="presParOf" srcId="{3A244EEF-B065-40F4-88E9-EB212E475C5C}" destId="{8D2AC491-59CD-4947-BD12-AE95AFE177E6}" srcOrd="2" destOrd="0" presId="urn:microsoft.com/office/officeart/2005/8/layout/hierarchy2"/>
    <dgm:cxn modelId="{415FC340-4CA5-407E-B6BA-364D04940A1A}" type="presParOf" srcId="{8D2AC491-59CD-4947-BD12-AE95AFE177E6}" destId="{F54FDC18-8BE7-468D-BA6A-8633401C2636}" srcOrd="0" destOrd="0" presId="urn:microsoft.com/office/officeart/2005/8/layout/hierarchy2"/>
    <dgm:cxn modelId="{3AD7A1AE-533E-4212-B301-5B139BA1F454}" type="presParOf" srcId="{3A244EEF-B065-40F4-88E9-EB212E475C5C}" destId="{DDD2E8F9-42E3-4C7F-82E0-5A022E7A4BD0}" srcOrd="3" destOrd="0" presId="urn:microsoft.com/office/officeart/2005/8/layout/hierarchy2"/>
    <dgm:cxn modelId="{42F89AB6-8D49-4985-996E-A5BD1802A8B9}" type="presParOf" srcId="{DDD2E8F9-42E3-4C7F-82E0-5A022E7A4BD0}" destId="{A2B419F4-C977-442B-AF0C-422BC251B587}" srcOrd="0" destOrd="0" presId="urn:microsoft.com/office/officeart/2005/8/layout/hierarchy2"/>
    <dgm:cxn modelId="{846CCB17-1FAC-4294-A38E-3DBFBE8DE8D9}" type="presParOf" srcId="{DDD2E8F9-42E3-4C7F-82E0-5A022E7A4BD0}" destId="{1BAF7EC6-12E2-4CB0-A687-2ACD0B92FA72}" srcOrd="1" destOrd="0" presId="urn:microsoft.com/office/officeart/2005/8/layout/hierarchy2"/>
    <dgm:cxn modelId="{CD3D7755-F6FD-44CD-A9C0-92287C42EB60}" type="presParOf" srcId="{3A244EEF-B065-40F4-88E9-EB212E475C5C}" destId="{74FC79F5-544A-44FD-B24B-B5D235EC4984}" srcOrd="4" destOrd="0" presId="urn:microsoft.com/office/officeart/2005/8/layout/hierarchy2"/>
    <dgm:cxn modelId="{F3EA4A37-F51D-4950-94CE-C40535767A08}" type="presParOf" srcId="{74FC79F5-544A-44FD-B24B-B5D235EC4984}" destId="{619D8EEA-4018-49B0-9999-783DE40B571C}" srcOrd="0" destOrd="0" presId="urn:microsoft.com/office/officeart/2005/8/layout/hierarchy2"/>
    <dgm:cxn modelId="{9D1DD489-B7ED-4802-92FA-0852304CE9D3}" type="presParOf" srcId="{3A244EEF-B065-40F4-88E9-EB212E475C5C}" destId="{BFF92AA8-0109-4FE7-82C0-B033047969F5}" srcOrd="5" destOrd="0" presId="urn:microsoft.com/office/officeart/2005/8/layout/hierarchy2"/>
    <dgm:cxn modelId="{79EF2ECA-750F-4B91-A3E7-B2E44EE67012}" type="presParOf" srcId="{BFF92AA8-0109-4FE7-82C0-B033047969F5}" destId="{1D634BE5-5DD8-472D-BC65-75DB47EEC9E6}" srcOrd="0" destOrd="0" presId="urn:microsoft.com/office/officeart/2005/8/layout/hierarchy2"/>
    <dgm:cxn modelId="{117A5EB5-DF33-49ED-B70F-61A99601420E}" type="presParOf" srcId="{BFF92AA8-0109-4FE7-82C0-B033047969F5}" destId="{772A0626-2372-4B24-8019-3A75DF17CEA3}" srcOrd="1" destOrd="0" presId="urn:microsoft.com/office/officeart/2005/8/layout/hierarchy2"/>
    <dgm:cxn modelId="{5EC64CE5-20FB-4EA0-88D0-71545EC30887}" type="presParOf" srcId="{3A244EEF-B065-40F4-88E9-EB212E475C5C}" destId="{17CDDCC0-701D-4973-A543-03DB1D7DAD50}" srcOrd="6" destOrd="0" presId="urn:microsoft.com/office/officeart/2005/8/layout/hierarchy2"/>
    <dgm:cxn modelId="{0A30AE96-2322-408C-B41B-98393471B65C}" type="presParOf" srcId="{17CDDCC0-701D-4973-A543-03DB1D7DAD50}" destId="{465DFB1A-957C-48F3-8F6A-232D73122ABE}" srcOrd="0" destOrd="0" presId="urn:microsoft.com/office/officeart/2005/8/layout/hierarchy2"/>
    <dgm:cxn modelId="{F5E2E401-B477-4757-9C41-A6CFA502DAF3}" type="presParOf" srcId="{3A244EEF-B065-40F4-88E9-EB212E475C5C}" destId="{93F43113-62FF-483E-A2D7-A060AB73F458}" srcOrd="7" destOrd="0" presId="urn:microsoft.com/office/officeart/2005/8/layout/hierarchy2"/>
    <dgm:cxn modelId="{A0883B62-6AC2-4321-83C5-21C9CBA8BD98}" type="presParOf" srcId="{93F43113-62FF-483E-A2D7-A060AB73F458}" destId="{40C8606B-F532-451C-9B24-E11CB0648410}" srcOrd="0" destOrd="0" presId="urn:microsoft.com/office/officeart/2005/8/layout/hierarchy2"/>
    <dgm:cxn modelId="{DF6F501D-DB49-40DE-BAD2-1BE1724A52AD}" type="presParOf" srcId="{93F43113-62FF-483E-A2D7-A060AB73F458}" destId="{CBBEE473-5845-4425-AC43-0DA8EBC8C404}" srcOrd="1" destOrd="0" presId="urn:microsoft.com/office/officeart/2005/8/layout/hierarchy2"/>
    <dgm:cxn modelId="{10FD57DF-4504-4138-9A54-97799B6DCE88}" type="presParOf" srcId="{C0E5C3CC-A565-424A-968E-E7D502EA184C}" destId="{1F3EBB2F-F2D0-4FD7-9FD7-6A6F2BD318E8}" srcOrd="2" destOrd="0" presId="urn:microsoft.com/office/officeart/2005/8/layout/hierarchy2"/>
    <dgm:cxn modelId="{AEE9A3E0-B68C-4163-AA56-A658414995C5}" type="presParOf" srcId="{1F3EBB2F-F2D0-4FD7-9FD7-6A6F2BD318E8}" destId="{F00A7E8E-1C5E-457B-8241-8369F0C7A673}" srcOrd="0" destOrd="0" presId="urn:microsoft.com/office/officeart/2005/8/layout/hierarchy2"/>
    <dgm:cxn modelId="{4C15DC2D-F09F-4975-A60E-C74905FF7F59}" type="presParOf" srcId="{C0E5C3CC-A565-424A-968E-E7D502EA184C}" destId="{40AC0B18-89B7-413D-8F90-78D8134EAF85}" srcOrd="3" destOrd="0" presId="urn:microsoft.com/office/officeart/2005/8/layout/hierarchy2"/>
    <dgm:cxn modelId="{AA36F3D7-44F5-4A7C-B93B-FE16BB5CB6A7}" type="presParOf" srcId="{40AC0B18-89B7-413D-8F90-78D8134EAF85}" destId="{9983E574-8A96-46C7-8353-548231EC3059}" srcOrd="0" destOrd="0" presId="urn:microsoft.com/office/officeart/2005/8/layout/hierarchy2"/>
    <dgm:cxn modelId="{B2518EA6-DADF-4647-91CA-90ADBA707E4C}" type="presParOf" srcId="{40AC0B18-89B7-413D-8F90-78D8134EAF85}" destId="{D4593CA4-49BE-4657-89F3-EE154CC21C92}" srcOrd="1" destOrd="0" presId="urn:microsoft.com/office/officeart/2005/8/layout/hierarchy2"/>
    <dgm:cxn modelId="{E64255B4-52E9-4E32-8991-6D50D0FA2462}" type="presParOf" srcId="{D4593CA4-49BE-4657-89F3-EE154CC21C92}" destId="{821EF05F-AAB7-4478-BCBD-9FFA59B42513}" srcOrd="0" destOrd="0" presId="urn:microsoft.com/office/officeart/2005/8/layout/hierarchy2"/>
    <dgm:cxn modelId="{E60A108B-F2C8-4C71-951E-8E84ED040935}" type="presParOf" srcId="{821EF05F-AAB7-4478-BCBD-9FFA59B42513}" destId="{CF96F64A-942C-4F71-8E63-E3B0B83930E3}" srcOrd="0" destOrd="0" presId="urn:microsoft.com/office/officeart/2005/8/layout/hierarchy2"/>
    <dgm:cxn modelId="{0883E5CE-4E34-4403-B8DD-B12CE88D18A8}" type="presParOf" srcId="{D4593CA4-49BE-4657-89F3-EE154CC21C92}" destId="{857E3F09-4215-4972-8503-36D9419C90A8}" srcOrd="1" destOrd="0" presId="urn:microsoft.com/office/officeart/2005/8/layout/hierarchy2"/>
    <dgm:cxn modelId="{C5B1723A-E509-40EA-9492-35189035D4A0}" type="presParOf" srcId="{857E3F09-4215-4972-8503-36D9419C90A8}" destId="{38B782AD-418A-4535-B602-D4C391AE811F}" srcOrd="0" destOrd="0" presId="urn:microsoft.com/office/officeart/2005/8/layout/hierarchy2"/>
    <dgm:cxn modelId="{B27A3C8F-C220-4F2A-9EB7-4A61F407ED7A}" type="presParOf" srcId="{857E3F09-4215-4972-8503-36D9419C90A8}" destId="{DB85CA13-6C03-48C6-AA62-21D742314C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EA5A6-47CB-4B1F-B882-3F0AEBC0AB6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E4BC-500D-4AF8-9BBA-AB2D6BA3C164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484DE664-150B-450E-AFE4-88D746F54EAC}" type="parTrans" cxnId="{503B2F3E-0B9B-475E-9F4A-FA08E8966966}">
      <dgm:prSet/>
      <dgm:spPr/>
      <dgm:t>
        <a:bodyPr/>
        <a:lstStyle/>
        <a:p>
          <a:endParaRPr lang="ru-RU"/>
        </a:p>
      </dgm:t>
    </dgm:pt>
    <dgm:pt modelId="{426281E8-AE86-4935-83CE-A0487C727358}" type="sibTrans" cxnId="{503B2F3E-0B9B-475E-9F4A-FA08E8966966}">
      <dgm:prSet/>
      <dgm:spPr/>
      <dgm:t>
        <a:bodyPr/>
        <a:lstStyle/>
        <a:p>
          <a:endParaRPr lang="ru-RU"/>
        </a:p>
      </dgm:t>
    </dgm:pt>
    <dgm:pt modelId="{BBC8E08B-00EE-4E18-AE76-2199CC048539}">
      <dgm:prSet phldrT="[Текст]"/>
      <dgm:spPr/>
      <dgm:t>
        <a:bodyPr/>
        <a:lstStyle/>
        <a:p>
          <a:r>
            <a:rPr lang="uk-UA" b="1" noProof="0" dirty="0" smtClean="0"/>
            <a:t>Трудова дисципліна</a:t>
          </a:r>
          <a:endParaRPr lang="uk-UA" b="1" noProof="0" dirty="0"/>
        </a:p>
      </dgm:t>
    </dgm:pt>
    <dgm:pt modelId="{FE4A59B7-37EC-4E8C-8499-FF2FA424974C}" type="parTrans" cxnId="{6BECAC88-2558-4B6E-874F-8BAFBE0096DF}">
      <dgm:prSet/>
      <dgm:spPr/>
      <dgm:t>
        <a:bodyPr/>
        <a:lstStyle/>
        <a:p>
          <a:endParaRPr lang="ru-RU"/>
        </a:p>
      </dgm:t>
    </dgm:pt>
    <dgm:pt modelId="{B3E2ED6E-0BC3-43D4-B2DE-13C6D0C1D497}" type="sibTrans" cxnId="{6BECAC88-2558-4B6E-874F-8BAFBE0096DF}">
      <dgm:prSet/>
      <dgm:spPr/>
      <dgm:t>
        <a:bodyPr/>
        <a:lstStyle/>
        <a:p>
          <a:endParaRPr lang="ru-RU"/>
        </a:p>
      </dgm:t>
    </dgm:pt>
    <dgm:pt modelId="{2F722C19-577E-478B-AA94-B0EC886543BA}" type="pres">
      <dgm:prSet presAssocID="{BCCEA5A6-47CB-4B1F-B882-3F0AEBC0A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4FF41-AAFA-41F2-A0F9-3883E9FB5683}" type="pres">
      <dgm:prSet presAssocID="{D3BBE4BC-500D-4AF8-9BBA-AB2D6BA3C164}" presName="centerShape" presStyleLbl="node0" presStyleIdx="0" presStyleCnt="1" custScaleX="234496" custScaleY="103396"/>
      <dgm:spPr/>
      <dgm:t>
        <a:bodyPr/>
        <a:lstStyle/>
        <a:p>
          <a:endParaRPr lang="ru-RU"/>
        </a:p>
      </dgm:t>
    </dgm:pt>
    <dgm:pt modelId="{49A9B10A-8ACD-4230-BDBF-3D3F6FD448F0}" type="pres">
      <dgm:prSet presAssocID="{FE4A59B7-37EC-4E8C-8499-FF2FA424974C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1BD3A33E-1C60-4B9C-A0E7-E98114925247}" type="pres">
      <dgm:prSet presAssocID="{BBC8E08B-00EE-4E18-AE76-2199CC0485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2F3E-0B9B-475E-9F4A-FA08E8966966}" srcId="{BCCEA5A6-47CB-4B1F-B882-3F0AEBC0AB61}" destId="{D3BBE4BC-500D-4AF8-9BBA-AB2D6BA3C164}" srcOrd="0" destOrd="0" parTransId="{484DE664-150B-450E-AFE4-88D746F54EAC}" sibTransId="{426281E8-AE86-4935-83CE-A0487C727358}"/>
    <dgm:cxn modelId="{8D1AF9CD-E5C7-42CF-8BD8-0F757DF198CC}" type="presOf" srcId="{BBC8E08B-00EE-4E18-AE76-2199CC048539}" destId="{1BD3A33E-1C60-4B9C-A0E7-E98114925247}" srcOrd="0" destOrd="0" presId="urn:microsoft.com/office/officeart/2005/8/layout/radial4"/>
    <dgm:cxn modelId="{B1C881A9-1E2C-4B0D-A926-8B0D9AB110D9}" type="presOf" srcId="{D3BBE4BC-500D-4AF8-9BBA-AB2D6BA3C164}" destId="{2EC4FF41-AAFA-41F2-A0F9-3883E9FB5683}" srcOrd="0" destOrd="0" presId="urn:microsoft.com/office/officeart/2005/8/layout/radial4"/>
    <dgm:cxn modelId="{A11ACA3B-082A-4516-A236-BC8ED37F61F0}" type="presOf" srcId="{BCCEA5A6-47CB-4B1F-B882-3F0AEBC0AB61}" destId="{2F722C19-577E-478B-AA94-B0EC886543BA}" srcOrd="0" destOrd="0" presId="urn:microsoft.com/office/officeart/2005/8/layout/radial4"/>
    <dgm:cxn modelId="{6BECAC88-2558-4B6E-874F-8BAFBE0096DF}" srcId="{D3BBE4BC-500D-4AF8-9BBA-AB2D6BA3C164}" destId="{BBC8E08B-00EE-4E18-AE76-2199CC048539}" srcOrd="0" destOrd="0" parTransId="{FE4A59B7-37EC-4E8C-8499-FF2FA424974C}" sibTransId="{B3E2ED6E-0BC3-43D4-B2DE-13C6D0C1D497}"/>
    <dgm:cxn modelId="{0F573034-2753-4DDC-B87A-30330E3D8968}" type="presOf" srcId="{FE4A59B7-37EC-4E8C-8499-FF2FA424974C}" destId="{49A9B10A-8ACD-4230-BDBF-3D3F6FD448F0}" srcOrd="0" destOrd="0" presId="urn:microsoft.com/office/officeart/2005/8/layout/radial4"/>
    <dgm:cxn modelId="{2DE08FE2-9DDA-4D41-9C13-78183E78C805}" type="presParOf" srcId="{2F722C19-577E-478B-AA94-B0EC886543BA}" destId="{2EC4FF41-AAFA-41F2-A0F9-3883E9FB5683}" srcOrd="0" destOrd="0" presId="urn:microsoft.com/office/officeart/2005/8/layout/radial4"/>
    <dgm:cxn modelId="{9A78ECBF-B61E-4862-993B-C3E20E7298B3}" type="presParOf" srcId="{2F722C19-577E-478B-AA94-B0EC886543BA}" destId="{49A9B10A-8ACD-4230-BDBF-3D3F6FD448F0}" srcOrd="1" destOrd="0" presId="urn:microsoft.com/office/officeart/2005/8/layout/radial4"/>
    <dgm:cxn modelId="{F8CA6E15-1D34-4042-B991-AB050F8E7B7C}" type="presParOf" srcId="{2F722C19-577E-478B-AA94-B0EC886543BA}" destId="{1BD3A33E-1C60-4B9C-A0E7-E9811492524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F6D7C-1DC1-4FEC-BF86-2122806B294C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99C75A-7A9B-4DC1-A503-AA9C5D6742B0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b="1" noProof="0" dirty="0">
            <a:solidFill>
              <a:schemeClr val="tx1"/>
            </a:solidFill>
          </a:endParaRPr>
        </a:p>
      </dgm:t>
    </dgm:pt>
    <dgm:pt modelId="{5E283ABD-A821-404E-B5E6-D4BFB1739275}" type="parTrans" cxnId="{381AE9EB-284F-4977-98AF-03CEC1197367}">
      <dgm:prSet/>
      <dgm:spPr/>
      <dgm:t>
        <a:bodyPr/>
        <a:lstStyle/>
        <a:p>
          <a:endParaRPr lang="ru-RU"/>
        </a:p>
      </dgm:t>
    </dgm:pt>
    <dgm:pt modelId="{EB4ECB2A-31B1-4981-990C-512E724DACDF}" type="sibTrans" cxnId="{381AE9EB-284F-4977-98AF-03CEC1197367}">
      <dgm:prSet/>
      <dgm:spPr/>
      <dgm:t>
        <a:bodyPr/>
        <a:lstStyle/>
        <a:p>
          <a:endParaRPr lang="ru-RU"/>
        </a:p>
      </dgm:t>
    </dgm:pt>
    <dgm:pt modelId="{A5ADD90A-9A97-4177-AC94-D8A73C710BE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1)  </a:t>
          </a:r>
          <a:r>
            <a:rPr lang="uk-UA" sz="14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noProof="0" dirty="0">
            <a:solidFill>
              <a:schemeClr val="tx1"/>
            </a:solidFill>
          </a:endParaRPr>
        </a:p>
      </dgm:t>
    </dgm:pt>
    <dgm:pt modelId="{F78C8ECA-51FD-4584-A3BC-B98AC7DCF2F4}" type="parTrans" cxnId="{68E76171-3534-417D-8061-A8610BE9AADE}">
      <dgm:prSet/>
      <dgm:spPr/>
      <dgm:t>
        <a:bodyPr/>
        <a:lstStyle/>
        <a:p>
          <a:endParaRPr lang="ru-RU"/>
        </a:p>
      </dgm:t>
    </dgm:pt>
    <dgm:pt modelId="{588EEDDB-1076-444C-82DE-FA1F32D2044F}" type="sibTrans" cxnId="{68E76171-3534-417D-8061-A8610BE9AADE}">
      <dgm:prSet/>
      <dgm:spPr/>
      <dgm:t>
        <a:bodyPr/>
        <a:lstStyle/>
        <a:p>
          <a:endParaRPr lang="ru-RU"/>
        </a:p>
      </dgm:t>
    </dgm:pt>
    <dgm:pt modelId="{7738EAEA-222F-4528-9795-4571D613DFC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2) </a:t>
          </a:r>
          <a:r>
            <a:rPr lang="uk-UA" sz="14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7402F1C3-AC4F-452E-9B6A-E81582E20B09}" type="parTrans" cxnId="{6EA7ED74-01B7-43D9-8D3D-096875092A82}">
      <dgm:prSet/>
      <dgm:spPr/>
      <dgm:t>
        <a:bodyPr/>
        <a:lstStyle/>
        <a:p>
          <a:endParaRPr lang="ru-RU"/>
        </a:p>
      </dgm:t>
    </dgm:pt>
    <dgm:pt modelId="{9761836E-0FDE-4EEF-8DA2-7386940D101B}" type="sibTrans" cxnId="{6EA7ED74-01B7-43D9-8D3D-096875092A82}">
      <dgm:prSet/>
      <dgm:spPr/>
      <dgm:t>
        <a:bodyPr/>
        <a:lstStyle/>
        <a:p>
          <a:endParaRPr lang="ru-RU"/>
        </a:p>
      </dgm:t>
    </dgm:pt>
    <dgm:pt modelId="{27ED7157-6750-4D5D-9CDF-7EDD41E57C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3) </a:t>
          </a:r>
          <a:r>
            <a:rPr lang="uk-UA" sz="14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noProof="0" dirty="0">
            <a:solidFill>
              <a:schemeClr val="tx1"/>
            </a:solidFill>
          </a:endParaRPr>
        </a:p>
      </dgm:t>
    </dgm:pt>
    <dgm:pt modelId="{C1998899-F003-46FA-99E8-B438801D8B14}" type="parTrans" cxnId="{3D7AED8E-7B3E-479D-8BA7-01F56F62496B}">
      <dgm:prSet/>
      <dgm:spPr/>
      <dgm:t>
        <a:bodyPr/>
        <a:lstStyle/>
        <a:p>
          <a:endParaRPr lang="ru-RU"/>
        </a:p>
      </dgm:t>
    </dgm:pt>
    <dgm:pt modelId="{89A98265-B85E-4F8F-AFEE-E796932C7E84}" type="sibTrans" cxnId="{3D7AED8E-7B3E-479D-8BA7-01F56F62496B}">
      <dgm:prSet/>
      <dgm:spPr/>
      <dgm:t>
        <a:bodyPr/>
        <a:lstStyle/>
        <a:p>
          <a:endParaRPr lang="ru-RU"/>
        </a:p>
      </dgm:t>
    </dgm:pt>
    <dgm:pt modelId="{33B5E365-ACBE-40F1-B994-4DAC3443811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4) </a:t>
          </a:r>
          <a:r>
            <a:rPr lang="uk-UA" sz="14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B3A9AD84-2D4B-48D7-B53C-B27E1000E2D7}" type="parTrans" cxnId="{90A74330-C1A3-46E1-8716-3DF5EB92AFB5}">
      <dgm:prSet/>
      <dgm:spPr/>
      <dgm:t>
        <a:bodyPr/>
        <a:lstStyle/>
        <a:p>
          <a:endParaRPr lang="ru-RU"/>
        </a:p>
      </dgm:t>
    </dgm:pt>
    <dgm:pt modelId="{F35308C5-ABE2-4129-A184-1A3B2E493CE4}" type="sibTrans" cxnId="{90A74330-C1A3-46E1-8716-3DF5EB92AFB5}">
      <dgm:prSet/>
      <dgm:spPr/>
      <dgm:t>
        <a:bodyPr/>
        <a:lstStyle/>
        <a:p>
          <a:endParaRPr lang="ru-RU"/>
        </a:p>
      </dgm:t>
    </dgm:pt>
    <dgm:pt modelId="{D1D64399-4FA8-4A5B-9C10-2EB039A1D7F4}" type="pres">
      <dgm:prSet presAssocID="{DCAF6D7C-1DC1-4FEC-BF86-2122806B2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14B8B-9F19-4699-ACCC-E1C2BA616054}" type="pres">
      <dgm:prSet presAssocID="{E999C75A-7A9B-4DC1-A503-AA9C5D6742B0}" presName="centerShape" presStyleLbl="node0" presStyleIdx="0" presStyleCnt="1"/>
      <dgm:spPr/>
      <dgm:t>
        <a:bodyPr/>
        <a:lstStyle/>
        <a:p>
          <a:endParaRPr lang="ru-RU"/>
        </a:p>
      </dgm:t>
    </dgm:pt>
    <dgm:pt modelId="{59128AC6-3CB5-4042-8D16-C051FD963D37}" type="pres">
      <dgm:prSet presAssocID="{F78C8ECA-51FD-4584-A3BC-B98AC7DCF2F4}" presName="Name9" presStyleLbl="parChTrans1D2" presStyleIdx="0" presStyleCnt="4"/>
      <dgm:spPr/>
      <dgm:t>
        <a:bodyPr/>
        <a:lstStyle/>
        <a:p>
          <a:endParaRPr lang="ru-RU"/>
        </a:p>
      </dgm:t>
    </dgm:pt>
    <dgm:pt modelId="{8D329CB0-FFA0-4CA0-9447-9771BF2FD6F7}" type="pres">
      <dgm:prSet presAssocID="{F78C8ECA-51FD-4584-A3BC-B98AC7DCF2F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76BA5-BBF7-4A8A-BE58-DE7AEFA4D6BB}" type="pres">
      <dgm:prSet presAssocID="{A5ADD90A-9A97-4177-AC94-D8A73C710BE8}" presName="node" presStyleLbl="node1" presStyleIdx="0" presStyleCnt="4" custScaleX="148472" custScaleY="1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D21-ACAA-44A8-8451-84E25587A671}" type="pres">
      <dgm:prSet presAssocID="{7402F1C3-AC4F-452E-9B6A-E81582E20B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4A70A5E0-1D6B-4E86-B56C-AE842058F627}" type="pres">
      <dgm:prSet presAssocID="{7402F1C3-AC4F-452E-9B6A-E81582E20B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C1B4C9-4B1B-4F93-9CC7-2A363D9A8B80}" type="pres">
      <dgm:prSet presAssocID="{7738EAEA-222F-4528-9795-4571D613DFC7}" presName="node" presStyleLbl="node1" presStyleIdx="1" presStyleCnt="4" custScaleX="144373" custScaleY="11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EB10-A0F1-444C-8433-F2B888396DF8}" type="pres">
      <dgm:prSet presAssocID="{C1998899-F003-46FA-99E8-B438801D8B1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1AE267-CE72-4989-9034-96C02AE37043}" type="pres">
      <dgm:prSet presAssocID="{C1998899-F003-46FA-99E8-B438801D8B1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FFD71-D0FB-4983-A9A5-624590DC5A3A}" type="pres">
      <dgm:prSet presAssocID="{27ED7157-6750-4D5D-9CDF-7EDD41E57CB8}" presName="node" presStyleLbl="node1" presStyleIdx="2" presStyleCnt="4" custScaleX="197364" custScaleY="96451" custRadScaleRad="88080" custRadScaleInc="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974-E43D-4E91-A1AA-93F92F64A223}" type="pres">
      <dgm:prSet presAssocID="{B3A9AD84-2D4B-48D7-B53C-B27E1000E2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3B07A1-2A35-4A80-A977-C945CCE1785C}" type="pres">
      <dgm:prSet presAssocID="{B3A9AD84-2D4B-48D7-B53C-B27E1000E2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9CEAA7-DB2D-433B-A9DD-E783BDD14B09}" type="pres">
      <dgm:prSet presAssocID="{33B5E365-ACBE-40F1-B994-4DAC344381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DDCD-3DDB-4D31-BCB2-F1A255DDBFDE}" type="presOf" srcId="{E999C75A-7A9B-4DC1-A503-AA9C5D6742B0}" destId="{2BE14B8B-9F19-4699-ACCC-E1C2BA616054}" srcOrd="0" destOrd="0" presId="urn:microsoft.com/office/officeart/2005/8/layout/radial1"/>
    <dgm:cxn modelId="{C72F037D-7508-4522-9C44-77BAF5165F52}" type="presOf" srcId="{F78C8ECA-51FD-4584-A3BC-B98AC7DCF2F4}" destId="{8D329CB0-FFA0-4CA0-9447-9771BF2FD6F7}" srcOrd="1" destOrd="0" presId="urn:microsoft.com/office/officeart/2005/8/layout/radial1"/>
    <dgm:cxn modelId="{64DB47F4-6CC4-48A1-9884-5DDF4CF0ABCD}" type="presOf" srcId="{7402F1C3-AC4F-452E-9B6A-E81582E20B09}" destId="{4A70A5E0-1D6B-4E86-B56C-AE842058F627}" srcOrd="1" destOrd="0" presId="urn:microsoft.com/office/officeart/2005/8/layout/radial1"/>
    <dgm:cxn modelId="{8475085F-59C0-4F4F-B2F0-C022433F9A87}" type="presOf" srcId="{27ED7157-6750-4D5D-9CDF-7EDD41E57CB8}" destId="{89AFFD71-D0FB-4983-A9A5-624590DC5A3A}" srcOrd="0" destOrd="0" presId="urn:microsoft.com/office/officeart/2005/8/layout/radial1"/>
    <dgm:cxn modelId="{9E8CE001-98CE-45BE-8AC0-F2AE82A9BB43}" type="presOf" srcId="{7738EAEA-222F-4528-9795-4571D613DFC7}" destId="{5BC1B4C9-4B1B-4F93-9CC7-2A363D9A8B80}" srcOrd="0" destOrd="0" presId="urn:microsoft.com/office/officeart/2005/8/layout/radial1"/>
    <dgm:cxn modelId="{68E76171-3534-417D-8061-A8610BE9AADE}" srcId="{E999C75A-7A9B-4DC1-A503-AA9C5D6742B0}" destId="{A5ADD90A-9A97-4177-AC94-D8A73C710BE8}" srcOrd="0" destOrd="0" parTransId="{F78C8ECA-51FD-4584-A3BC-B98AC7DCF2F4}" sibTransId="{588EEDDB-1076-444C-82DE-FA1F32D2044F}"/>
    <dgm:cxn modelId="{484499BF-AFF7-4067-9B5D-F5C168DDEED0}" type="presOf" srcId="{33B5E365-ACBE-40F1-B994-4DAC3443811D}" destId="{559CEAA7-DB2D-433B-A9DD-E783BDD14B09}" srcOrd="0" destOrd="0" presId="urn:microsoft.com/office/officeart/2005/8/layout/radial1"/>
    <dgm:cxn modelId="{B8A7DBB2-3A9A-4DC4-AC01-C7404E8AC067}" type="presOf" srcId="{C1998899-F003-46FA-99E8-B438801D8B14}" destId="{F71AE267-CE72-4989-9034-96C02AE37043}" srcOrd="1" destOrd="0" presId="urn:microsoft.com/office/officeart/2005/8/layout/radial1"/>
    <dgm:cxn modelId="{3D7AED8E-7B3E-479D-8BA7-01F56F62496B}" srcId="{E999C75A-7A9B-4DC1-A503-AA9C5D6742B0}" destId="{27ED7157-6750-4D5D-9CDF-7EDD41E57CB8}" srcOrd="2" destOrd="0" parTransId="{C1998899-F003-46FA-99E8-B438801D8B14}" sibTransId="{89A98265-B85E-4F8F-AFEE-E796932C7E84}"/>
    <dgm:cxn modelId="{E7E7D246-F22B-459B-B8FA-5C5647C8093B}" type="presOf" srcId="{A5ADD90A-9A97-4177-AC94-D8A73C710BE8}" destId="{2A676BA5-BBF7-4A8A-BE58-DE7AEFA4D6BB}" srcOrd="0" destOrd="0" presId="urn:microsoft.com/office/officeart/2005/8/layout/radial1"/>
    <dgm:cxn modelId="{32DEFC21-181F-4A4D-97E2-FA66E94E8950}" type="presOf" srcId="{7402F1C3-AC4F-452E-9B6A-E81582E20B09}" destId="{D3A76D21-ACAA-44A8-8451-84E25587A671}" srcOrd="0" destOrd="0" presId="urn:microsoft.com/office/officeart/2005/8/layout/radial1"/>
    <dgm:cxn modelId="{29DE049B-7714-46B7-9BE0-DFDE191A96D7}" type="presOf" srcId="{B3A9AD84-2D4B-48D7-B53C-B27E1000E2D7}" destId="{BE77D974-E43D-4E91-A1AA-93F92F64A223}" srcOrd="0" destOrd="0" presId="urn:microsoft.com/office/officeart/2005/8/layout/radial1"/>
    <dgm:cxn modelId="{381AE9EB-284F-4977-98AF-03CEC1197367}" srcId="{DCAF6D7C-1DC1-4FEC-BF86-2122806B294C}" destId="{E999C75A-7A9B-4DC1-A503-AA9C5D6742B0}" srcOrd="0" destOrd="0" parTransId="{5E283ABD-A821-404E-B5E6-D4BFB1739275}" sibTransId="{EB4ECB2A-31B1-4981-990C-512E724DACDF}"/>
    <dgm:cxn modelId="{D5AE917D-B894-4A7C-9441-FE801146E150}" type="presOf" srcId="{B3A9AD84-2D4B-48D7-B53C-B27E1000E2D7}" destId="{3B3B07A1-2A35-4A80-A977-C945CCE1785C}" srcOrd="1" destOrd="0" presId="urn:microsoft.com/office/officeart/2005/8/layout/radial1"/>
    <dgm:cxn modelId="{90A74330-C1A3-46E1-8716-3DF5EB92AFB5}" srcId="{E999C75A-7A9B-4DC1-A503-AA9C5D6742B0}" destId="{33B5E365-ACBE-40F1-B994-4DAC3443811D}" srcOrd="3" destOrd="0" parTransId="{B3A9AD84-2D4B-48D7-B53C-B27E1000E2D7}" sibTransId="{F35308C5-ABE2-4129-A184-1A3B2E493CE4}"/>
    <dgm:cxn modelId="{6EA7ED74-01B7-43D9-8D3D-096875092A82}" srcId="{E999C75A-7A9B-4DC1-A503-AA9C5D6742B0}" destId="{7738EAEA-222F-4528-9795-4571D613DFC7}" srcOrd="1" destOrd="0" parTransId="{7402F1C3-AC4F-452E-9B6A-E81582E20B09}" sibTransId="{9761836E-0FDE-4EEF-8DA2-7386940D101B}"/>
    <dgm:cxn modelId="{FC223C0C-6BB3-469F-9992-0D965DFCE506}" type="presOf" srcId="{DCAF6D7C-1DC1-4FEC-BF86-2122806B294C}" destId="{D1D64399-4FA8-4A5B-9C10-2EB039A1D7F4}" srcOrd="0" destOrd="0" presId="urn:microsoft.com/office/officeart/2005/8/layout/radial1"/>
    <dgm:cxn modelId="{86609AD4-DFBB-4076-92EB-6DB7C87C6D9F}" type="presOf" srcId="{C1998899-F003-46FA-99E8-B438801D8B14}" destId="{9D5CEB10-A0F1-444C-8433-F2B888396DF8}" srcOrd="0" destOrd="0" presId="urn:microsoft.com/office/officeart/2005/8/layout/radial1"/>
    <dgm:cxn modelId="{2A10DAE8-46AF-4E97-A6FE-C98B9C031885}" type="presOf" srcId="{F78C8ECA-51FD-4584-A3BC-B98AC7DCF2F4}" destId="{59128AC6-3CB5-4042-8D16-C051FD963D37}" srcOrd="0" destOrd="0" presId="urn:microsoft.com/office/officeart/2005/8/layout/radial1"/>
    <dgm:cxn modelId="{599F6E2D-03DA-4BE9-AD41-E7D23B976559}" type="presParOf" srcId="{D1D64399-4FA8-4A5B-9C10-2EB039A1D7F4}" destId="{2BE14B8B-9F19-4699-ACCC-E1C2BA616054}" srcOrd="0" destOrd="0" presId="urn:microsoft.com/office/officeart/2005/8/layout/radial1"/>
    <dgm:cxn modelId="{C721AA2D-39ED-4152-93DC-36D3B5EC36A4}" type="presParOf" srcId="{D1D64399-4FA8-4A5B-9C10-2EB039A1D7F4}" destId="{59128AC6-3CB5-4042-8D16-C051FD963D37}" srcOrd="1" destOrd="0" presId="urn:microsoft.com/office/officeart/2005/8/layout/radial1"/>
    <dgm:cxn modelId="{017188C7-B2F6-421F-8676-7B72EBB5B083}" type="presParOf" srcId="{59128AC6-3CB5-4042-8D16-C051FD963D37}" destId="{8D329CB0-FFA0-4CA0-9447-9771BF2FD6F7}" srcOrd="0" destOrd="0" presId="urn:microsoft.com/office/officeart/2005/8/layout/radial1"/>
    <dgm:cxn modelId="{C2753243-563F-4BC4-823E-BFCC28D7B2F7}" type="presParOf" srcId="{D1D64399-4FA8-4A5B-9C10-2EB039A1D7F4}" destId="{2A676BA5-BBF7-4A8A-BE58-DE7AEFA4D6BB}" srcOrd="2" destOrd="0" presId="urn:microsoft.com/office/officeart/2005/8/layout/radial1"/>
    <dgm:cxn modelId="{5BA3508F-CEC5-48C7-BAF1-0DEA3566C049}" type="presParOf" srcId="{D1D64399-4FA8-4A5B-9C10-2EB039A1D7F4}" destId="{D3A76D21-ACAA-44A8-8451-84E25587A671}" srcOrd="3" destOrd="0" presId="urn:microsoft.com/office/officeart/2005/8/layout/radial1"/>
    <dgm:cxn modelId="{11440F6E-42BC-468F-865F-E5DFC50363EA}" type="presParOf" srcId="{D3A76D21-ACAA-44A8-8451-84E25587A671}" destId="{4A70A5E0-1D6B-4E86-B56C-AE842058F627}" srcOrd="0" destOrd="0" presId="urn:microsoft.com/office/officeart/2005/8/layout/radial1"/>
    <dgm:cxn modelId="{D4F7CD74-61C6-461A-BB05-12F0514EA689}" type="presParOf" srcId="{D1D64399-4FA8-4A5B-9C10-2EB039A1D7F4}" destId="{5BC1B4C9-4B1B-4F93-9CC7-2A363D9A8B80}" srcOrd="4" destOrd="0" presId="urn:microsoft.com/office/officeart/2005/8/layout/radial1"/>
    <dgm:cxn modelId="{F3BCC8D8-C64E-4D84-ADDE-803C4ED853D4}" type="presParOf" srcId="{D1D64399-4FA8-4A5B-9C10-2EB039A1D7F4}" destId="{9D5CEB10-A0F1-444C-8433-F2B888396DF8}" srcOrd="5" destOrd="0" presId="urn:microsoft.com/office/officeart/2005/8/layout/radial1"/>
    <dgm:cxn modelId="{4311E84C-FB12-4581-AD7E-5F89EA339AA4}" type="presParOf" srcId="{9D5CEB10-A0F1-444C-8433-F2B888396DF8}" destId="{F71AE267-CE72-4989-9034-96C02AE37043}" srcOrd="0" destOrd="0" presId="urn:microsoft.com/office/officeart/2005/8/layout/radial1"/>
    <dgm:cxn modelId="{B3FAF9AC-4F39-4CE1-B5D8-BF06F8C8F6EA}" type="presParOf" srcId="{D1D64399-4FA8-4A5B-9C10-2EB039A1D7F4}" destId="{89AFFD71-D0FB-4983-A9A5-624590DC5A3A}" srcOrd="6" destOrd="0" presId="urn:microsoft.com/office/officeart/2005/8/layout/radial1"/>
    <dgm:cxn modelId="{88705248-A29B-4391-8EF4-BFE9AF0100D7}" type="presParOf" srcId="{D1D64399-4FA8-4A5B-9C10-2EB039A1D7F4}" destId="{BE77D974-E43D-4E91-A1AA-93F92F64A223}" srcOrd="7" destOrd="0" presId="urn:microsoft.com/office/officeart/2005/8/layout/radial1"/>
    <dgm:cxn modelId="{5C1B5B59-38A2-44DC-BB52-B0032FB5516D}" type="presParOf" srcId="{BE77D974-E43D-4E91-A1AA-93F92F64A223}" destId="{3B3B07A1-2A35-4A80-A977-C945CCE1785C}" srcOrd="0" destOrd="0" presId="urn:microsoft.com/office/officeart/2005/8/layout/radial1"/>
    <dgm:cxn modelId="{92EAE888-386F-4F1F-BFEA-A982BE557DB9}" type="presParOf" srcId="{D1D64399-4FA8-4A5B-9C10-2EB039A1D7F4}" destId="{559CEAA7-DB2D-433B-A9DD-E783BDD14B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BDFC0-3EA8-4FA5-9D03-6737D1BAFF35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ECA3E-58BF-466E-8A27-F06D366E82E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dirty="0">
            <a:solidFill>
              <a:schemeClr val="tx1"/>
            </a:solidFill>
          </a:endParaRPr>
        </a:p>
      </dgm:t>
    </dgm:pt>
    <dgm:pt modelId="{420D8B74-62AE-4F4D-88C8-BDFD36BF021F}" type="parTrans" cxnId="{870FE8A0-A6DD-4183-8326-28E98408C12B}">
      <dgm:prSet/>
      <dgm:spPr/>
      <dgm:t>
        <a:bodyPr/>
        <a:lstStyle/>
        <a:p>
          <a:endParaRPr lang="ru-RU"/>
        </a:p>
      </dgm:t>
    </dgm:pt>
    <dgm:pt modelId="{18990DD5-8EB2-4305-96B3-FB49F7326BA7}" type="sibTrans" cxnId="{870FE8A0-A6DD-4183-8326-28E98408C12B}">
      <dgm:prSet/>
      <dgm:spPr/>
      <dgm:t>
        <a:bodyPr/>
        <a:lstStyle/>
        <a:p>
          <a:endParaRPr lang="ru-RU"/>
        </a:p>
      </dgm:t>
    </dgm:pt>
    <dgm:pt modelId="{2EA75560-651B-495D-9FC9-F4B12B7D39E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 </a:t>
          </a:r>
          <a:r>
            <a:rPr lang="uk-UA" sz="14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dirty="0">
            <a:solidFill>
              <a:schemeClr val="tx1"/>
            </a:solidFill>
          </a:endParaRPr>
        </a:p>
      </dgm:t>
    </dgm:pt>
    <dgm:pt modelId="{FA7D9D0E-F4A5-49B7-AAC7-9B27E20F4948}" type="parTrans" cxnId="{298A1E52-629A-40EE-9EB8-9DE7732244E9}">
      <dgm:prSet/>
      <dgm:spPr/>
      <dgm:t>
        <a:bodyPr/>
        <a:lstStyle/>
        <a:p>
          <a:endParaRPr lang="ru-RU"/>
        </a:p>
      </dgm:t>
    </dgm:pt>
    <dgm:pt modelId="{DA931E46-FC52-4813-BFC8-E7780465A2CA}" type="sibTrans" cxnId="{298A1E52-629A-40EE-9EB8-9DE7732244E9}">
      <dgm:prSet/>
      <dgm:spPr/>
      <dgm:t>
        <a:bodyPr/>
        <a:lstStyle/>
        <a:p>
          <a:endParaRPr lang="ru-RU"/>
        </a:p>
      </dgm:t>
    </dgm:pt>
    <dgm:pt modelId="{F7BDAB85-7AF5-4C9B-80D8-117E8F1BFB7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 </a:t>
          </a:r>
          <a:r>
            <a:rPr lang="uk-UA" sz="14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dirty="0">
            <a:solidFill>
              <a:schemeClr val="tx1"/>
            </a:solidFill>
          </a:endParaRPr>
        </a:p>
      </dgm:t>
    </dgm:pt>
    <dgm:pt modelId="{427AB158-1DCC-4705-8592-EE1A4C6AADA1}" type="parTrans" cxnId="{CE4291FE-F418-485C-8DD2-5494878C68DD}">
      <dgm:prSet/>
      <dgm:spPr/>
      <dgm:t>
        <a:bodyPr/>
        <a:lstStyle/>
        <a:p>
          <a:endParaRPr lang="ru-RU"/>
        </a:p>
      </dgm:t>
    </dgm:pt>
    <dgm:pt modelId="{79A121CB-FE16-421D-9CFC-0F3474E476A1}" type="sibTrans" cxnId="{CE4291FE-F418-485C-8DD2-5494878C68DD}">
      <dgm:prSet/>
      <dgm:spPr/>
      <dgm:t>
        <a:bodyPr/>
        <a:lstStyle/>
        <a:p>
          <a:endParaRPr lang="ru-RU"/>
        </a:p>
      </dgm:t>
    </dgm:pt>
    <dgm:pt modelId="{3C0F603F-DA37-4CE2-B0F3-D9D0B05EEF2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4. </a:t>
          </a:r>
          <a:r>
            <a:rPr lang="uk-UA" sz="14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dirty="0">
            <a:solidFill>
              <a:schemeClr val="tx1"/>
            </a:solidFill>
          </a:endParaRPr>
        </a:p>
      </dgm:t>
    </dgm:pt>
    <dgm:pt modelId="{DC325435-CECB-4BEF-8A27-4AD244EA9989}" type="parTrans" cxnId="{041C9850-0172-4D48-A663-7F5D48E3AAF5}">
      <dgm:prSet/>
      <dgm:spPr/>
      <dgm:t>
        <a:bodyPr/>
        <a:lstStyle/>
        <a:p>
          <a:endParaRPr lang="ru-RU"/>
        </a:p>
      </dgm:t>
    </dgm:pt>
    <dgm:pt modelId="{A0ECDAAB-FDF7-400E-9460-47067FF1098F}" type="sibTrans" cxnId="{041C9850-0172-4D48-A663-7F5D48E3AAF5}">
      <dgm:prSet/>
      <dgm:spPr/>
      <dgm:t>
        <a:bodyPr/>
        <a:lstStyle/>
        <a:p>
          <a:endParaRPr lang="ru-RU"/>
        </a:p>
      </dgm:t>
    </dgm:pt>
    <dgm:pt modelId="{308002F7-6363-43B1-B2DD-786B7FEED59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uk-UA" sz="14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dirty="0">
            <a:solidFill>
              <a:schemeClr val="tx1"/>
            </a:solidFill>
          </a:endParaRPr>
        </a:p>
      </dgm:t>
    </dgm:pt>
    <dgm:pt modelId="{B4D5A2C7-8DF4-43DD-B9A4-CEFF5830E4A3}" type="parTrans" cxnId="{10845FD5-D451-43EF-B2DF-929CC8938385}">
      <dgm:prSet/>
      <dgm:spPr/>
      <dgm:t>
        <a:bodyPr/>
        <a:lstStyle/>
        <a:p>
          <a:endParaRPr lang="ru-RU"/>
        </a:p>
      </dgm:t>
    </dgm:pt>
    <dgm:pt modelId="{2B69E390-BD50-4951-A19B-587FB18D0DDD}" type="sibTrans" cxnId="{10845FD5-D451-43EF-B2DF-929CC8938385}">
      <dgm:prSet/>
      <dgm:spPr/>
      <dgm:t>
        <a:bodyPr/>
        <a:lstStyle/>
        <a:p>
          <a:endParaRPr lang="ru-RU"/>
        </a:p>
      </dgm:t>
    </dgm:pt>
    <dgm:pt modelId="{382505C1-76C1-4F38-B2CA-726F068021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 </a:t>
          </a:r>
          <a:r>
            <a:rPr lang="uk-UA" sz="14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dirty="0">
            <a:solidFill>
              <a:schemeClr val="tx1"/>
            </a:solidFill>
          </a:endParaRPr>
        </a:p>
      </dgm:t>
    </dgm:pt>
    <dgm:pt modelId="{E1F319A8-87E7-480B-860B-A4471393F3C0}" type="parTrans" cxnId="{3D78122C-9378-4C0B-8BC5-D4C85B998860}">
      <dgm:prSet/>
      <dgm:spPr/>
      <dgm:t>
        <a:bodyPr/>
        <a:lstStyle/>
        <a:p>
          <a:endParaRPr lang="ru-RU"/>
        </a:p>
      </dgm:t>
    </dgm:pt>
    <dgm:pt modelId="{1F403567-8987-4BCA-A955-BCD3898C465F}" type="sibTrans" cxnId="{3D78122C-9378-4C0B-8BC5-D4C85B998860}">
      <dgm:prSet/>
      <dgm:spPr/>
      <dgm:t>
        <a:bodyPr/>
        <a:lstStyle/>
        <a:p>
          <a:endParaRPr lang="ru-RU"/>
        </a:p>
      </dgm:t>
    </dgm:pt>
    <dgm:pt modelId="{614855F9-2302-451B-B62F-AD46E8977EF8}" type="pres">
      <dgm:prSet presAssocID="{059BDFC0-3EA8-4FA5-9D03-6737D1BAFF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94AE-3A1F-4D31-8CFB-2F3C70D8D166}" type="pres">
      <dgm:prSet presAssocID="{024ECA3E-58BF-466E-8A27-F06D366E82E6}" presName="centerShape" presStyleLbl="node0" presStyleIdx="0" presStyleCnt="1" custScaleX="163768" custScaleY="154955"/>
      <dgm:spPr/>
      <dgm:t>
        <a:bodyPr/>
        <a:lstStyle/>
        <a:p>
          <a:endParaRPr lang="ru-RU"/>
        </a:p>
      </dgm:t>
    </dgm:pt>
    <dgm:pt modelId="{C303869D-4740-4BE6-AD23-09ADFE7EC48E}" type="pres">
      <dgm:prSet presAssocID="{FA7D9D0E-F4A5-49B7-AAC7-9B27E20F494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F31B7C9-5ACD-44EA-BB6F-C6127D7A5356}" type="pres">
      <dgm:prSet presAssocID="{FA7D9D0E-F4A5-49B7-AAC7-9B27E20F49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07FC7B-CB6C-4D9E-A50C-8930245C1F22}" type="pres">
      <dgm:prSet presAssocID="{2EA75560-651B-495D-9FC9-F4B12B7D39EF}" presName="node" presStyleLbl="node1" presStyleIdx="0" presStyleCnt="5" custScaleX="114638" custScaleY="107550" custRadScaleRad="124893" custRadScaleInc="1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7C56-2C31-4F3B-82B8-8B83511CF1C1}" type="pres">
      <dgm:prSet presAssocID="{427AB158-1DCC-4705-8592-EE1A4C6AADA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C00ED8F-9A4C-477D-9EE3-B845CA09D3FF}" type="pres">
      <dgm:prSet presAssocID="{427AB158-1DCC-4705-8592-EE1A4C6AADA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22FF29-A84C-4A6A-8B1D-15A4ABBAF4D6}" type="pres">
      <dgm:prSet presAssocID="{F7BDAB85-7AF5-4C9B-80D8-117E8F1BFB7E}" presName="node" presStyleLbl="node1" presStyleIdx="1" presStyleCnt="5" custScaleX="154154" custScaleY="103753" custRadScaleRad="138896" custRadScaleInc="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5E18-C3E8-4BB8-96F3-191F7B840E3F}" type="pres">
      <dgm:prSet presAssocID="{E1F319A8-87E7-480B-860B-A4471393F3C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A5B71A-BB25-4CA0-9FD1-CBB77CF5BF61}" type="pres">
      <dgm:prSet presAssocID="{E1F319A8-87E7-480B-860B-A4471393F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5E59C1-F6B5-4E29-9E9E-71BC22C94166}" type="pres">
      <dgm:prSet presAssocID="{382505C1-76C1-4F38-B2CA-726F068021E7}" presName="node" presStyleLbl="node1" presStyleIdx="2" presStyleCnt="5" custScaleX="141981" custRadScaleRad="139783" custRadScaleInc="-6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EE99-4AFB-4985-8B38-68545D9B1F6F}" type="pres">
      <dgm:prSet presAssocID="{DC325435-CECB-4BEF-8A27-4AD244EA998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9794BA-3EF1-42B7-974C-514D78E91574}" type="pres">
      <dgm:prSet presAssocID="{DC325435-CECB-4BEF-8A27-4AD244EA9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DC072E-AF00-4699-A4AE-02E8FD371A87}" type="pres">
      <dgm:prSet presAssocID="{3C0F603F-DA37-4CE2-B0F3-D9D0B05EEF25}" presName="node" presStyleLbl="node1" presStyleIdx="3" presStyleCnt="5" custScaleX="155843" custScaleY="118614" custRadScaleRad="140302" custRadScaleInc="6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9EE8-E707-40AD-86EC-846D54F25266}" type="pres">
      <dgm:prSet presAssocID="{B4D5A2C7-8DF4-43DD-B9A4-CEFF5830E4A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C5E350-885D-475B-9A74-A7ECB62A6B98}" type="pres">
      <dgm:prSet presAssocID="{B4D5A2C7-8DF4-43DD-B9A4-CEFF5830E4A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A7BAF7F-DA4D-4FED-9430-A1708B91985C}" type="pres">
      <dgm:prSet presAssocID="{308002F7-6363-43B1-B2DD-786B7FEED596}" presName="node" presStyleLbl="node1" presStyleIdx="4" presStyleCnt="5" custScaleX="146535" custScaleY="127920" custRadScaleRad="131208" custRadScaleInc="1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122C-9378-4C0B-8BC5-D4C85B998860}" srcId="{024ECA3E-58BF-466E-8A27-F06D366E82E6}" destId="{382505C1-76C1-4F38-B2CA-726F068021E7}" srcOrd="2" destOrd="0" parTransId="{E1F319A8-87E7-480B-860B-A4471393F3C0}" sibTransId="{1F403567-8987-4BCA-A955-BCD3898C465F}"/>
    <dgm:cxn modelId="{2BB5E2A0-08B8-40EE-B328-63C92C5EDC1F}" type="presOf" srcId="{B4D5A2C7-8DF4-43DD-B9A4-CEFF5830E4A3}" destId="{B2C5E350-885D-475B-9A74-A7ECB62A6B98}" srcOrd="1" destOrd="0" presId="urn:microsoft.com/office/officeart/2005/8/layout/radial5"/>
    <dgm:cxn modelId="{4FC31399-8B24-4172-9A1F-4BA9D2A5AB76}" type="presOf" srcId="{427AB158-1DCC-4705-8592-EE1A4C6AADA1}" destId="{DE117C56-2C31-4F3B-82B8-8B83511CF1C1}" srcOrd="0" destOrd="0" presId="urn:microsoft.com/office/officeart/2005/8/layout/radial5"/>
    <dgm:cxn modelId="{CE903A77-84BC-485F-9730-B159DE82BF7F}" type="presOf" srcId="{FA7D9D0E-F4A5-49B7-AAC7-9B27E20F4948}" destId="{0F31B7C9-5ACD-44EA-BB6F-C6127D7A5356}" srcOrd="1" destOrd="0" presId="urn:microsoft.com/office/officeart/2005/8/layout/radial5"/>
    <dgm:cxn modelId="{B1FFA90A-BDF3-4A2A-BF7D-5159D0C0CC33}" type="presOf" srcId="{F7BDAB85-7AF5-4C9B-80D8-117E8F1BFB7E}" destId="{2722FF29-A84C-4A6A-8B1D-15A4ABBAF4D6}" srcOrd="0" destOrd="0" presId="urn:microsoft.com/office/officeart/2005/8/layout/radial5"/>
    <dgm:cxn modelId="{870FE8A0-A6DD-4183-8326-28E98408C12B}" srcId="{059BDFC0-3EA8-4FA5-9D03-6737D1BAFF35}" destId="{024ECA3E-58BF-466E-8A27-F06D366E82E6}" srcOrd="0" destOrd="0" parTransId="{420D8B74-62AE-4F4D-88C8-BDFD36BF021F}" sibTransId="{18990DD5-8EB2-4305-96B3-FB49F7326BA7}"/>
    <dgm:cxn modelId="{F5854FDC-DC99-444D-A173-4EEB5059CE9F}" type="presOf" srcId="{E1F319A8-87E7-480B-860B-A4471393F3C0}" destId="{F0515E18-C3E8-4BB8-96F3-191F7B840E3F}" srcOrd="0" destOrd="0" presId="urn:microsoft.com/office/officeart/2005/8/layout/radial5"/>
    <dgm:cxn modelId="{6349EB78-C32A-47D0-B74A-B5E7BB1BFFF0}" type="presOf" srcId="{B4D5A2C7-8DF4-43DD-B9A4-CEFF5830E4A3}" destId="{91789EE8-E707-40AD-86EC-846D54F25266}" srcOrd="0" destOrd="0" presId="urn:microsoft.com/office/officeart/2005/8/layout/radial5"/>
    <dgm:cxn modelId="{34439067-AC10-4D72-ADCD-74457A704CC8}" type="presOf" srcId="{024ECA3E-58BF-466E-8A27-F06D366E82E6}" destId="{D6E694AE-3A1F-4D31-8CFB-2F3C70D8D166}" srcOrd="0" destOrd="0" presId="urn:microsoft.com/office/officeart/2005/8/layout/radial5"/>
    <dgm:cxn modelId="{37D22E8A-2AD4-4737-B54A-286C4D0E11B3}" type="presOf" srcId="{E1F319A8-87E7-480B-860B-A4471393F3C0}" destId="{7DA5B71A-BB25-4CA0-9FD1-CBB77CF5BF61}" srcOrd="1" destOrd="0" presId="urn:microsoft.com/office/officeart/2005/8/layout/radial5"/>
    <dgm:cxn modelId="{F5019BDD-473B-4383-9BD6-8E903E92DA2F}" type="presOf" srcId="{FA7D9D0E-F4A5-49B7-AAC7-9B27E20F4948}" destId="{C303869D-4740-4BE6-AD23-09ADFE7EC48E}" srcOrd="0" destOrd="0" presId="urn:microsoft.com/office/officeart/2005/8/layout/radial5"/>
    <dgm:cxn modelId="{99D12C6D-E58B-4D25-86D8-D8893AC4F4ED}" type="presOf" srcId="{382505C1-76C1-4F38-B2CA-726F068021E7}" destId="{C25E59C1-F6B5-4E29-9E9E-71BC22C94166}" srcOrd="0" destOrd="0" presId="urn:microsoft.com/office/officeart/2005/8/layout/radial5"/>
    <dgm:cxn modelId="{BF75D1FD-D994-4AC0-B251-F520051603A6}" type="presOf" srcId="{2EA75560-651B-495D-9FC9-F4B12B7D39EF}" destId="{C107FC7B-CB6C-4D9E-A50C-8930245C1F22}" srcOrd="0" destOrd="0" presId="urn:microsoft.com/office/officeart/2005/8/layout/radial5"/>
    <dgm:cxn modelId="{AAE2D480-4927-4E89-928C-6B9ECF6EF472}" type="presOf" srcId="{3C0F603F-DA37-4CE2-B0F3-D9D0B05EEF25}" destId="{34DC072E-AF00-4699-A4AE-02E8FD371A87}" srcOrd="0" destOrd="0" presId="urn:microsoft.com/office/officeart/2005/8/layout/radial5"/>
    <dgm:cxn modelId="{DDC5A47E-F7C0-4E9F-BA25-E44826B91B12}" type="presOf" srcId="{427AB158-1DCC-4705-8592-EE1A4C6AADA1}" destId="{5C00ED8F-9A4C-477D-9EE3-B845CA09D3FF}" srcOrd="1" destOrd="0" presId="urn:microsoft.com/office/officeart/2005/8/layout/radial5"/>
    <dgm:cxn modelId="{041C9850-0172-4D48-A663-7F5D48E3AAF5}" srcId="{024ECA3E-58BF-466E-8A27-F06D366E82E6}" destId="{3C0F603F-DA37-4CE2-B0F3-D9D0B05EEF25}" srcOrd="3" destOrd="0" parTransId="{DC325435-CECB-4BEF-8A27-4AD244EA9989}" sibTransId="{A0ECDAAB-FDF7-400E-9460-47067FF1098F}"/>
    <dgm:cxn modelId="{8F315779-34F4-4035-A006-B26BEDD718D1}" type="presOf" srcId="{308002F7-6363-43B1-B2DD-786B7FEED596}" destId="{EA7BAF7F-DA4D-4FED-9430-A1708B91985C}" srcOrd="0" destOrd="0" presId="urn:microsoft.com/office/officeart/2005/8/layout/radial5"/>
    <dgm:cxn modelId="{298A1E52-629A-40EE-9EB8-9DE7732244E9}" srcId="{024ECA3E-58BF-466E-8A27-F06D366E82E6}" destId="{2EA75560-651B-495D-9FC9-F4B12B7D39EF}" srcOrd="0" destOrd="0" parTransId="{FA7D9D0E-F4A5-49B7-AAC7-9B27E20F4948}" sibTransId="{DA931E46-FC52-4813-BFC8-E7780465A2CA}"/>
    <dgm:cxn modelId="{7245A60C-C211-4C81-8B5B-FA859F85ABCB}" type="presOf" srcId="{059BDFC0-3EA8-4FA5-9D03-6737D1BAFF35}" destId="{614855F9-2302-451B-B62F-AD46E8977EF8}" srcOrd="0" destOrd="0" presId="urn:microsoft.com/office/officeart/2005/8/layout/radial5"/>
    <dgm:cxn modelId="{10845FD5-D451-43EF-B2DF-929CC8938385}" srcId="{024ECA3E-58BF-466E-8A27-F06D366E82E6}" destId="{308002F7-6363-43B1-B2DD-786B7FEED596}" srcOrd="4" destOrd="0" parTransId="{B4D5A2C7-8DF4-43DD-B9A4-CEFF5830E4A3}" sibTransId="{2B69E390-BD50-4951-A19B-587FB18D0DDD}"/>
    <dgm:cxn modelId="{24949EB1-C462-4BC5-AA3E-8831F9DB68D1}" type="presOf" srcId="{DC325435-CECB-4BEF-8A27-4AD244EA9989}" destId="{529794BA-3EF1-42B7-974C-514D78E91574}" srcOrd="1" destOrd="0" presId="urn:microsoft.com/office/officeart/2005/8/layout/radial5"/>
    <dgm:cxn modelId="{171DFC62-C918-4AED-BFD2-15A2B34E4013}" type="presOf" srcId="{DC325435-CECB-4BEF-8A27-4AD244EA9989}" destId="{2FF3EE99-4AFB-4985-8B38-68545D9B1F6F}" srcOrd="0" destOrd="0" presId="urn:microsoft.com/office/officeart/2005/8/layout/radial5"/>
    <dgm:cxn modelId="{CE4291FE-F418-485C-8DD2-5494878C68DD}" srcId="{024ECA3E-58BF-466E-8A27-F06D366E82E6}" destId="{F7BDAB85-7AF5-4C9B-80D8-117E8F1BFB7E}" srcOrd="1" destOrd="0" parTransId="{427AB158-1DCC-4705-8592-EE1A4C6AADA1}" sibTransId="{79A121CB-FE16-421D-9CFC-0F3474E476A1}"/>
    <dgm:cxn modelId="{8A150E65-F5E5-4F1A-A165-AC77C364EA12}" type="presParOf" srcId="{614855F9-2302-451B-B62F-AD46E8977EF8}" destId="{D6E694AE-3A1F-4D31-8CFB-2F3C70D8D166}" srcOrd="0" destOrd="0" presId="urn:microsoft.com/office/officeart/2005/8/layout/radial5"/>
    <dgm:cxn modelId="{4989CAA1-A1BD-472D-BEDD-2E8C6558B27B}" type="presParOf" srcId="{614855F9-2302-451B-B62F-AD46E8977EF8}" destId="{C303869D-4740-4BE6-AD23-09ADFE7EC48E}" srcOrd="1" destOrd="0" presId="urn:microsoft.com/office/officeart/2005/8/layout/radial5"/>
    <dgm:cxn modelId="{BE2476DA-E2C4-4D04-8EA5-E73BB48B4771}" type="presParOf" srcId="{C303869D-4740-4BE6-AD23-09ADFE7EC48E}" destId="{0F31B7C9-5ACD-44EA-BB6F-C6127D7A5356}" srcOrd="0" destOrd="0" presId="urn:microsoft.com/office/officeart/2005/8/layout/radial5"/>
    <dgm:cxn modelId="{655746A1-8C55-4E7C-B435-123297E77AA5}" type="presParOf" srcId="{614855F9-2302-451B-B62F-AD46E8977EF8}" destId="{C107FC7B-CB6C-4D9E-A50C-8930245C1F22}" srcOrd="2" destOrd="0" presId="urn:microsoft.com/office/officeart/2005/8/layout/radial5"/>
    <dgm:cxn modelId="{71F8473F-95E9-4747-885B-48BD25C5FB91}" type="presParOf" srcId="{614855F9-2302-451B-B62F-AD46E8977EF8}" destId="{DE117C56-2C31-4F3B-82B8-8B83511CF1C1}" srcOrd="3" destOrd="0" presId="urn:microsoft.com/office/officeart/2005/8/layout/radial5"/>
    <dgm:cxn modelId="{F936F9A8-4989-466D-8FAD-3D1E31212419}" type="presParOf" srcId="{DE117C56-2C31-4F3B-82B8-8B83511CF1C1}" destId="{5C00ED8F-9A4C-477D-9EE3-B845CA09D3FF}" srcOrd="0" destOrd="0" presId="urn:microsoft.com/office/officeart/2005/8/layout/radial5"/>
    <dgm:cxn modelId="{B3F16D9D-E3BF-4543-B894-4B8C74FAF811}" type="presParOf" srcId="{614855F9-2302-451B-B62F-AD46E8977EF8}" destId="{2722FF29-A84C-4A6A-8B1D-15A4ABBAF4D6}" srcOrd="4" destOrd="0" presId="urn:microsoft.com/office/officeart/2005/8/layout/radial5"/>
    <dgm:cxn modelId="{C16205C6-BB0C-4DBA-800E-5B20DF2DC465}" type="presParOf" srcId="{614855F9-2302-451B-B62F-AD46E8977EF8}" destId="{F0515E18-C3E8-4BB8-96F3-191F7B840E3F}" srcOrd="5" destOrd="0" presId="urn:microsoft.com/office/officeart/2005/8/layout/radial5"/>
    <dgm:cxn modelId="{002EC4A8-A8E5-4C22-8BE5-74E3472848B2}" type="presParOf" srcId="{F0515E18-C3E8-4BB8-96F3-191F7B840E3F}" destId="{7DA5B71A-BB25-4CA0-9FD1-CBB77CF5BF61}" srcOrd="0" destOrd="0" presId="urn:microsoft.com/office/officeart/2005/8/layout/radial5"/>
    <dgm:cxn modelId="{DEE267A6-8F08-4370-B216-757D500842C8}" type="presParOf" srcId="{614855F9-2302-451B-B62F-AD46E8977EF8}" destId="{C25E59C1-F6B5-4E29-9E9E-71BC22C94166}" srcOrd="6" destOrd="0" presId="urn:microsoft.com/office/officeart/2005/8/layout/radial5"/>
    <dgm:cxn modelId="{08EBD959-DCA4-46C5-81C3-A34AB31FA9B7}" type="presParOf" srcId="{614855F9-2302-451B-B62F-AD46E8977EF8}" destId="{2FF3EE99-4AFB-4985-8B38-68545D9B1F6F}" srcOrd="7" destOrd="0" presId="urn:microsoft.com/office/officeart/2005/8/layout/radial5"/>
    <dgm:cxn modelId="{B746066D-B8E8-4033-80A8-DEC197D97FCF}" type="presParOf" srcId="{2FF3EE99-4AFB-4985-8B38-68545D9B1F6F}" destId="{529794BA-3EF1-42B7-974C-514D78E91574}" srcOrd="0" destOrd="0" presId="urn:microsoft.com/office/officeart/2005/8/layout/radial5"/>
    <dgm:cxn modelId="{984B6115-80AB-4B74-BF17-4588CB988C0C}" type="presParOf" srcId="{614855F9-2302-451B-B62F-AD46E8977EF8}" destId="{34DC072E-AF00-4699-A4AE-02E8FD371A87}" srcOrd="8" destOrd="0" presId="urn:microsoft.com/office/officeart/2005/8/layout/radial5"/>
    <dgm:cxn modelId="{ED1A3677-33D1-41BC-AF12-9BBFA86E7395}" type="presParOf" srcId="{614855F9-2302-451B-B62F-AD46E8977EF8}" destId="{91789EE8-E707-40AD-86EC-846D54F25266}" srcOrd="9" destOrd="0" presId="urn:microsoft.com/office/officeart/2005/8/layout/radial5"/>
    <dgm:cxn modelId="{E0C8FF89-4D76-4283-BD64-3F4D333F9437}" type="presParOf" srcId="{91789EE8-E707-40AD-86EC-846D54F25266}" destId="{B2C5E350-885D-475B-9A74-A7ECB62A6B98}" srcOrd="0" destOrd="0" presId="urn:microsoft.com/office/officeart/2005/8/layout/radial5"/>
    <dgm:cxn modelId="{3075E7AB-6F9F-4F9A-8376-81D5B1ECAFA1}" type="presParOf" srcId="{614855F9-2302-451B-B62F-AD46E8977EF8}" destId="{EA7BAF7F-DA4D-4FED-9430-A1708B919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831D6-1CDB-4ACA-8530-8BD55557EA9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5D6E6-8F9A-4CFF-ADD3-2F2A3E34946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а) </a:t>
          </a:r>
          <a:r>
            <a:rPr lang="uk-UA" sz="14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dirty="0"/>
        </a:p>
      </dgm:t>
    </dgm:pt>
    <dgm:pt modelId="{8195C14C-B671-4AAF-8B18-257C9DD6E68C}" type="parTrans" cxnId="{DCB959A9-DC46-49D1-9EF3-B4FA1C926456}">
      <dgm:prSet/>
      <dgm:spPr/>
      <dgm:t>
        <a:bodyPr/>
        <a:lstStyle/>
        <a:p>
          <a:endParaRPr lang="ru-RU"/>
        </a:p>
      </dgm:t>
    </dgm:pt>
    <dgm:pt modelId="{27CF98D0-6557-46EE-ABA6-9D8AEAB010A2}" type="sibTrans" cxnId="{DCB959A9-DC46-49D1-9EF3-B4FA1C926456}">
      <dgm:prSet/>
      <dgm:spPr/>
      <dgm:t>
        <a:bodyPr/>
        <a:lstStyle/>
        <a:p>
          <a:endParaRPr lang="ru-RU"/>
        </a:p>
      </dgm:t>
    </dgm:pt>
    <dgm:pt modelId="{1D304EAC-7AF7-4D3D-A985-614B71E663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б)</a:t>
          </a:r>
          <a:r>
            <a:rPr lang="uk-UA" sz="14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dirty="0"/>
        </a:p>
      </dgm:t>
    </dgm:pt>
    <dgm:pt modelId="{60044642-7E13-4CDF-A63F-E24C2308C46A}" type="parTrans" cxnId="{2813C12F-A931-4B1A-B1B7-38C602A3C863}">
      <dgm:prSet/>
      <dgm:spPr/>
      <dgm:t>
        <a:bodyPr/>
        <a:lstStyle/>
        <a:p>
          <a:endParaRPr lang="ru-RU"/>
        </a:p>
      </dgm:t>
    </dgm:pt>
    <dgm:pt modelId="{DEBD0911-BF51-4D47-9793-9810365EF8A9}" type="sibTrans" cxnId="{2813C12F-A931-4B1A-B1B7-38C602A3C863}">
      <dgm:prSet/>
      <dgm:spPr/>
      <dgm:t>
        <a:bodyPr/>
        <a:lstStyle/>
        <a:p>
          <a:endParaRPr lang="ru-RU"/>
        </a:p>
      </dgm:t>
    </dgm:pt>
    <dgm:pt modelId="{FF417FBB-ACFE-45E0-AF4A-D254B8F9B00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в) </a:t>
          </a:r>
          <a:r>
            <a:rPr lang="uk-UA" sz="14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dirty="0"/>
        </a:p>
      </dgm:t>
    </dgm:pt>
    <dgm:pt modelId="{DF2054D8-2D9B-4AEB-AF21-AF266CD4CBF6}" type="parTrans" cxnId="{6DD08AB2-2497-40B5-B8A8-B34A3E7C86A3}">
      <dgm:prSet/>
      <dgm:spPr/>
      <dgm:t>
        <a:bodyPr/>
        <a:lstStyle/>
        <a:p>
          <a:endParaRPr lang="ru-RU"/>
        </a:p>
      </dgm:t>
    </dgm:pt>
    <dgm:pt modelId="{8C34C095-8A51-46C2-91E6-D2415DC60BB4}" type="sibTrans" cxnId="{6DD08AB2-2497-40B5-B8A8-B34A3E7C86A3}">
      <dgm:prSet/>
      <dgm:spPr/>
      <dgm:t>
        <a:bodyPr/>
        <a:lstStyle/>
        <a:p>
          <a:endParaRPr lang="ru-RU"/>
        </a:p>
      </dgm:t>
    </dgm:pt>
    <dgm:pt modelId="{33E18AB8-6647-4491-B7C1-8E1C8255C460}" type="pres">
      <dgm:prSet presAssocID="{7AA831D6-1CDB-4ACA-8530-8BD55557EA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555960-1E87-4A8A-9044-353F25B561BB}" type="pres">
      <dgm:prSet presAssocID="{7AA831D6-1CDB-4ACA-8530-8BD55557EA92}" presName="pyramid" presStyleLbl="node1" presStyleIdx="0" presStyleCnt="1" custLinFactNeighborX="-6287" custLinFactNeighborY="39369"/>
      <dgm:spPr/>
    </dgm:pt>
    <dgm:pt modelId="{DBF13E4C-2362-4DBA-90DC-FBB3F2A6B09E}" type="pres">
      <dgm:prSet presAssocID="{7AA831D6-1CDB-4ACA-8530-8BD55557EA92}" presName="theList" presStyleCnt="0"/>
      <dgm:spPr/>
    </dgm:pt>
    <dgm:pt modelId="{E22A02D0-BA14-407B-9C50-821AC4F1AE4C}" type="pres">
      <dgm:prSet presAssocID="{E5B5D6E6-8F9A-4CFF-ADD3-2F2A3E34946E}" presName="aNode" presStyleLbl="fgAcc1" presStyleIdx="0" presStyleCnt="3" custScaleX="127672" custScaleY="10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6DAF-C3A8-4C1D-A2A0-BBA254C54318}" type="pres">
      <dgm:prSet presAssocID="{E5B5D6E6-8F9A-4CFF-ADD3-2F2A3E34946E}" presName="aSpace" presStyleCnt="0"/>
      <dgm:spPr/>
    </dgm:pt>
    <dgm:pt modelId="{52B207EF-1877-4C6F-81A7-80CB1AC61487}" type="pres">
      <dgm:prSet presAssocID="{1D304EAC-7AF7-4D3D-A985-614B71E66371}" presName="aNode" presStyleLbl="fgAcc1" presStyleIdx="1" presStyleCnt="3" custScaleX="12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9252-992C-40F6-ADFA-0D0DCC4603F5}" type="pres">
      <dgm:prSet presAssocID="{1D304EAC-7AF7-4D3D-A985-614B71E66371}" presName="aSpace" presStyleCnt="0"/>
      <dgm:spPr/>
    </dgm:pt>
    <dgm:pt modelId="{4F0185AE-7C23-47CC-ADBC-4C814F57FACA}" type="pres">
      <dgm:prSet presAssocID="{FF417FBB-ACFE-45E0-AF4A-D254B8F9B00E}" presName="aNode" presStyleLbl="fgAcc1" presStyleIdx="2" presStyleCnt="3" custScaleX="1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A931-A4EA-4513-8D07-59B0D3FC6B69}" type="pres">
      <dgm:prSet presAssocID="{FF417FBB-ACFE-45E0-AF4A-D254B8F9B00E}" presName="aSpace" presStyleCnt="0"/>
      <dgm:spPr/>
    </dgm:pt>
  </dgm:ptLst>
  <dgm:cxnLst>
    <dgm:cxn modelId="{A6A1EE57-E558-4FEB-8B1B-5A0C9D2DE096}" type="presOf" srcId="{E5B5D6E6-8F9A-4CFF-ADD3-2F2A3E34946E}" destId="{E22A02D0-BA14-407B-9C50-821AC4F1AE4C}" srcOrd="0" destOrd="0" presId="urn:microsoft.com/office/officeart/2005/8/layout/pyramid2"/>
    <dgm:cxn modelId="{2813C12F-A931-4B1A-B1B7-38C602A3C863}" srcId="{7AA831D6-1CDB-4ACA-8530-8BD55557EA92}" destId="{1D304EAC-7AF7-4D3D-A985-614B71E66371}" srcOrd="1" destOrd="0" parTransId="{60044642-7E13-4CDF-A63F-E24C2308C46A}" sibTransId="{DEBD0911-BF51-4D47-9793-9810365EF8A9}"/>
    <dgm:cxn modelId="{838E1372-A66A-4D25-8ADD-CDA53FE059DF}" type="presOf" srcId="{1D304EAC-7AF7-4D3D-A985-614B71E66371}" destId="{52B207EF-1877-4C6F-81A7-80CB1AC61487}" srcOrd="0" destOrd="0" presId="urn:microsoft.com/office/officeart/2005/8/layout/pyramid2"/>
    <dgm:cxn modelId="{36235E9C-F461-4115-8D32-AB624955ED5B}" type="presOf" srcId="{7AA831D6-1CDB-4ACA-8530-8BD55557EA92}" destId="{33E18AB8-6647-4491-B7C1-8E1C8255C460}" srcOrd="0" destOrd="0" presId="urn:microsoft.com/office/officeart/2005/8/layout/pyramid2"/>
    <dgm:cxn modelId="{1FB7C255-E6A3-476F-B676-D3239F609051}" type="presOf" srcId="{FF417FBB-ACFE-45E0-AF4A-D254B8F9B00E}" destId="{4F0185AE-7C23-47CC-ADBC-4C814F57FACA}" srcOrd="0" destOrd="0" presId="urn:microsoft.com/office/officeart/2005/8/layout/pyramid2"/>
    <dgm:cxn modelId="{DCB959A9-DC46-49D1-9EF3-B4FA1C926456}" srcId="{7AA831D6-1CDB-4ACA-8530-8BD55557EA92}" destId="{E5B5D6E6-8F9A-4CFF-ADD3-2F2A3E34946E}" srcOrd="0" destOrd="0" parTransId="{8195C14C-B671-4AAF-8B18-257C9DD6E68C}" sibTransId="{27CF98D0-6557-46EE-ABA6-9D8AEAB010A2}"/>
    <dgm:cxn modelId="{6DD08AB2-2497-40B5-B8A8-B34A3E7C86A3}" srcId="{7AA831D6-1CDB-4ACA-8530-8BD55557EA92}" destId="{FF417FBB-ACFE-45E0-AF4A-D254B8F9B00E}" srcOrd="2" destOrd="0" parTransId="{DF2054D8-2D9B-4AEB-AF21-AF266CD4CBF6}" sibTransId="{8C34C095-8A51-46C2-91E6-D2415DC60BB4}"/>
    <dgm:cxn modelId="{F1011503-886C-4EA8-948C-1DD341A03673}" type="presParOf" srcId="{33E18AB8-6647-4491-B7C1-8E1C8255C460}" destId="{6B555960-1E87-4A8A-9044-353F25B561BB}" srcOrd="0" destOrd="0" presId="urn:microsoft.com/office/officeart/2005/8/layout/pyramid2"/>
    <dgm:cxn modelId="{4F060FB2-DF5E-4527-8F60-CBAE2343C018}" type="presParOf" srcId="{33E18AB8-6647-4491-B7C1-8E1C8255C460}" destId="{DBF13E4C-2362-4DBA-90DC-FBB3F2A6B09E}" srcOrd="1" destOrd="0" presId="urn:microsoft.com/office/officeart/2005/8/layout/pyramid2"/>
    <dgm:cxn modelId="{3EB1C3F3-784B-4ECD-A996-92CA3E8CF848}" type="presParOf" srcId="{DBF13E4C-2362-4DBA-90DC-FBB3F2A6B09E}" destId="{E22A02D0-BA14-407B-9C50-821AC4F1AE4C}" srcOrd="0" destOrd="0" presId="urn:microsoft.com/office/officeart/2005/8/layout/pyramid2"/>
    <dgm:cxn modelId="{D5472F15-375D-40B6-8978-1787769E7E2F}" type="presParOf" srcId="{DBF13E4C-2362-4DBA-90DC-FBB3F2A6B09E}" destId="{67BA6DAF-C3A8-4C1D-A2A0-BBA254C54318}" srcOrd="1" destOrd="0" presId="urn:microsoft.com/office/officeart/2005/8/layout/pyramid2"/>
    <dgm:cxn modelId="{72589D3F-6780-4BA6-974A-0C5C0C778895}" type="presParOf" srcId="{DBF13E4C-2362-4DBA-90DC-FBB3F2A6B09E}" destId="{52B207EF-1877-4C6F-81A7-80CB1AC61487}" srcOrd="2" destOrd="0" presId="urn:microsoft.com/office/officeart/2005/8/layout/pyramid2"/>
    <dgm:cxn modelId="{51777F99-AA66-4A4A-93CB-8C8641A9671C}" type="presParOf" srcId="{DBF13E4C-2362-4DBA-90DC-FBB3F2A6B09E}" destId="{FE369252-992C-40F6-ADFA-0D0DCC4603F5}" srcOrd="3" destOrd="0" presId="urn:microsoft.com/office/officeart/2005/8/layout/pyramid2"/>
    <dgm:cxn modelId="{4B3476EF-F2A0-429A-8D46-FF0FD0015983}" type="presParOf" srcId="{DBF13E4C-2362-4DBA-90DC-FBB3F2A6B09E}" destId="{4F0185AE-7C23-47CC-ADBC-4C814F57FACA}" srcOrd="4" destOrd="0" presId="urn:microsoft.com/office/officeart/2005/8/layout/pyramid2"/>
    <dgm:cxn modelId="{7AF06D05-5FF5-4B57-9182-F5EFC99570DC}" type="presParOf" srcId="{DBF13E4C-2362-4DBA-90DC-FBB3F2A6B09E}" destId="{B1C4A931-A4EA-4513-8D07-59B0D3FC6B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702FD-21AC-44F8-A71D-F873934AB476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35A80A-65DC-4570-8987-89B5F552292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dirty="0">
            <a:solidFill>
              <a:schemeClr val="tx1"/>
            </a:solidFill>
          </a:endParaRPr>
        </a:p>
      </dgm:t>
    </dgm:pt>
    <dgm:pt modelId="{55CB2DD5-5018-4C77-8E00-88A946A78F1B}" type="parTrans" cxnId="{44629AA9-779B-4B67-AA0A-D354DC96B928}">
      <dgm:prSet/>
      <dgm:spPr/>
      <dgm:t>
        <a:bodyPr/>
        <a:lstStyle/>
        <a:p>
          <a:endParaRPr lang="ru-RU"/>
        </a:p>
      </dgm:t>
    </dgm:pt>
    <dgm:pt modelId="{AB298FE2-72AB-4E63-90C5-6E4F7F9B9849}" type="sibTrans" cxnId="{44629AA9-779B-4B67-AA0A-D354DC96B928}">
      <dgm:prSet/>
      <dgm:spPr/>
      <dgm:t>
        <a:bodyPr/>
        <a:lstStyle/>
        <a:p>
          <a:endParaRPr lang="ru-RU"/>
        </a:p>
      </dgm:t>
    </dgm:pt>
    <dgm:pt modelId="{723AFC16-3B0C-49E5-9B62-905E451BE85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догану</a:t>
          </a:r>
          <a:endParaRPr lang="ru-RU" sz="1400" b="1" dirty="0">
            <a:solidFill>
              <a:schemeClr val="tx1"/>
            </a:solidFill>
          </a:endParaRPr>
        </a:p>
      </dgm:t>
    </dgm:pt>
    <dgm:pt modelId="{B4E25349-6A35-41C6-9124-149874BD3C36}" type="parTrans" cxnId="{9B6D39B4-D50C-4A5C-800C-5BE60F6085E8}">
      <dgm:prSet/>
      <dgm:spPr/>
      <dgm:t>
        <a:bodyPr/>
        <a:lstStyle/>
        <a:p>
          <a:endParaRPr lang="ru-RU"/>
        </a:p>
      </dgm:t>
    </dgm:pt>
    <dgm:pt modelId="{51CB54E4-14F4-4BC8-BA3D-58E1E3715A77}" type="sibTrans" cxnId="{9B6D39B4-D50C-4A5C-800C-5BE60F6085E8}">
      <dgm:prSet/>
      <dgm:spPr/>
      <dgm:t>
        <a:bodyPr/>
        <a:lstStyle/>
        <a:p>
          <a:endParaRPr lang="ru-RU"/>
        </a:p>
      </dgm:t>
    </dgm:pt>
    <dgm:pt modelId="{E8CECA01-3F17-4DFA-A3F4-307A8DBBD83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звільнення</a:t>
          </a:r>
          <a:endParaRPr lang="ru-RU" sz="1400" b="1" dirty="0">
            <a:solidFill>
              <a:schemeClr val="tx1"/>
            </a:solidFill>
          </a:endParaRPr>
        </a:p>
      </dgm:t>
    </dgm:pt>
    <dgm:pt modelId="{70A16835-1770-459A-B04B-8091CABDEC6D}" type="parTrans" cxnId="{2049FA88-42A3-4D50-8316-EA55C0B006DF}">
      <dgm:prSet/>
      <dgm:spPr/>
      <dgm:t>
        <a:bodyPr/>
        <a:lstStyle/>
        <a:p>
          <a:endParaRPr lang="ru-RU"/>
        </a:p>
      </dgm:t>
    </dgm:pt>
    <dgm:pt modelId="{F5A5C10C-BCEB-4C09-A31B-C862164960CF}" type="sibTrans" cxnId="{2049FA88-42A3-4D50-8316-EA55C0B006DF}">
      <dgm:prSet/>
      <dgm:spPr/>
      <dgm:t>
        <a:bodyPr/>
        <a:lstStyle/>
        <a:p>
          <a:endParaRPr lang="ru-RU"/>
        </a:p>
      </dgm:t>
    </dgm:pt>
    <dgm:pt modelId="{155FE730-9633-40E6-9AD6-AFB49CAC42A7}" type="pres">
      <dgm:prSet presAssocID="{46A702FD-21AC-44F8-A71D-F873934AB4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C56E05-6DED-415C-8443-17E79BFB5125}" type="pres">
      <dgm:prSet presAssocID="{A735A80A-65DC-4570-8987-89B5F5522923}" presName="singleCycle" presStyleCnt="0"/>
      <dgm:spPr/>
    </dgm:pt>
    <dgm:pt modelId="{6CA02354-9339-4FE1-98D9-17D65B35AFA9}" type="pres">
      <dgm:prSet presAssocID="{A735A80A-65DC-4570-8987-89B5F5522923}" presName="singleCenter" presStyleLbl="node1" presStyleIdx="0" presStyleCnt="3" custScaleX="311003" custScaleY="1207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DF73E76-EA50-43CB-A47F-5105E60AC2D4}" type="pres">
      <dgm:prSet presAssocID="{B4E25349-6A35-41C6-9124-149874BD3C3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20563D1A-1116-45B5-9F43-6CABE7251126}" type="pres">
      <dgm:prSet presAssocID="{723AFC16-3B0C-49E5-9B62-905E451BE857}" presName="text0" presStyleLbl="node1" presStyleIdx="1" presStyleCnt="3" custScaleX="182097" custScaleY="9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78C-E7CB-4E8F-BD10-C624B337D23E}" type="pres">
      <dgm:prSet presAssocID="{70A16835-1770-459A-B04B-8091CABDEC6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83EAF9C0-3C2C-4FF2-9D9A-32C92ED9C94C}" type="pres">
      <dgm:prSet presAssocID="{E8CECA01-3F17-4DFA-A3F4-307A8DBBD835}" presName="text0" presStyleLbl="node1" presStyleIdx="2" presStyleCnt="3" custScaleX="188140" custScaleY="8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CAF61-8022-4983-8F15-447D2E102616}" type="presOf" srcId="{E8CECA01-3F17-4DFA-A3F4-307A8DBBD835}" destId="{83EAF9C0-3C2C-4FF2-9D9A-32C92ED9C94C}" srcOrd="0" destOrd="0" presId="urn:microsoft.com/office/officeart/2008/layout/RadialCluster"/>
    <dgm:cxn modelId="{9B6D39B4-D50C-4A5C-800C-5BE60F6085E8}" srcId="{A735A80A-65DC-4570-8987-89B5F5522923}" destId="{723AFC16-3B0C-49E5-9B62-905E451BE857}" srcOrd="0" destOrd="0" parTransId="{B4E25349-6A35-41C6-9124-149874BD3C36}" sibTransId="{51CB54E4-14F4-4BC8-BA3D-58E1E3715A77}"/>
    <dgm:cxn modelId="{51300A00-3E12-4BE3-B1A5-25BE01E85CA3}" type="presOf" srcId="{723AFC16-3B0C-49E5-9B62-905E451BE857}" destId="{20563D1A-1116-45B5-9F43-6CABE7251126}" srcOrd="0" destOrd="0" presId="urn:microsoft.com/office/officeart/2008/layout/RadialCluster"/>
    <dgm:cxn modelId="{2049FA88-42A3-4D50-8316-EA55C0B006DF}" srcId="{A735A80A-65DC-4570-8987-89B5F5522923}" destId="{E8CECA01-3F17-4DFA-A3F4-307A8DBBD835}" srcOrd="1" destOrd="0" parTransId="{70A16835-1770-459A-B04B-8091CABDEC6D}" sibTransId="{F5A5C10C-BCEB-4C09-A31B-C862164960CF}"/>
    <dgm:cxn modelId="{44629AA9-779B-4B67-AA0A-D354DC96B928}" srcId="{46A702FD-21AC-44F8-A71D-F873934AB476}" destId="{A735A80A-65DC-4570-8987-89B5F5522923}" srcOrd="0" destOrd="0" parTransId="{55CB2DD5-5018-4C77-8E00-88A946A78F1B}" sibTransId="{AB298FE2-72AB-4E63-90C5-6E4F7F9B9849}"/>
    <dgm:cxn modelId="{CE5A4F14-BC45-43C2-98C5-C168C147F946}" type="presOf" srcId="{A735A80A-65DC-4570-8987-89B5F5522923}" destId="{6CA02354-9339-4FE1-98D9-17D65B35AFA9}" srcOrd="0" destOrd="0" presId="urn:microsoft.com/office/officeart/2008/layout/RadialCluster"/>
    <dgm:cxn modelId="{9E62FD00-353A-4BA3-B29F-C06D58FBCF2C}" type="presOf" srcId="{70A16835-1770-459A-B04B-8091CABDEC6D}" destId="{F982E78C-E7CB-4E8F-BD10-C624B337D23E}" srcOrd="0" destOrd="0" presId="urn:microsoft.com/office/officeart/2008/layout/RadialCluster"/>
    <dgm:cxn modelId="{6264B338-A0F4-4D91-BB63-48062C5E6B14}" type="presOf" srcId="{B4E25349-6A35-41C6-9124-149874BD3C36}" destId="{8DF73E76-EA50-43CB-A47F-5105E60AC2D4}" srcOrd="0" destOrd="0" presId="urn:microsoft.com/office/officeart/2008/layout/RadialCluster"/>
    <dgm:cxn modelId="{13096DC6-A87E-4F6E-BE9D-C70CC33C1FA6}" type="presOf" srcId="{46A702FD-21AC-44F8-A71D-F873934AB476}" destId="{155FE730-9633-40E6-9AD6-AFB49CAC42A7}" srcOrd="0" destOrd="0" presId="urn:microsoft.com/office/officeart/2008/layout/RadialCluster"/>
    <dgm:cxn modelId="{4BCF069F-64EC-4632-BB29-75D652DCD930}" type="presParOf" srcId="{155FE730-9633-40E6-9AD6-AFB49CAC42A7}" destId="{FDC56E05-6DED-415C-8443-17E79BFB5125}" srcOrd="0" destOrd="0" presId="urn:microsoft.com/office/officeart/2008/layout/RadialCluster"/>
    <dgm:cxn modelId="{C20A53B4-9D6C-440A-AC62-E4B803056424}" type="presParOf" srcId="{FDC56E05-6DED-415C-8443-17E79BFB5125}" destId="{6CA02354-9339-4FE1-98D9-17D65B35AFA9}" srcOrd="0" destOrd="0" presId="urn:microsoft.com/office/officeart/2008/layout/RadialCluster"/>
    <dgm:cxn modelId="{8219B225-6933-4A21-BE78-E92BC0AC4F9D}" type="presParOf" srcId="{FDC56E05-6DED-415C-8443-17E79BFB5125}" destId="{8DF73E76-EA50-43CB-A47F-5105E60AC2D4}" srcOrd="1" destOrd="0" presId="urn:microsoft.com/office/officeart/2008/layout/RadialCluster"/>
    <dgm:cxn modelId="{96779065-BAF5-45E0-88FB-8AD0B7B1EEFE}" type="presParOf" srcId="{FDC56E05-6DED-415C-8443-17E79BFB5125}" destId="{20563D1A-1116-45B5-9F43-6CABE7251126}" srcOrd="2" destOrd="0" presId="urn:microsoft.com/office/officeart/2008/layout/RadialCluster"/>
    <dgm:cxn modelId="{920A011D-0C32-4BAE-BAC4-065D0C395007}" type="presParOf" srcId="{FDC56E05-6DED-415C-8443-17E79BFB5125}" destId="{F982E78C-E7CB-4E8F-BD10-C624B337D23E}" srcOrd="3" destOrd="0" presId="urn:microsoft.com/office/officeart/2008/layout/RadialCluster"/>
    <dgm:cxn modelId="{DD15049C-41EB-4C62-989A-8594F1B95326}" type="presParOf" srcId="{FDC56E05-6DED-415C-8443-17E79BFB5125}" destId="{83EAF9C0-3C2C-4FF2-9D9A-32C92ED9C94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C2FE-4589-4E56-A221-D44ED9040E89}">
      <dsp:nvSpPr>
        <dsp:cNvPr id="0" name=""/>
        <dsp:cNvSpPr/>
      </dsp:nvSpPr>
      <dsp:spPr>
        <a:xfrm>
          <a:off x="144032" y="144012"/>
          <a:ext cx="3153963" cy="1173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Працівник</a:t>
          </a:r>
          <a:endParaRPr lang="uk-UA" sz="2800" b="1" kern="1200" noProof="0" dirty="0"/>
        </a:p>
      </dsp:txBody>
      <dsp:txXfrm>
        <a:off x="178401" y="178381"/>
        <a:ext cx="3085225" cy="1104720"/>
      </dsp:txXfrm>
    </dsp:sp>
    <dsp:sp modelId="{05ADF93E-5900-4473-8161-7F48FB28E513}">
      <dsp:nvSpPr>
        <dsp:cNvPr id="0" name=""/>
        <dsp:cNvSpPr/>
      </dsp:nvSpPr>
      <dsp:spPr>
        <a:xfrm>
          <a:off x="459428" y="1317471"/>
          <a:ext cx="260658" cy="82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152"/>
              </a:lnTo>
              <a:lnTo>
                <a:pt x="260658" y="8221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66C6-D345-4FBB-981B-7B8A6F87CE9D}">
      <dsp:nvSpPr>
        <dsp:cNvPr id="0" name=""/>
        <dsp:cNvSpPr/>
      </dsp:nvSpPr>
      <dsp:spPr>
        <a:xfrm>
          <a:off x="720086" y="1584181"/>
          <a:ext cx="2562644" cy="111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752623" y="1616718"/>
        <a:ext cx="2497570" cy="1045810"/>
      </dsp:txXfrm>
    </dsp:sp>
    <dsp:sp modelId="{06C71038-B7E8-4B60-898E-2FCADAAB2B9D}">
      <dsp:nvSpPr>
        <dsp:cNvPr id="0" name=""/>
        <dsp:cNvSpPr/>
      </dsp:nvSpPr>
      <dsp:spPr>
        <a:xfrm>
          <a:off x="3705332" y="57187"/>
          <a:ext cx="3635425" cy="1575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Власник підприємства, установи</a:t>
          </a:r>
          <a:r>
            <a:rPr lang="ru-RU" sz="1800" b="1" kern="1200" noProof="0" dirty="0" smtClean="0"/>
            <a:t>, </a:t>
          </a:r>
          <a:r>
            <a:rPr lang="uk-UA" sz="1800" b="1" kern="1200" noProof="0" dirty="0" smtClean="0"/>
            <a:t>організації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або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уповноважений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ним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орган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чи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фізична</a:t>
          </a:r>
          <a:r>
            <a:rPr lang="ru-RU" sz="1800" b="1" kern="1200" noProof="0" dirty="0" smtClean="0"/>
            <a:t> особа</a:t>
          </a:r>
          <a:endParaRPr lang="uk-UA" sz="1800" b="1" kern="1200" noProof="0" dirty="0"/>
        </a:p>
      </dsp:txBody>
      <dsp:txXfrm>
        <a:off x="3751480" y="103335"/>
        <a:ext cx="3543129" cy="1483296"/>
      </dsp:txXfrm>
    </dsp:sp>
    <dsp:sp modelId="{E7122C26-6580-487B-B503-302618D40136}">
      <dsp:nvSpPr>
        <dsp:cNvPr id="0" name=""/>
        <dsp:cNvSpPr/>
      </dsp:nvSpPr>
      <dsp:spPr>
        <a:xfrm>
          <a:off x="4068874" y="1632780"/>
          <a:ext cx="360724" cy="63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941"/>
              </a:lnTo>
              <a:lnTo>
                <a:pt x="360724" y="6309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57F7-0965-46CD-9293-C12BA4724473}">
      <dsp:nvSpPr>
        <dsp:cNvPr id="0" name=""/>
        <dsp:cNvSpPr/>
      </dsp:nvSpPr>
      <dsp:spPr>
        <a:xfrm>
          <a:off x="4429599" y="1722965"/>
          <a:ext cx="2262729" cy="1081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61275" y="1754641"/>
        <a:ext cx="2199377" cy="1018160"/>
      </dsp:txXfrm>
    </dsp:sp>
    <dsp:sp modelId="{888B3E64-E109-4062-84F9-AAC73EB1FBA9}">
      <dsp:nvSpPr>
        <dsp:cNvPr id="0" name=""/>
        <dsp:cNvSpPr/>
      </dsp:nvSpPr>
      <dsp:spPr>
        <a:xfrm>
          <a:off x="4068874" y="1632780"/>
          <a:ext cx="288292" cy="228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875"/>
              </a:lnTo>
              <a:lnTo>
                <a:pt x="288292" y="228887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D5040-4E1F-42E5-91B5-18A7DA6A2B19}">
      <dsp:nvSpPr>
        <dsp:cNvPr id="0" name=""/>
        <dsp:cNvSpPr/>
      </dsp:nvSpPr>
      <dsp:spPr>
        <a:xfrm>
          <a:off x="4357167" y="3026629"/>
          <a:ext cx="2668966" cy="179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09596" y="3079058"/>
        <a:ext cx="2564108" cy="168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76BA-33E1-4485-B64F-F8F1FF970D62}">
      <dsp:nvSpPr>
        <dsp:cNvPr id="0" name=""/>
        <dsp:cNvSpPr/>
      </dsp:nvSpPr>
      <dsp:spPr>
        <a:xfrm>
          <a:off x="-5395415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50FE8-6768-4C7D-B872-4CBDF64D9D14}">
      <dsp:nvSpPr>
        <dsp:cNvPr id="0" name=""/>
        <dsp:cNvSpPr/>
      </dsp:nvSpPr>
      <dsp:spPr>
        <a:xfrm>
          <a:off x="728402" y="482453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укладення трудового договору (прийом працівника на роботу)</a:t>
          </a:r>
        </a:p>
      </dsp:txBody>
      <dsp:txXfrm>
        <a:off x="728402" y="482453"/>
        <a:ext cx="7184655" cy="964907"/>
      </dsp:txXfrm>
    </dsp:sp>
    <dsp:sp modelId="{2677B702-02BA-425F-B405-8133388CD5BE}">
      <dsp:nvSpPr>
        <dsp:cNvPr id="0" name=""/>
        <dsp:cNvSpPr/>
      </dsp:nvSpPr>
      <dsp:spPr>
        <a:xfrm>
          <a:off x="7821" y="273629"/>
          <a:ext cx="1441161" cy="13825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7760C-4B65-4A5B-9343-15163661C8ED}">
      <dsp:nvSpPr>
        <dsp:cNvPr id="0" name=""/>
        <dsp:cNvSpPr/>
      </dsp:nvSpPr>
      <dsp:spPr>
        <a:xfrm>
          <a:off x="1079146" y="1929814"/>
          <a:ext cx="6833912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зміну трудового договору (переведення працівника на іншу роботу)</a:t>
          </a:r>
        </a:p>
      </dsp:txBody>
      <dsp:txXfrm>
        <a:off x="1079146" y="1929814"/>
        <a:ext cx="6833912" cy="964907"/>
      </dsp:txXfrm>
    </dsp:sp>
    <dsp:sp modelId="{946BAC61-4A06-4436-8950-DE14E82EEFA2}">
      <dsp:nvSpPr>
        <dsp:cNvPr id="0" name=""/>
        <dsp:cNvSpPr/>
      </dsp:nvSpPr>
      <dsp:spPr>
        <a:xfrm>
          <a:off x="368865" y="1728191"/>
          <a:ext cx="1420560" cy="13681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E722-0E16-4EB7-A3ED-FA2BB5300490}">
      <dsp:nvSpPr>
        <dsp:cNvPr id="0" name=""/>
        <dsp:cNvSpPr/>
      </dsp:nvSpPr>
      <dsp:spPr>
        <a:xfrm>
          <a:off x="728402" y="3377175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припинення трудового договору (звільнення працівника з роботи чи посади)</a:t>
          </a:r>
          <a:endParaRPr lang="ru-RU" sz="2200" b="1" kern="1200" dirty="0"/>
        </a:p>
      </dsp:txBody>
      <dsp:txXfrm>
        <a:off x="728402" y="3377175"/>
        <a:ext cx="7184655" cy="964907"/>
      </dsp:txXfrm>
    </dsp:sp>
    <dsp:sp modelId="{A3E36780-D9B2-4ED0-AF60-6FDC0FA889D6}">
      <dsp:nvSpPr>
        <dsp:cNvPr id="0" name=""/>
        <dsp:cNvSpPr/>
      </dsp:nvSpPr>
      <dsp:spPr>
        <a:xfrm>
          <a:off x="58756" y="3182752"/>
          <a:ext cx="1339291" cy="13537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64D5D-0C1B-41C6-8AEE-EDAD7DBD7AFC}">
      <dsp:nvSpPr>
        <dsp:cNvPr id="0" name=""/>
        <dsp:cNvSpPr/>
      </dsp:nvSpPr>
      <dsp:spPr>
        <a:xfrm>
          <a:off x="200226" y="313101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kern="1200" noProof="0" dirty="0">
            <a:solidFill>
              <a:schemeClr val="tx1"/>
            </a:solidFill>
          </a:endParaRPr>
        </a:p>
      </dsp:txBody>
      <dsp:txXfrm>
        <a:off x="229208" y="3159994"/>
        <a:ext cx="1921095" cy="931565"/>
      </dsp:txXfrm>
    </dsp:sp>
    <dsp:sp modelId="{B41AC624-7FF3-4752-B9AE-1AFB5207A9C3}">
      <dsp:nvSpPr>
        <dsp:cNvPr id="0" name=""/>
        <dsp:cNvSpPr/>
      </dsp:nvSpPr>
      <dsp:spPr>
        <a:xfrm rot="17945813">
          <a:off x="1761152" y="289849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2873855"/>
        <a:ext cx="81394" cy="81394"/>
      </dsp:txXfrm>
    </dsp:sp>
    <dsp:sp modelId="{B75C326F-6342-4420-BC7E-6FBC950E0C63}">
      <dsp:nvSpPr>
        <dsp:cNvPr id="0" name=""/>
        <dsp:cNvSpPr/>
      </dsp:nvSpPr>
      <dsp:spPr>
        <a:xfrm>
          <a:off x="2970910" y="170856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1737545"/>
        <a:ext cx="1921095" cy="931565"/>
      </dsp:txXfrm>
    </dsp:sp>
    <dsp:sp modelId="{8363CD1D-E942-401A-8D76-871B86E40E17}">
      <dsp:nvSpPr>
        <dsp:cNvPr id="0" name=""/>
        <dsp:cNvSpPr/>
      </dsp:nvSpPr>
      <dsp:spPr>
        <a:xfrm rot="17692822">
          <a:off x="4404996" y="1333796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1302819"/>
        <a:ext cx="94078" cy="94078"/>
      </dsp:txXfrm>
    </dsp:sp>
    <dsp:sp modelId="{E0180745-9C34-4B50-9672-75458F890653}">
      <dsp:nvSpPr>
        <dsp:cNvPr id="0" name=""/>
        <dsp:cNvSpPr/>
      </dsp:nvSpPr>
      <dsp:spPr>
        <a:xfrm>
          <a:off x="5741593" y="1624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місце і рід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роботи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0606"/>
        <a:ext cx="1921095" cy="931565"/>
      </dsp:txXfrm>
    </dsp:sp>
    <dsp:sp modelId="{8D2AC491-59CD-4947-BD12-AE95AFE177E6}">
      <dsp:nvSpPr>
        <dsp:cNvPr id="0" name=""/>
        <dsp:cNvSpPr/>
      </dsp:nvSpPr>
      <dsp:spPr>
        <a:xfrm rot="19457599">
          <a:off x="4858337" y="190277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1894466"/>
        <a:ext cx="48744" cy="48744"/>
      </dsp:txXfrm>
    </dsp:sp>
    <dsp:sp modelId="{A2B419F4-C977-442B-AF0C-422BC251B587}">
      <dsp:nvSpPr>
        <dsp:cNvPr id="0" name=""/>
        <dsp:cNvSpPr/>
      </dsp:nvSpPr>
      <dsp:spPr>
        <a:xfrm>
          <a:off x="5741593" y="113958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1168565"/>
        <a:ext cx="1921095" cy="931565"/>
      </dsp:txXfrm>
    </dsp:sp>
    <dsp:sp modelId="{74FC79F5-544A-44FD-B24B-B5D235EC4984}">
      <dsp:nvSpPr>
        <dsp:cNvPr id="0" name=""/>
        <dsp:cNvSpPr/>
      </dsp:nvSpPr>
      <dsp:spPr>
        <a:xfrm rot="2142401">
          <a:off x="4858337" y="247175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2463445"/>
        <a:ext cx="48744" cy="48744"/>
      </dsp:txXfrm>
    </dsp:sp>
    <dsp:sp modelId="{1D634BE5-5DD8-472D-BC65-75DB47EEC9E6}">
      <dsp:nvSpPr>
        <dsp:cNvPr id="0" name=""/>
        <dsp:cNvSpPr/>
      </dsp:nvSpPr>
      <dsp:spPr>
        <a:xfrm>
          <a:off x="5741593" y="227754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договору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2306525"/>
        <a:ext cx="1921095" cy="931565"/>
      </dsp:txXfrm>
    </dsp:sp>
    <dsp:sp modelId="{17CDDCC0-701D-4973-A543-03DB1D7DAD50}">
      <dsp:nvSpPr>
        <dsp:cNvPr id="0" name=""/>
        <dsp:cNvSpPr/>
      </dsp:nvSpPr>
      <dsp:spPr>
        <a:xfrm rot="3907178">
          <a:off x="4404996" y="3040735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3009758"/>
        <a:ext cx="94078" cy="94078"/>
      </dsp:txXfrm>
    </dsp:sp>
    <dsp:sp modelId="{40C8606B-F532-451C-9B24-E11CB0648410}">
      <dsp:nvSpPr>
        <dsp:cNvPr id="0" name=""/>
        <dsp:cNvSpPr/>
      </dsp:nvSpPr>
      <dsp:spPr>
        <a:xfrm>
          <a:off x="5741593" y="341550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оплату праці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тощо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444484"/>
        <a:ext cx="1921095" cy="931565"/>
      </dsp:txXfrm>
    </dsp:sp>
    <dsp:sp modelId="{1F3EBB2F-F2D0-4FD7-9FD7-6A6F2BD318E8}">
      <dsp:nvSpPr>
        <dsp:cNvPr id="0" name=""/>
        <dsp:cNvSpPr/>
      </dsp:nvSpPr>
      <dsp:spPr>
        <a:xfrm rot="3654187">
          <a:off x="1761152" y="432094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4296304"/>
        <a:ext cx="81394" cy="81394"/>
      </dsp:txXfrm>
    </dsp:sp>
    <dsp:sp modelId="{9983E574-8A96-46C7-8353-548231EC3059}">
      <dsp:nvSpPr>
        <dsp:cNvPr id="0" name=""/>
        <dsp:cNvSpPr/>
      </dsp:nvSpPr>
      <dsp:spPr>
        <a:xfrm>
          <a:off x="2970910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4582443"/>
        <a:ext cx="1921095" cy="931565"/>
      </dsp:txXfrm>
    </dsp:sp>
    <dsp:sp modelId="{821EF05F-AAB7-4478-BCBD-9FFA59B42513}">
      <dsp:nvSpPr>
        <dsp:cNvPr id="0" name=""/>
        <dsp:cNvSpPr/>
      </dsp:nvSpPr>
      <dsp:spPr>
        <a:xfrm>
          <a:off x="4949969" y="5032164"/>
          <a:ext cx="7916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1623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5991" y="5028436"/>
        <a:ext cx="39581" cy="39581"/>
      </dsp:txXfrm>
    </dsp:sp>
    <dsp:sp modelId="{38B782AD-418A-4535-B602-D4C391AE811F}">
      <dsp:nvSpPr>
        <dsp:cNvPr id="0" name=""/>
        <dsp:cNvSpPr/>
      </dsp:nvSpPr>
      <dsp:spPr>
        <a:xfrm>
          <a:off x="5741593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4582443"/>
        <a:ext cx="1921095" cy="931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02354-9339-4FE1-98D9-17D65B35AFA9}">
      <dsp:nvSpPr>
        <dsp:cNvPr id="0" name=""/>
        <dsp:cNvSpPr/>
      </dsp:nvSpPr>
      <dsp:spPr>
        <a:xfrm>
          <a:off x="1152125" y="1309503"/>
          <a:ext cx="3791748" cy="1471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3968" y="1381346"/>
        <a:ext cx="3648062" cy="1328022"/>
      </dsp:txXfrm>
    </dsp:sp>
    <dsp:sp modelId="{8DF73E76-EA50-43CB-A47F-5105E60AC2D4}">
      <dsp:nvSpPr>
        <dsp:cNvPr id="0" name=""/>
        <dsp:cNvSpPr/>
      </dsp:nvSpPr>
      <dsp:spPr>
        <a:xfrm rot="16200000">
          <a:off x="2789100" y="1050604"/>
          <a:ext cx="5177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79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63D1A-1116-45B5-9F43-6CABE7251126}">
      <dsp:nvSpPr>
        <dsp:cNvPr id="0" name=""/>
        <dsp:cNvSpPr/>
      </dsp:nvSpPr>
      <dsp:spPr>
        <a:xfrm>
          <a:off x="2304257" y="52573"/>
          <a:ext cx="1487484" cy="739131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догану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40338" y="88654"/>
        <a:ext cx="1415322" cy="666969"/>
      </dsp:txXfrm>
    </dsp:sp>
    <dsp:sp modelId="{F982E78C-E7CB-4E8F-BD10-C624B337D23E}">
      <dsp:nvSpPr>
        <dsp:cNvPr id="0" name=""/>
        <dsp:cNvSpPr/>
      </dsp:nvSpPr>
      <dsp:spPr>
        <a:xfrm rot="5400000">
          <a:off x="2775742" y="3053469"/>
          <a:ext cx="544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51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AF9C0-3C2C-4FF2-9D9A-32C92ED9C94C}">
      <dsp:nvSpPr>
        <dsp:cNvPr id="0" name=""/>
        <dsp:cNvSpPr/>
      </dsp:nvSpPr>
      <dsp:spPr>
        <a:xfrm>
          <a:off x="2279576" y="3325726"/>
          <a:ext cx="1536847" cy="685700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звільнення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13049" y="3359199"/>
        <a:ext cx="1469901" cy="618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2EEC1-E311-415A-B9A0-E5387F32CD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284984"/>
            <a:ext cx="3313355" cy="2880320"/>
          </a:xfrm>
        </p:spPr>
        <p:txBody>
          <a:bodyPr>
            <a:noAutofit/>
          </a:bodyPr>
          <a:lstStyle/>
          <a:p>
            <a:pPr algn="ctr"/>
            <a:r>
              <a:rPr lang="ru-RU" sz="4600" b="1" i="1" dirty="0" smtClean="0"/>
              <a:t>Т</a:t>
            </a:r>
            <a:r>
              <a:rPr lang="uk-UA" sz="4600" b="1" i="1" dirty="0" err="1" smtClean="0"/>
              <a:t>рудове</a:t>
            </a:r>
            <a:r>
              <a:rPr lang="uk-UA" sz="4600" b="1" i="1" dirty="0" smtClean="0"/>
              <a:t> </a:t>
            </a:r>
            <a:r>
              <a:rPr lang="uk-UA" sz="4600" b="1" i="1" dirty="0" smtClean="0"/>
              <a:t>право</a:t>
            </a:r>
            <a:r>
              <a:rPr lang="en-US" sz="4600" b="1" i="1" dirty="0" smtClean="0"/>
              <a:t> </a:t>
            </a:r>
            <a:r>
              <a:rPr lang="uk-UA" sz="4600" b="1" i="1" dirty="0" smtClean="0"/>
              <a:t>у правоохоронній діяльності</a:t>
            </a:r>
            <a:endParaRPr lang="ru-RU" sz="4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75038" cy="33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uk-UA" sz="2000" dirty="0" smtClean="0"/>
              <a:t>Трудовий договір укладається, як правило, у </a:t>
            </a:r>
            <a:r>
              <a:rPr lang="uk-UA" sz="2000" i="1" dirty="0" smtClean="0"/>
              <a:t>письмовій формі</a:t>
            </a:r>
            <a:r>
              <a:rPr lang="uk-UA" sz="2000" dirty="0" smtClean="0"/>
              <a:t>. </a:t>
            </a:r>
          </a:p>
          <a:p>
            <a:pPr algn="just">
              <a:buClr>
                <a:schemeClr val="accent3"/>
              </a:buClr>
            </a:pPr>
            <a:r>
              <a:rPr lang="uk-UA" sz="2000" i="1" dirty="0" smtClean="0"/>
              <a:t>Зміст</a:t>
            </a:r>
            <a:r>
              <a:rPr lang="uk-UA" sz="2000" dirty="0" smtClean="0"/>
              <a:t> трудового договору становлять його </a:t>
            </a:r>
            <a:r>
              <a:rPr lang="uk-UA" sz="2000" i="1" dirty="0" smtClean="0"/>
              <a:t>умови</a:t>
            </a:r>
            <a:r>
              <a:rPr lang="uk-UA" sz="2000" dirty="0" smtClean="0"/>
              <a:t> (права та обов’язки сторін). </a:t>
            </a: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66608" cy="2466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2311687"/>
            <a:ext cx="360040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поділяються на два види: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899592" y="3906220"/>
            <a:ext cx="2232248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1)</a:t>
            </a:r>
            <a:r>
              <a:rPr lang="uk-UA" sz="1600" dirty="0" smtClean="0"/>
              <a:t> умови, що визначаються угодою сторін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3347864" y="3906220"/>
            <a:ext cx="2808312" cy="2106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2) </a:t>
            </a:r>
            <a:r>
              <a:rPr lang="uk-UA" sz="1600" dirty="0" smtClean="0"/>
              <a:t>умови, що встановлюються законодавством про працю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4260"/>
              </p:ext>
            </p:extLst>
          </p:nvPr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3" y="764704"/>
            <a:ext cx="1505567" cy="1531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5" y="3356992"/>
            <a:ext cx="1080121" cy="1620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179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</a:t>
            </a:r>
            <a:r>
              <a:rPr lang="uk-UA" sz="3200" b="1" dirty="0" smtClean="0"/>
              <a:t>. Трудова дисципліна </a:t>
            </a:r>
            <a:br>
              <a:rPr lang="uk-UA" sz="3200" b="1" dirty="0" smtClean="0"/>
            </a:br>
            <a:r>
              <a:rPr lang="uk-UA" sz="3200" b="1" dirty="0" smtClean="0"/>
              <a:t>та дисциплінарна відповідальність</a:t>
            </a:r>
            <a:endParaRPr lang="uk-UA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0778930"/>
              </p:ext>
            </p:extLst>
          </p:nvPr>
        </p:nvGraphicFramePr>
        <p:xfrm>
          <a:off x="53955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94650"/>
              </p:ext>
            </p:extLst>
          </p:nvPr>
        </p:nvGraphicFramePr>
        <p:xfrm>
          <a:off x="-756592" y="476672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44208" y="4725144"/>
            <a:ext cx="16097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9345" y="908720"/>
            <a:ext cx="160972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5429556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3275856" y="764704"/>
            <a:ext cx="1936825" cy="193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7920881" cy="1433526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окремих </a:t>
            </a:r>
            <a:r>
              <a:rPr lang="uk-UA" sz="1400" b="1" dirty="0" smtClean="0">
                <a:solidFill>
                  <a:schemeClr val="tx1"/>
                </a:solidFill>
              </a:rPr>
              <a:t>несумлінних працівників </a:t>
            </a:r>
            <a:r>
              <a:rPr lang="uk-UA" sz="1400" dirty="0" smtClean="0">
                <a:solidFill>
                  <a:schemeClr val="tx1"/>
                </a:solidFill>
              </a:rPr>
              <a:t>вживаються у разі необхідності </a:t>
            </a:r>
            <a:r>
              <a:rPr lang="uk-UA" sz="1400" i="1" dirty="0" smtClean="0">
                <a:solidFill>
                  <a:schemeClr val="tx1"/>
                </a:solidFill>
              </a:rPr>
              <a:t>заходи дисциплінарного і громадського впливу.</a:t>
            </a:r>
            <a:endParaRPr lang="uk-UA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</a:t>
            </a:r>
            <a:r>
              <a:rPr lang="uk-UA" sz="1400" b="1" dirty="0" smtClean="0">
                <a:solidFill>
                  <a:schemeClr val="tx1"/>
                </a:solidFill>
              </a:rPr>
              <a:t>працівників, які сумлінно працюють</a:t>
            </a:r>
            <a:r>
              <a:rPr lang="uk-UA" sz="1400" dirty="0" smtClean="0">
                <a:solidFill>
                  <a:schemeClr val="tx1"/>
                </a:solidFill>
              </a:rPr>
              <a:t>, можуть застосовуватись будь-які </a:t>
            </a:r>
            <a:r>
              <a:rPr lang="uk-UA" sz="1400" i="1" dirty="0" smtClean="0">
                <a:solidFill>
                  <a:schemeClr val="tx1"/>
                </a:solidFill>
              </a:rPr>
              <a:t>заохочення</a:t>
            </a:r>
            <a:r>
              <a:rPr lang="uk-UA" sz="1400" dirty="0" smtClean="0">
                <a:solidFill>
                  <a:schemeClr val="tx1"/>
                </a:solidFill>
              </a:rPr>
              <a:t>, передбачені правилами внутрішнього трудового розпорядку: оголошення подяки, нагородження цінним подарунком або грошовою премією тощо.</a:t>
            </a:r>
            <a:endParaRPr lang="uk-UA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902"/>
              </p:ext>
            </p:extLst>
          </p:nvPr>
        </p:nvGraphicFramePr>
        <p:xfrm>
          <a:off x="32352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557705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Трудова дисципліна забезпечується: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6272"/>
            <a:ext cx="1367311" cy="222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0581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7848872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Дисциплінарні стягнення </a:t>
            </a:r>
            <a:r>
              <a:rPr lang="uk-UA" sz="1400" b="1" i="1" dirty="0" smtClean="0">
                <a:solidFill>
                  <a:schemeClr val="tx1"/>
                </a:solidFill>
              </a:rPr>
              <a:t>застосовуються керівником, якому надано право прийняття на роботу певного працівника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endParaRPr lang="uk-UA" sz="1400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Дисциплінарне стягнення застосовується не пізніше </a:t>
            </a:r>
            <a:r>
              <a:rPr lang="uk-UA" sz="1400" b="1" i="1" dirty="0" smtClean="0">
                <a:solidFill>
                  <a:schemeClr val="tx1"/>
                </a:solidFill>
              </a:rPr>
              <a:t>одного місяця з дня його виявлення</a:t>
            </a:r>
            <a:r>
              <a:rPr lang="uk-UA" sz="1400" b="1" dirty="0" smtClean="0">
                <a:solidFill>
                  <a:schemeClr val="tx1"/>
                </a:solidFill>
              </a:rPr>
              <a:t>. Воно </a:t>
            </a:r>
            <a:r>
              <a:rPr lang="uk-UA" sz="1400" b="1" i="1" dirty="0" smtClean="0">
                <a:solidFill>
                  <a:schemeClr val="tx1"/>
                </a:solidFill>
              </a:rPr>
              <a:t>не може бути накладене пізніше шести місяців з дня вчинення проступку</a:t>
            </a:r>
            <a:r>
              <a:rPr lang="uk-UA" sz="1400" b="1" dirty="0" smtClean="0">
                <a:solidFill>
                  <a:schemeClr val="tx1"/>
                </a:solidFill>
              </a:rPr>
              <a:t>. Якщо протягом року з дня накладення стягнення працівника не буде піддано новому дисциплінарному стягненню, то він вважається таким, що не мав дисциплінарного стягнення.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029188"/>
              </p:ext>
            </p:extLst>
          </p:nvPr>
        </p:nvGraphicFramePr>
        <p:xfrm>
          <a:off x="5649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1992263" cy="19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7079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План 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1.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Поняття та джерела трудового права. </a:t>
            </a:r>
          </a:p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2. </a:t>
            </a:r>
            <a:r>
              <a:rPr lang="uk-UA" dirty="0" smtClean="0">
                <a:solidFill>
                  <a:schemeClr val="tx1"/>
                </a:solidFill>
              </a:rPr>
              <a:t>Поняття трудових правовідносин. </a:t>
            </a:r>
          </a:p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3. </a:t>
            </a:r>
            <a:r>
              <a:rPr lang="uk-UA" dirty="0" smtClean="0">
                <a:solidFill>
                  <a:schemeClr val="tx1"/>
                </a:solidFill>
              </a:rPr>
              <a:t>Трудовий договір: види, сторони, строки і зміст. </a:t>
            </a:r>
          </a:p>
          <a:p>
            <a:pPr marL="6858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Трудова дисципліна та дисциплінарна відповідальність. </a:t>
            </a:r>
          </a:p>
        </p:txBody>
      </p:sp>
      <p:pic>
        <p:nvPicPr>
          <p:cNvPr id="1026" name="Picture 2" descr="http://ifinansick.ru/wp-content/uploads/2013/06/%D0%9F%D0%BB%D0%B0%D0%BD%D0%B8%D1%80%D0%BE%D0%B2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952328" cy="16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Поняття та джерела трудового права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У Конституції України (ст. 43)</a:t>
            </a:r>
            <a:r>
              <a:rPr lang="uk-UA" sz="1400" dirty="0" smtClean="0"/>
              <a:t> зазначається, що кожен громадянин має право на працю, що включає можливість заробляти собі на життя працею, яку він вільно обирає або на яку вільно погоджується. </a:t>
            </a:r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Праця</a:t>
            </a:r>
            <a:r>
              <a:rPr lang="uk-UA" sz="1400" dirty="0" smtClean="0"/>
              <a:t> </a:t>
            </a:r>
            <a:r>
              <a:rPr lang="uk-UA" sz="1400" dirty="0"/>
              <a:t>– це діяльність людини, що потребує витрат фізичної або </a:t>
            </a:r>
            <a:r>
              <a:rPr lang="uk-UA" sz="1400" dirty="0" smtClean="0"/>
              <a:t>розумової </a:t>
            </a:r>
            <a:r>
              <a:rPr lang="uk-UA" sz="1400" dirty="0"/>
              <a:t>енергії та має своїм призначенням створення матеріальних </a:t>
            </a:r>
            <a:r>
              <a:rPr lang="uk-UA" sz="1400" dirty="0" smtClean="0"/>
              <a:t>і </a:t>
            </a:r>
            <a:r>
              <a:rPr lang="uk-UA" sz="1400" dirty="0"/>
              <a:t>духовних цінностей. Держава створює умови для повного </a:t>
            </a:r>
            <a:r>
              <a:rPr lang="uk-UA" sz="1400" dirty="0" smtClean="0"/>
              <a:t>здійснення </a:t>
            </a:r>
            <a:r>
              <a:rPr lang="uk-UA" sz="1400" dirty="0"/>
              <a:t>громадянами права на працю, гарантує рівні можливості у виборі </a:t>
            </a:r>
            <a:r>
              <a:rPr lang="uk-UA" sz="1400" dirty="0" smtClean="0"/>
              <a:t>професії </a:t>
            </a:r>
            <a:r>
              <a:rPr lang="uk-UA" sz="1400" dirty="0"/>
              <a:t>та роду діяльності, реалізує програми </a:t>
            </a:r>
            <a:r>
              <a:rPr lang="uk-UA" sz="1400" dirty="0" smtClean="0"/>
              <a:t>професійно-технічного </a:t>
            </a:r>
            <a:r>
              <a:rPr lang="uk-UA" sz="1400" dirty="0"/>
              <a:t>навчання, підготовки та перепідготовки кадрів відповідно </a:t>
            </a:r>
            <a:r>
              <a:rPr lang="uk-UA" sz="1400" dirty="0" smtClean="0"/>
              <a:t>до </a:t>
            </a:r>
            <a:r>
              <a:rPr lang="uk-UA" sz="1400" dirty="0"/>
              <a:t>суспільних потреб. 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/>
              <a:t>	</a:t>
            </a:r>
            <a:r>
              <a:rPr lang="uk-UA" sz="1400" i="1" dirty="0" smtClean="0"/>
              <a:t>Конституція </a:t>
            </a:r>
            <a:r>
              <a:rPr lang="uk-UA" sz="1400" i="1" dirty="0"/>
              <a:t>України </a:t>
            </a:r>
            <a:r>
              <a:rPr lang="uk-UA" sz="1400" dirty="0"/>
              <a:t>проголошує, що </a:t>
            </a:r>
            <a:r>
              <a:rPr lang="uk-UA" sz="1400" dirty="0" smtClean="0"/>
              <a:t>використання </a:t>
            </a:r>
            <a:r>
              <a:rPr lang="uk-UA" sz="1400" dirty="0"/>
              <a:t>примусової праці забороняється. Кожен має право на безпечні </a:t>
            </a:r>
            <a:r>
              <a:rPr lang="uk-UA" sz="1400" dirty="0" smtClean="0"/>
              <a:t>та </a:t>
            </a:r>
            <a:r>
              <a:rPr lang="uk-UA" sz="1400" dirty="0"/>
              <a:t>здорові умови праці, на заробітну плату, не нижчу від визначеної </a:t>
            </a:r>
            <a:r>
              <a:rPr lang="uk-UA" sz="1400" dirty="0" smtClean="0"/>
              <a:t>законодавством</a:t>
            </a:r>
            <a:r>
              <a:rPr lang="uk-UA" sz="1400" dirty="0"/>
              <a:t>. Конституція забороняє використання праці жінок і </a:t>
            </a:r>
            <a:r>
              <a:rPr lang="uk-UA" sz="1400" dirty="0" smtClean="0"/>
              <a:t>неповнолітніх </a:t>
            </a:r>
            <a:r>
              <a:rPr lang="uk-UA" sz="1400" dirty="0"/>
              <a:t>на небезпечних та шкідливих для їхнього здоров’я </a:t>
            </a:r>
            <a:r>
              <a:rPr lang="uk-UA" sz="1400" dirty="0" smtClean="0"/>
              <a:t>роботах</a:t>
            </a:r>
            <a:r>
              <a:rPr lang="uk-UA" sz="1400" dirty="0"/>
              <a:t>, гарантує захист громадян від незаконного звільнення.</a:t>
            </a:r>
            <a:endParaRPr lang="uk-UA" sz="1400" dirty="0" smtClean="0"/>
          </a:p>
          <a:p>
            <a:pPr marL="68580" indent="0" algn="just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73" y="847832"/>
            <a:ext cx="6777317" cy="350897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/>
              <a:t>	</a:t>
            </a: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Кодекс законів про працю України </a:t>
            </a:r>
            <a:r>
              <a:rPr lang="uk-UA" sz="2000" dirty="0" smtClean="0"/>
              <a:t>– це єдиний систематизований законодавчий акт, у якому містяться норми права, що регулюють галузь суспільних трудових відносин працівників і закріплюють суспільну організацію праці. </a:t>
            </a:r>
          </a:p>
          <a:p>
            <a:pPr marL="68580" indent="0" algn="just">
              <a:buNone/>
            </a:pPr>
            <a:r>
              <a:rPr lang="uk-UA" sz="2000" dirty="0" smtClean="0"/>
              <a:t>	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667387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Трудові правовідносини також регулюються законами України: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4437112"/>
            <a:ext cx="1800200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1)</a:t>
            </a:r>
            <a:r>
              <a:rPr lang="uk-UA" i="1" dirty="0" smtClean="0">
                <a:solidFill>
                  <a:schemeClr val="tx1"/>
                </a:solidFill>
              </a:rPr>
              <a:t> «Про охорону праці» від 14.10.1992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4404854"/>
            <a:ext cx="2016224" cy="18324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4) </a:t>
            </a:r>
            <a:r>
              <a:rPr lang="uk-UA" i="1" dirty="0" smtClean="0">
                <a:solidFill>
                  <a:schemeClr val="tx1"/>
                </a:solidFill>
              </a:rPr>
              <a:t>«Про зайнятість населення» від 05.07.2012 р.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Та іншими НПА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38034" y="4437112"/>
            <a:ext cx="1908658" cy="1800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3) </a:t>
            </a:r>
            <a:r>
              <a:rPr lang="uk-UA" i="1" dirty="0" smtClean="0">
                <a:solidFill>
                  <a:schemeClr val="tx1"/>
                </a:solidFill>
              </a:rPr>
              <a:t>«Про відпустки» від 15.11.1996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437112"/>
            <a:ext cx="1872208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2) </a:t>
            </a:r>
            <a:r>
              <a:rPr lang="uk-UA" i="1" dirty="0" smtClean="0">
                <a:solidFill>
                  <a:schemeClr val="tx1"/>
                </a:solidFill>
              </a:rPr>
              <a:t>«Про оплату праці» від 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24.03.1995 р.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364502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3"/>
          </p:cNvCxnSpPr>
          <p:nvPr/>
        </p:nvCxnSpPr>
        <p:spPr>
          <a:xfrm>
            <a:off x="3419872" y="3819516"/>
            <a:ext cx="0" cy="617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819515"/>
            <a:ext cx="0" cy="617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bookclub.ua/images/db/goods/8089_9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1" y="2240868"/>
            <a:ext cx="14005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2. Поняття трудових правовідносин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89241"/>
            <a:ext cx="7848872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68580" indent="0" algn="just"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	Ці сторони наділяються взаємними правами і обов’язками. Їх виконання забезпечується примусовою силою держави.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2" y="3407862"/>
            <a:ext cx="1656606" cy="1854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Багетная рамка 4"/>
          <p:cNvSpPr/>
          <p:nvPr/>
        </p:nvSpPr>
        <p:spPr>
          <a:xfrm>
            <a:off x="539552" y="1844824"/>
            <a:ext cx="2664296" cy="144016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Трудові правовідносини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63888" y="1844824"/>
            <a:ext cx="4968552" cy="388843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just"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це врегульовані нормами трудового права суспільні відносини між працівником і власником або уповноваженим ним органом чи фізичною особою, у яких одна сторона зобов’язується виконувати роботу за певною спеціальністю, кваліфікацією чи посадою з підляганням внутрішньому трудовому розпорядку, а друга (власник або уповноважений ним орган чи фізична особа) зобов’язується виплачувати працівникові заробітну плату і забезпечувати умови праці, передбачені законодавством, колективним договором і угодою сторін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07207" y="25649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3. Трудовий договір: види, сторони, строки і зміст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6477"/>
            <a:ext cx="2595099" cy="172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475656" y="2348880"/>
            <a:ext cx="3168352" cy="1152128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 договір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82605"/>
            <a:ext cx="475252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це угода між працівником (робітником чи службовцем) і власником підприємства, установи, організації або </a:t>
            </a:r>
          </a:p>
          <a:p>
            <a:pPr algn="ctr"/>
            <a:r>
              <a:rPr lang="uk-UA" sz="1600" dirty="0" smtClean="0"/>
              <a:t>уповноваженим ним органом чи фізичною особою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10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849"/>
              </p:ext>
            </p:extLst>
          </p:nvPr>
        </p:nvGraphicFramePr>
        <p:xfrm>
          <a:off x="827584" y="98072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51372"/>
            <a:ext cx="2016224" cy="161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6" y="3789040"/>
            <a:ext cx="1923074" cy="159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u="sng" dirty="0" smtClean="0">
                <a:solidFill>
                  <a:schemeClr val="bg2">
                    <a:lumMod val="50000"/>
                  </a:schemeClr>
                </a:solidFill>
              </a:rPr>
              <a:t>Трудовий договір включає: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1849690"/>
              </p:ext>
            </p:extLst>
          </p:nvPr>
        </p:nvGraphicFramePr>
        <p:xfrm>
          <a:off x="611560" y="141277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34236"/>
              </p:ext>
            </p:extLst>
          </p:nvPr>
        </p:nvGraphicFramePr>
        <p:xfrm>
          <a:off x="618439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807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Види трудового договору: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547364" cy="191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511</TotalTime>
  <Words>702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Остин</vt:lpstr>
      <vt:lpstr>Трудове право у правоохоронній діяльності</vt:lpstr>
      <vt:lpstr>План :</vt:lpstr>
      <vt:lpstr>1. Поняття та джерела трудового права </vt:lpstr>
      <vt:lpstr>Презентация PowerPoint</vt:lpstr>
      <vt:lpstr>2. Поняття трудових правовідносин</vt:lpstr>
      <vt:lpstr>3. Трудовий договір: види, сторони, строки і 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Трудова дисципліна  та дисциплінарна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трудового права</dc:title>
  <dc:creator>User</dc:creator>
  <cp:lastModifiedBy>sergey</cp:lastModifiedBy>
  <cp:revision>80</cp:revision>
  <dcterms:created xsi:type="dcterms:W3CDTF">2013-10-18T01:13:35Z</dcterms:created>
  <dcterms:modified xsi:type="dcterms:W3CDTF">2023-11-23T13:19:40Z</dcterms:modified>
</cp:coreProperties>
</file>