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412776"/>
            <a:ext cx="574440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Управління персоналом в державному управлінні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001" y="2565730"/>
            <a:ext cx="75174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uk-UA" sz="2000" dirty="0"/>
              <a:t>Метою </a:t>
            </a:r>
            <a:r>
              <a:rPr lang="uk-UA" sz="2000" dirty="0" smtClean="0"/>
              <a:t>вивчення </a:t>
            </a:r>
            <a:r>
              <a:rPr lang="uk-UA" sz="2000" dirty="0"/>
              <a:t>навчальної дисципліни «Управління персоналом в державному управлінні» є формування у студентів  загальнотеоретичних уявлень та практичних навичок щодо сутності процесу управління персоналом в системі державного управління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38665"/>
            <a:ext cx="69655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Мета </a:t>
            </a:r>
            <a:r>
              <a:rPr lang="ru-RU" sz="48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вивчення</a:t>
            </a:r>
            <a:r>
              <a:rPr lang="ru-RU" sz="4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курсу:</a:t>
            </a:r>
            <a:endParaRPr lang="ru-RU" sz="4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08720"/>
            <a:ext cx="88204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Основними завданнями вивчення дисципліни «Управління персоналом в державному управлінні» є: </a:t>
            </a:r>
            <a:endParaRPr lang="uk-UA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 smtClean="0"/>
              <a:t>вивчення </a:t>
            </a:r>
            <a:r>
              <a:rPr lang="uk-UA" dirty="0"/>
              <a:t>еволюції практики управління персоналом; 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засвоєння сучасних наукових підходів щодо управління персоналом; 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виявлення сучасних проблем управління людськими ресурсами в системі державної служби України; 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осмислення концептуальних підходів до методики та критеріїв оцінки ефективності діяльності працівників державних установ;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вивчення принципів оцінювання персоналу державної служби; 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обґрунтування системи управління керівним персоналом у сфері державної служби України; 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засвоєння механізму формування кадрового резерву державної служби України; 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аналіз зарубіжного досвіду організації управління персоналом державної служби;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вивчення допоміжних технологій в управлінні персоналом державної служби;</a:t>
            </a:r>
            <a:endParaRPr lang="ru-RU" b="1" dirty="0"/>
          </a:p>
          <a:p>
            <a:pPr marL="285750" indent="-285750">
              <a:buFont typeface="Wingdings" pitchFamily="2" charset="2"/>
              <a:buChar char="v"/>
            </a:pPr>
            <a:r>
              <a:rPr lang="uk-UA" dirty="0"/>
              <a:t>контроль засвоєння студентами матеріалу курсу у формі складання заліку.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18520" y="0"/>
            <a:ext cx="481362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Завдання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курсу: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353943"/>
            <a:ext cx="90364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Основні напрями дослідження курсу:</a:t>
            </a:r>
            <a:endParaRPr lang="ru-RU" sz="4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262373"/>
            <a:ext cx="2088232" cy="103947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Теорія і практика управління персоналом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73624" y="1262371"/>
            <a:ext cx="2304256" cy="15905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Управління людськими ресурсами в системі державної служби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3024677"/>
            <a:ext cx="1800200" cy="187220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Ефективність управління персоналом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3848" y="3899324"/>
            <a:ext cx="3600400" cy="16561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2060"/>
                </a:solidFill>
              </a:rPr>
              <a:t>Шляхи вдосконалення управління керівним персоналом у сфері державної служби України</a:t>
            </a:r>
            <a:r>
              <a:rPr lang="uk-UA" b="1" dirty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04248" y="1628799"/>
            <a:ext cx="2016224" cy="161190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Оцінювання персоналу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8">
      <a:dk1>
        <a:srgbClr val="9D8608"/>
      </a:dk1>
      <a:lt1>
        <a:srgbClr val="EBCA0C"/>
      </a:lt1>
      <a:dk2>
        <a:srgbClr val="5A0B7D"/>
      </a:dk2>
      <a:lt2>
        <a:srgbClr val="D187F3"/>
      </a:lt2>
      <a:accent1>
        <a:srgbClr val="F6DE55"/>
      </a:accent1>
      <a:accent2>
        <a:srgbClr val="7810A7"/>
      </a:accent2>
      <a:accent3>
        <a:srgbClr val="A7C6CF"/>
      </a:accent3>
      <a:accent4>
        <a:srgbClr val="4B7B8A"/>
      </a:accent4>
      <a:accent5>
        <a:srgbClr val="C1FFFD"/>
      </a:accent5>
      <a:accent6>
        <a:srgbClr val="DA9EF5"/>
      </a:accent6>
      <a:hlink>
        <a:srgbClr val="F9E98E"/>
      </a:hlink>
      <a:folHlink>
        <a:srgbClr val="E2ECE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278</TotalTime>
  <Words>181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Техническая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Nrisimha</dc:creator>
  <cp:lastModifiedBy>Nrisimha</cp:lastModifiedBy>
  <cp:revision>33</cp:revision>
  <dcterms:modified xsi:type="dcterms:W3CDTF">2016-01-23T14:47:31Z</dcterms:modified>
</cp:coreProperties>
</file>