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D9C75-CDFD-4488-8A98-395556EB16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970AEB-7D4D-465F-BFCC-74A24D43E130}">
      <dgm:prSet phldrT="[Текст]"/>
      <dgm:spPr/>
      <dgm:t>
        <a:bodyPr/>
        <a:lstStyle/>
        <a:p>
          <a:r>
            <a:rPr lang="uk-UA" b="1" dirty="0" smtClean="0"/>
            <a:t>Муніципальний менеджмент</a:t>
          </a:r>
          <a:endParaRPr lang="ru-RU" b="1" dirty="0"/>
        </a:p>
      </dgm:t>
    </dgm:pt>
    <dgm:pt modelId="{72AA1C2E-4441-4FC5-A76C-4CB52CC32A44}" type="parTrans" cxnId="{A86CFCCF-D5CF-4BEF-9FE6-960F4E90B408}">
      <dgm:prSet/>
      <dgm:spPr/>
      <dgm:t>
        <a:bodyPr/>
        <a:lstStyle/>
        <a:p>
          <a:endParaRPr lang="ru-RU"/>
        </a:p>
      </dgm:t>
    </dgm:pt>
    <dgm:pt modelId="{7EE9CC16-B4D5-4940-BD42-A7AF2F409392}" type="sibTrans" cxnId="{A86CFCCF-D5CF-4BEF-9FE6-960F4E90B408}">
      <dgm:prSet/>
      <dgm:spPr/>
      <dgm:t>
        <a:bodyPr/>
        <a:lstStyle/>
        <a:p>
          <a:endParaRPr lang="ru-RU"/>
        </a:p>
      </dgm:t>
    </dgm:pt>
    <dgm:pt modelId="{BBD722B2-9774-4C75-8347-31A1A4B272E3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система спеціальних важелів та інструментів забезпечення економічного й соціального розвитку муніципальних утворень.</a:t>
          </a:r>
          <a:endParaRPr lang="ru-RU" sz="2400" b="1" i="1" dirty="0">
            <a:solidFill>
              <a:srgbClr val="FF0000"/>
            </a:solidFill>
          </a:endParaRPr>
        </a:p>
      </dgm:t>
    </dgm:pt>
    <dgm:pt modelId="{7F4FEC55-218F-461F-AC44-A6704FEF6B48}" type="parTrans" cxnId="{FF3B82FD-8DC0-4B8A-9C54-C3530E48886B}">
      <dgm:prSet/>
      <dgm:spPr/>
      <dgm:t>
        <a:bodyPr/>
        <a:lstStyle/>
        <a:p>
          <a:endParaRPr lang="ru-RU"/>
        </a:p>
      </dgm:t>
    </dgm:pt>
    <dgm:pt modelId="{803D14EB-46BF-4D7F-A65D-CBF1C78FF778}" type="sibTrans" cxnId="{FF3B82FD-8DC0-4B8A-9C54-C3530E48886B}">
      <dgm:prSet/>
      <dgm:spPr/>
      <dgm:t>
        <a:bodyPr/>
        <a:lstStyle/>
        <a:p>
          <a:endParaRPr lang="ru-RU"/>
        </a:p>
      </dgm:t>
    </dgm:pt>
    <dgm:pt modelId="{C0810B05-3499-4B86-BD15-3782F39D04A8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засіб муніципального управління.</a:t>
          </a:r>
          <a:endParaRPr lang="ru-RU" sz="2400" b="1" i="1" dirty="0">
            <a:solidFill>
              <a:srgbClr val="FF0000"/>
            </a:solidFill>
          </a:endParaRPr>
        </a:p>
      </dgm:t>
    </dgm:pt>
    <dgm:pt modelId="{81CD235D-DD8C-4A4F-9DA5-96C04D8FFD7E}" type="parTrans" cxnId="{5741994C-3278-459B-AD0D-4CA0F42DD405}">
      <dgm:prSet/>
      <dgm:spPr/>
      <dgm:t>
        <a:bodyPr/>
        <a:lstStyle/>
        <a:p>
          <a:endParaRPr lang="ru-RU"/>
        </a:p>
      </dgm:t>
    </dgm:pt>
    <dgm:pt modelId="{449BC68C-5756-43F5-A257-DF4CA65FA5C9}" type="sibTrans" cxnId="{5741994C-3278-459B-AD0D-4CA0F42DD405}">
      <dgm:prSet/>
      <dgm:spPr/>
      <dgm:t>
        <a:bodyPr/>
        <a:lstStyle/>
        <a:p>
          <a:endParaRPr lang="ru-RU"/>
        </a:p>
      </dgm:t>
    </dgm:pt>
    <dgm:pt modelId="{42D06DE0-F382-4051-9F40-227BBCB7B990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напрям наукових досліджень, що формує теоретичні засади та практичні пропозиції щодо ефективного управління розвитком муніципальних утворень.</a:t>
          </a:r>
          <a:endParaRPr lang="ru-RU" sz="2400" b="1" i="1" dirty="0">
            <a:solidFill>
              <a:srgbClr val="FF0000"/>
            </a:solidFill>
          </a:endParaRPr>
        </a:p>
      </dgm:t>
    </dgm:pt>
    <dgm:pt modelId="{44FDABD3-DA9D-4CBA-9F57-74BA619C5B18}" type="parTrans" cxnId="{CB3DA36C-0B13-4144-A324-C9145D374A42}">
      <dgm:prSet/>
      <dgm:spPr/>
      <dgm:t>
        <a:bodyPr/>
        <a:lstStyle/>
        <a:p>
          <a:endParaRPr lang="ru-RU"/>
        </a:p>
      </dgm:t>
    </dgm:pt>
    <dgm:pt modelId="{EF5AC7F5-F3DF-4E41-A55D-0F07639EDAAB}" type="sibTrans" cxnId="{CB3DA36C-0B13-4144-A324-C9145D374A42}">
      <dgm:prSet/>
      <dgm:spPr/>
      <dgm:t>
        <a:bodyPr/>
        <a:lstStyle/>
        <a:p>
          <a:endParaRPr lang="ru-RU"/>
        </a:p>
      </dgm:t>
    </dgm:pt>
    <dgm:pt modelId="{0E29F6AE-62CF-48A9-AF62-A0BD55D70782}">
      <dgm:prSet custT="1"/>
      <dgm:spPr/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механізм ефективної реалізації місцевого самоврядування.</a:t>
          </a:r>
          <a:endParaRPr lang="ru-RU" sz="2400" b="1" i="1" dirty="0">
            <a:solidFill>
              <a:srgbClr val="FF0000"/>
            </a:solidFill>
          </a:endParaRPr>
        </a:p>
      </dgm:t>
    </dgm:pt>
    <dgm:pt modelId="{3F662232-493B-4EF7-9B0B-C997C2E19D02}" type="parTrans" cxnId="{8D067894-498F-4AD7-8AE7-DFCA734543DF}">
      <dgm:prSet/>
      <dgm:spPr/>
      <dgm:t>
        <a:bodyPr/>
        <a:lstStyle/>
        <a:p>
          <a:endParaRPr lang="ru-RU"/>
        </a:p>
      </dgm:t>
    </dgm:pt>
    <dgm:pt modelId="{0B65DD2B-8B9C-4C1E-8D67-1C6870E646A5}" type="sibTrans" cxnId="{8D067894-498F-4AD7-8AE7-DFCA734543DF}">
      <dgm:prSet/>
      <dgm:spPr/>
      <dgm:t>
        <a:bodyPr/>
        <a:lstStyle/>
        <a:p>
          <a:endParaRPr lang="ru-RU"/>
        </a:p>
      </dgm:t>
    </dgm:pt>
    <dgm:pt modelId="{8E0811FC-B6A3-46C5-8954-61F081C16B39}" type="pres">
      <dgm:prSet presAssocID="{B4AD9C75-CDFD-4488-8A98-395556EB16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AED5DB-C9CE-4C9E-B184-17328A995418}" type="pres">
      <dgm:prSet presAssocID="{22970AEB-7D4D-465F-BFCC-74A24D43E130}" presName="root1" presStyleCnt="0"/>
      <dgm:spPr/>
    </dgm:pt>
    <dgm:pt modelId="{DC14ED2A-06F5-4861-A4FE-D6E08B3F1AE1}" type="pres">
      <dgm:prSet presAssocID="{22970AEB-7D4D-465F-BFCC-74A24D43E130}" presName="LevelOneTextNode" presStyleLbl="node0" presStyleIdx="0" presStyleCnt="1">
        <dgm:presLayoutVars>
          <dgm:chPref val="3"/>
        </dgm:presLayoutVars>
      </dgm:prSet>
      <dgm:spPr/>
    </dgm:pt>
    <dgm:pt modelId="{DC3DCE88-3168-4257-A3DD-F3DB8F0C390C}" type="pres">
      <dgm:prSet presAssocID="{22970AEB-7D4D-465F-BFCC-74A24D43E130}" presName="level2hierChild" presStyleCnt="0"/>
      <dgm:spPr/>
    </dgm:pt>
    <dgm:pt modelId="{55ABFBFC-F3BD-4C3A-876E-C01A012FD167}" type="pres">
      <dgm:prSet presAssocID="{81CD235D-DD8C-4A4F-9DA5-96C04D8FFD7E}" presName="conn2-1" presStyleLbl="parChTrans1D2" presStyleIdx="0" presStyleCnt="4"/>
      <dgm:spPr/>
    </dgm:pt>
    <dgm:pt modelId="{6CAF7D23-7EDF-430D-8FE1-4C2681CCE2C8}" type="pres">
      <dgm:prSet presAssocID="{81CD235D-DD8C-4A4F-9DA5-96C04D8FFD7E}" presName="connTx" presStyleLbl="parChTrans1D2" presStyleIdx="0" presStyleCnt="4"/>
      <dgm:spPr/>
    </dgm:pt>
    <dgm:pt modelId="{AC3377F6-E0BB-4B29-99F0-99F8CEA6B5F9}" type="pres">
      <dgm:prSet presAssocID="{C0810B05-3499-4B86-BD15-3782F39D04A8}" presName="root2" presStyleCnt="0"/>
      <dgm:spPr/>
    </dgm:pt>
    <dgm:pt modelId="{A7C9B179-59E9-4FB0-9CEC-9EE273E8BCAD}" type="pres">
      <dgm:prSet presAssocID="{C0810B05-3499-4B86-BD15-3782F39D04A8}" presName="LevelTwoTextNode" presStyleLbl="node2" presStyleIdx="0" presStyleCnt="4" custScaleX="21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E2B51-0389-408D-8579-E3BB2C59FDAD}" type="pres">
      <dgm:prSet presAssocID="{C0810B05-3499-4B86-BD15-3782F39D04A8}" presName="level3hierChild" presStyleCnt="0"/>
      <dgm:spPr/>
    </dgm:pt>
    <dgm:pt modelId="{37C25A41-3D5B-468D-BFFF-B4FB02E95358}" type="pres">
      <dgm:prSet presAssocID="{44FDABD3-DA9D-4CBA-9F57-74BA619C5B18}" presName="conn2-1" presStyleLbl="parChTrans1D2" presStyleIdx="1" presStyleCnt="4"/>
      <dgm:spPr/>
    </dgm:pt>
    <dgm:pt modelId="{10AF5E18-7D83-44C8-977C-65E84B3D2841}" type="pres">
      <dgm:prSet presAssocID="{44FDABD3-DA9D-4CBA-9F57-74BA619C5B18}" presName="connTx" presStyleLbl="parChTrans1D2" presStyleIdx="1" presStyleCnt="4"/>
      <dgm:spPr/>
    </dgm:pt>
    <dgm:pt modelId="{79FDCAAF-99A5-46A3-8F13-5C23165CDB4A}" type="pres">
      <dgm:prSet presAssocID="{42D06DE0-F382-4051-9F40-227BBCB7B990}" presName="root2" presStyleCnt="0"/>
      <dgm:spPr/>
    </dgm:pt>
    <dgm:pt modelId="{D4A8DE96-3DB0-4AF9-99E9-DD0F841F7776}" type="pres">
      <dgm:prSet presAssocID="{42D06DE0-F382-4051-9F40-227BBCB7B990}" presName="LevelTwoTextNode" presStyleLbl="node2" presStyleIdx="1" presStyleCnt="4" custScaleX="272776" custScaleY="111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EAA66-1782-413B-ADF0-98C6C0E63940}" type="pres">
      <dgm:prSet presAssocID="{42D06DE0-F382-4051-9F40-227BBCB7B990}" presName="level3hierChild" presStyleCnt="0"/>
      <dgm:spPr/>
    </dgm:pt>
    <dgm:pt modelId="{09FD6BA7-D1E0-4E4F-8BE5-1B1763ED6DB9}" type="pres">
      <dgm:prSet presAssocID="{7F4FEC55-218F-461F-AC44-A6704FEF6B48}" presName="conn2-1" presStyleLbl="parChTrans1D2" presStyleIdx="2" presStyleCnt="4"/>
      <dgm:spPr/>
    </dgm:pt>
    <dgm:pt modelId="{2FBB35B8-5071-4000-A4B1-DB0A51F4CD17}" type="pres">
      <dgm:prSet presAssocID="{7F4FEC55-218F-461F-AC44-A6704FEF6B48}" presName="connTx" presStyleLbl="parChTrans1D2" presStyleIdx="2" presStyleCnt="4"/>
      <dgm:spPr/>
    </dgm:pt>
    <dgm:pt modelId="{30405CD3-BD8F-4F7D-8E1E-3B73AED38A3D}" type="pres">
      <dgm:prSet presAssocID="{BBD722B2-9774-4C75-8347-31A1A4B272E3}" presName="root2" presStyleCnt="0"/>
      <dgm:spPr/>
    </dgm:pt>
    <dgm:pt modelId="{25E4AA1B-3B19-4FB3-9433-554AD1E43C7B}" type="pres">
      <dgm:prSet presAssocID="{BBD722B2-9774-4C75-8347-31A1A4B272E3}" presName="LevelTwoTextNode" presStyleLbl="node2" presStyleIdx="2" presStyleCnt="4" custScaleX="285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E8F35-7A78-41C8-A666-B1F40EC0C87C}" type="pres">
      <dgm:prSet presAssocID="{BBD722B2-9774-4C75-8347-31A1A4B272E3}" presName="level3hierChild" presStyleCnt="0"/>
      <dgm:spPr/>
    </dgm:pt>
    <dgm:pt modelId="{BD5AA608-B47A-4DB7-BA73-DE5A2951E78E}" type="pres">
      <dgm:prSet presAssocID="{3F662232-493B-4EF7-9B0B-C997C2E19D02}" presName="conn2-1" presStyleLbl="parChTrans1D2" presStyleIdx="3" presStyleCnt="4"/>
      <dgm:spPr/>
    </dgm:pt>
    <dgm:pt modelId="{11D0B0DB-41EE-4CAE-A926-AD4A3240FEDF}" type="pres">
      <dgm:prSet presAssocID="{3F662232-493B-4EF7-9B0B-C997C2E19D02}" presName="connTx" presStyleLbl="parChTrans1D2" presStyleIdx="3" presStyleCnt="4"/>
      <dgm:spPr/>
    </dgm:pt>
    <dgm:pt modelId="{8524D305-1EB2-4A22-8AAE-43A9D23F4184}" type="pres">
      <dgm:prSet presAssocID="{0E29F6AE-62CF-48A9-AF62-A0BD55D70782}" presName="root2" presStyleCnt="0"/>
      <dgm:spPr/>
    </dgm:pt>
    <dgm:pt modelId="{970CA852-4CD0-421D-8C94-1FC227FBB19C}" type="pres">
      <dgm:prSet presAssocID="{0E29F6AE-62CF-48A9-AF62-A0BD55D70782}" presName="LevelTwoTextNode" presStyleLbl="node2" presStyleIdx="3" presStyleCnt="4" custScaleX="285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2C3C-8406-4274-A6D9-CCCB02CA7ACA}" type="pres">
      <dgm:prSet presAssocID="{0E29F6AE-62CF-48A9-AF62-A0BD55D70782}" presName="level3hierChild" presStyleCnt="0"/>
      <dgm:spPr/>
    </dgm:pt>
  </dgm:ptLst>
  <dgm:cxnLst>
    <dgm:cxn modelId="{AFBB1D99-105D-4F1E-921E-60F1E777BA82}" type="presOf" srcId="{44FDABD3-DA9D-4CBA-9F57-74BA619C5B18}" destId="{37C25A41-3D5B-468D-BFFF-B4FB02E95358}" srcOrd="0" destOrd="0" presId="urn:microsoft.com/office/officeart/2008/layout/HorizontalMultiLevelHierarchy"/>
    <dgm:cxn modelId="{92DA3EA9-8125-4907-B894-F88984A9EB66}" type="presOf" srcId="{C0810B05-3499-4B86-BD15-3782F39D04A8}" destId="{A7C9B179-59E9-4FB0-9CEC-9EE273E8BCAD}" srcOrd="0" destOrd="0" presId="urn:microsoft.com/office/officeart/2008/layout/HorizontalMultiLevelHierarchy"/>
    <dgm:cxn modelId="{0A99977A-C840-41BD-9264-D03AF1709E44}" type="presOf" srcId="{7F4FEC55-218F-461F-AC44-A6704FEF6B48}" destId="{2FBB35B8-5071-4000-A4B1-DB0A51F4CD17}" srcOrd="1" destOrd="0" presId="urn:microsoft.com/office/officeart/2008/layout/HorizontalMultiLevelHierarchy"/>
    <dgm:cxn modelId="{8D067894-498F-4AD7-8AE7-DFCA734543DF}" srcId="{22970AEB-7D4D-465F-BFCC-74A24D43E130}" destId="{0E29F6AE-62CF-48A9-AF62-A0BD55D70782}" srcOrd="3" destOrd="0" parTransId="{3F662232-493B-4EF7-9B0B-C997C2E19D02}" sibTransId="{0B65DD2B-8B9C-4C1E-8D67-1C6870E646A5}"/>
    <dgm:cxn modelId="{8008DF75-31C5-49CC-B938-5130A831712E}" type="presOf" srcId="{81CD235D-DD8C-4A4F-9DA5-96C04D8FFD7E}" destId="{55ABFBFC-F3BD-4C3A-876E-C01A012FD167}" srcOrd="0" destOrd="0" presId="urn:microsoft.com/office/officeart/2008/layout/HorizontalMultiLevelHierarchy"/>
    <dgm:cxn modelId="{5B703A9F-29E2-452A-B59D-667123F9CC74}" type="presOf" srcId="{B4AD9C75-CDFD-4488-8A98-395556EB1691}" destId="{8E0811FC-B6A3-46C5-8954-61F081C16B39}" srcOrd="0" destOrd="0" presId="urn:microsoft.com/office/officeart/2008/layout/HorizontalMultiLevelHierarchy"/>
    <dgm:cxn modelId="{5741994C-3278-459B-AD0D-4CA0F42DD405}" srcId="{22970AEB-7D4D-465F-BFCC-74A24D43E130}" destId="{C0810B05-3499-4B86-BD15-3782F39D04A8}" srcOrd="0" destOrd="0" parTransId="{81CD235D-DD8C-4A4F-9DA5-96C04D8FFD7E}" sibTransId="{449BC68C-5756-43F5-A257-DF4CA65FA5C9}"/>
    <dgm:cxn modelId="{103EF332-ED0B-4249-838A-65BF7061D2FA}" type="presOf" srcId="{3F662232-493B-4EF7-9B0B-C997C2E19D02}" destId="{BD5AA608-B47A-4DB7-BA73-DE5A2951E78E}" srcOrd="0" destOrd="0" presId="urn:microsoft.com/office/officeart/2008/layout/HorizontalMultiLevelHierarchy"/>
    <dgm:cxn modelId="{30667920-840F-4F4A-A76D-084E12DBFEFA}" type="presOf" srcId="{BBD722B2-9774-4C75-8347-31A1A4B272E3}" destId="{25E4AA1B-3B19-4FB3-9433-554AD1E43C7B}" srcOrd="0" destOrd="0" presId="urn:microsoft.com/office/officeart/2008/layout/HorizontalMultiLevelHierarchy"/>
    <dgm:cxn modelId="{4488F1A9-CAA6-4302-A5B9-A193D0AA3E22}" type="presOf" srcId="{42D06DE0-F382-4051-9F40-227BBCB7B990}" destId="{D4A8DE96-3DB0-4AF9-99E9-DD0F841F7776}" srcOrd="0" destOrd="0" presId="urn:microsoft.com/office/officeart/2008/layout/HorizontalMultiLevelHierarchy"/>
    <dgm:cxn modelId="{D618D6E2-A374-4FB3-AE93-6D7A429D325A}" type="presOf" srcId="{7F4FEC55-218F-461F-AC44-A6704FEF6B48}" destId="{09FD6BA7-D1E0-4E4F-8BE5-1B1763ED6DB9}" srcOrd="0" destOrd="0" presId="urn:microsoft.com/office/officeart/2008/layout/HorizontalMultiLevelHierarchy"/>
    <dgm:cxn modelId="{36C6808F-6ACA-480D-8A69-CA8BA0FAAF08}" type="presOf" srcId="{0E29F6AE-62CF-48A9-AF62-A0BD55D70782}" destId="{970CA852-4CD0-421D-8C94-1FC227FBB19C}" srcOrd="0" destOrd="0" presId="urn:microsoft.com/office/officeart/2008/layout/HorizontalMultiLevelHierarchy"/>
    <dgm:cxn modelId="{979B474D-B1A6-4746-9F0F-5D43248BD527}" type="presOf" srcId="{81CD235D-DD8C-4A4F-9DA5-96C04D8FFD7E}" destId="{6CAF7D23-7EDF-430D-8FE1-4C2681CCE2C8}" srcOrd="1" destOrd="0" presId="urn:microsoft.com/office/officeart/2008/layout/HorizontalMultiLevelHierarchy"/>
    <dgm:cxn modelId="{CB3DA36C-0B13-4144-A324-C9145D374A42}" srcId="{22970AEB-7D4D-465F-BFCC-74A24D43E130}" destId="{42D06DE0-F382-4051-9F40-227BBCB7B990}" srcOrd="1" destOrd="0" parTransId="{44FDABD3-DA9D-4CBA-9F57-74BA619C5B18}" sibTransId="{EF5AC7F5-F3DF-4E41-A55D-0F07639EDAAB}"/>
    <dgm:cxn modelId="{F0A96C22-7570-415F-8948-8DE7CC6CFB51}" type="presOf" srcId="{22970AEB-7D4D-465F-BFCC-74A24D43E130}" destId="{DC14ED2A-06F5-4861-A4FE-D6E08B3F1AE1}" srcOrd="0" destOrd="0" presId="urn:microsoft.com/office/officeart/2008/layout/HorizontalMultiLevelHierarchy"/>
    <dgm:cxn modelId="{FF3B82FD-8DC0-4B8A-9C54-C3530E48886B}" srcId="{22970AEB-7D4D-465F-BFCC-74A24D43E130}" destId="{BBD722B2-9774-4C75-8347-31A1A4B272E3}" srcOrd="2" destOrd="0" parTransId="{7F4FEC55-218F-461F-AC44-A6704FEF6B48}" sibTransId="{803D14EB-46BF-4D7F-A65D-CBF1C78FF778}"/>
    <dgm:cxn modelId="{E729D9DD-ED71-43CE-983E-AA8A96E1A921}" type="presOf" srcId="{3F662232-493B-4EF7-9B0B-C997C2E19D02}" destId="{11D0B0DB-41EE-4CAE-A926-AD4A3240FEDF}" srcOrd="1" destOrd="0" presId="urn:microsoft.com/office/officeart/2008/layout/HorizontalMultiLevelHierarchy"/>
    <dgm:cxn modelId="{A86CFCCF-D5CF-4BEF-9FE6-960F4E90B408}" srcId="{B4AD9C75-CDFD-4488-8A98-395556EB1691}" destId="{22970AEB-7D4D-465F-BFCC-74A24D43E130}" srcOrd="0" destOrd="0" parTransId="{72AA1C2E-4441-4FC5-A76C-4CB52CC32A44}" sibTransId="{7EE9CC16-B4D5-4940-BD42-A7AF2F409392}"/>
    <dgm:cxn modelId="{AED6D58E-21A7-4AA5-8907-9A8D4975DD2F}" type="presOf" srcId="{44FDABD3-DA9D-4CBA-9F57-74BA619C5B18}" destId="{10AF5E18-7D83-44C8-977C-65E84B3D2841}" srcOrd="1" destOrd="0" presId="urn:microsoft.com/office/officeart/2008/layout/HorizontalMultiLevelHierarchy"/>
    <dgm:cxn modelId="{C28CA9D4-DF56-4714-9D4F-A9FFCC485976}" type="presParOf" srcId="{8E0811FC-B6A3-46C5-8954-61F081C16B39}" destId="{DCAED5DB-C9CE-4C9E-B184-17328A995418}" srcOrd="0" destOrd="0" presId="urn:microsoft.com/office/officeart/2008/layout/HorizontalMultiLevelHierarchy"/>
    <dgm:cxn modelId="{5354753A-4F43-415C-BF54-95677126FFFE}" type="presParOf" srcId="{DCAED5DB-C9CE-4C9E-B184-17328A995418}" destId="{DC14ED2A-06F5-4861-A4FE-D6E08B3F1AE1}" srcOrd="0" destOrd="0" presId="urn:microsoft.com/office/officeart/2008/layout/HorizontalMultiLevelHierarchy"/>
    <dgm:cxn modelId="{CBEABEB8-8C4B-41CA-82EC-BA88206EE323}" type="presParOf" srcId="{DCAED5DB-C9CE-4C9E-B184-17328A995418}" destId="{DC3DCE88-3168-4257-A3DD-F3DB8F0C390C}" srcOrd="1" destOrd="0" presId="urn:microsoft.com/office/officeart/2008/layout/HorizontalMultiLevelHierarchy"/>
    <dgm:cxn modelId="{9DF916FA-36F8-49FB-BEF7-3E2FE9031082}" type="presParOf" srcId="{DC3DCE88-3168-4257-A3DD-F3DB8F0C390C}" destId="{55ABFBFC-F3BD-4C3A-876E-C01A012FD167}" srcOrd="0" destOrd="0" presId="urn:microsoft.com/office/officeart/2008/layout/HorizontalMultiLevelHierarchy"/>
    <dgm:cxn modelId="{DD922A61-2EA7-45A1-A179-949967C6546C}" type="presParOf" srcId="{55ABFBFC-F3BD-4C3A-876E-C01A012FD167}" destId="{6CAF7D23-7EDF-430D-8FE1-4C2681CCE2C8}" srcOrd="0" destOrd="0" presId="urn:microsoft.com/office/officeart/2008/layout/HorizontalMultiLevelHierarchy"/>
    <dgm:cxn modelId="{23C2F072-9126-4989-9540-6F15248A028B}" type="presParOf" srcId="{DC3DCE88-3168-4257-A3DD-F3DB8F0C390C}" destId="{AC3377F6-E0BB-4B29-99F0-99F8CEA6B5F9}" srcOrd="1" destOrd="0" presId="urn:microsoft.com/office/officeart/2008/layout/HorizontalMultiLevelHierarchy"/>
    <dgm:cxn modelId="{5860AC54-1DE8-4AAC-85A8-3946C6F1129C}" type="presParOf" srcId="{AC3377F6-E0BB-4B29-99F0-99F8CEA6B5F9}" destId="{A7C9B179-59E9-4FB0-9CEC-9EE273E8BCAD}" srcOrd="0" destOrd="0" presId="urn:microsoft.com/office/officeart/2008/layout/HorizontalMultiLevelHierarchy"/>
    <dgm:cxn modelId="{AFA6AEEE-73DD-4621-8C48-704968472634}" type="presParOf" srcId="{AC3377F6-E0BB-4B29-99F0-99F8CEA6B5F9}" destId="{51CE2B51-0389-408D-8579-E3BB2C59FDAD}" srcOrd="1" destOrd="0" presId="urn:microsoft.com/office/officeart/2008/layout/HorizontalMultiLevelHierarchy"/>
    <dgm:cxn modelId="{5648EDF7-19B2-4CED-8392-E15E707295F3}" type="presParOf" srcId="{DC3DCE88-3168-4257-A3DD-F3DB8F0C390C}" destId="{37C25A41-3D5B-468D-BFFF-B4FB02E95358}" srcOrd="2" destOrd="0" presId="urn:microsoft.com/office/officeart/2008/layout/HorizontalMultiLevelHierarchy"/>
    <dgm:cxn modelId="{B227AEE0-8C50-4CE5-85EF-94C941D5555B}" type="presParOf" srcId="{37C25A41-3D5B-468D-BFFF-B4FB02E95358}" destId="{10AF5E18-7D83-44C8-977C-65E84B3D2841}" srcOrd="0" destOrd="0" presId="urn:microsoft.com/office/officeart/2008/layout/HorizontalMultiLevelHierarchy"/>
    <dgm:cxn modelId="{CBBC650A-8538-45EF-AEF7-A5A5AE92FCB5}" type="presParOf" srcId="{DC3DCE88-3168-4257-A3DD-F3DB8F0C390C}" destId="{79FDCAAF-99A5-46A3-8F13-5C23165CDB4A}" srcOrd="3" destOrd="0" presId="urn:microsoft.com/office/officeart/2008/layout/HorizontalMultiLevelHierarchy"/>
    <dgm:cxn modelId="{B397DDF8-C635-4F88-9103-CBB277540F61}" type="presParOf" srcId="{79FDCAAF-99A5-46A3-8F13-5C23165CDB4A}" destId="{D4A8DE96-3DB0-4AF9-99E9-DD0F841F7776}" srcOrd="0" destOrd="0" presId="urn:microsoft.com/office/officeart/2008/layout/HorizontalMultiLevelHierarchy"/>
    <dgm:cxn modelId="{AF8B645A-586D-4841-B183-DAAC2B981AE4}" type="presParOf" srcId="{79FDCAAF-99A5-46A3-8F13-5C23165CDB4A}" destId="{B1BEAA66-1782-413B-ADF0-98C6C0E63940}" srcOrd="1" destOrd="0" presId="urn:microsoft.com/office/officeart/2008/layout/HorizontalMultiLevelHierarchy"/>
    <dgm:cxn modelId="{81930637-A5B6-48AC-97D3-DB41B3D81B69}" type="presParOf" srcId="{DC3DCE88-3168-4257-A3DD-F3DB8F0C390C}" destId="{09FD6BA7-D1E0-4E4F-8BE5-1B1763ED6DB9}" srcOrd="4" destOrd="0" presId="urn:microsoft.com/office/officeart/2008/layout/HorizontalMultiLevelHierarchy"/>
    <dgm:cxn modelId="{7B74C2D1-CE4B-4EC6-B032-53A386F0B092}" type="presParOf" srcId="{09FD6BA7-D1E0-4E4F-8BE5-1B1763ED6DB9}" destId="{2FBB35B8-5071-4000-A4B1-DB0A51F4CD17}" srcOrd="0" destOrd="0" presId="urn:microsoft.com/office/officeart/2008/layout/HorizontalMultiLevelHierarchy"/>
    <dgm:cxn modelId="{B4776001-9B9E-43DA-AE13-59BA3B04DAE0}" type="presParOf" srcId="{DC3DCE88-3168-4257-A3DD-F3DB8F0C390C}" destId="{30405CD3-BD8F-4F7D-8E1E-3B73AED38A3D}" srcOrd="5" destOrd="0" presId="urn:microsoft.com/office/officeart/2008/layout/HorizontalMultiLevelHierarchy"/>
    <dgm:cxn modelId="{F75BAD67-D36A-4456-BB54-E04C9FECB6C9}" type="presParOf" srcId="{30405CD3-BD8F-4F7D-8E1E-3B73AED38A3D}" destId="{25E4AA1B-3B19-4FB3-9433-554AD1E43C7B}" srcOrd="0" destOrd="0" presId="urn:microsoft.com/office/officeart/2008/layout/HorizontalMultiLevelHierarchy"/>
    <dgm:cxn modelId="{9BEB3D48-AE71-4CB2-A171-3BBC23BF8836}" type="presParOf" srcId="{30405CD3-BD8F-4F7D-8E1E-3B73AED38A3D}" destId="{34EE8F35-7A78-41C8-A666-B1F40EC0C87C}" srcOrd="1" destOrd="0" presId="urn:microsoft.com/office/officeart/2008/layout/HorizontalMultiLevelHierarchy"/>
    <dgm:cxn modelId="{DDDE8234-E55B-4029-BC46-26778020A0E9}" type="presParOf" srcId="{DC3DCE88-3168-4257-A3DD-F3DB8F0C390C}" destId="{BD5AA608-B47A-4DB7-BA73-DE5A2951E78E}" srcOrd="6" destOrd="0" presId="urn:microsoft.com/office/officeart/2008/layout/HorizontalMultiLevelHierarchy"/>
    <dgm:cxn modelId="{3B4DCA18-3BAC-4F5B-8127-5D4BCC026C31}" type="presParOf" srcId="{BD5AA608-B47A-4DB7-BA73-DE5A2951E78E}" destId="{11D0B0DB-41EE-4CAE-A926-AD4A3240FEDF}" srcOrd="0" destOrd="0" presId="urn:microsoft.com/office/officeart/2008/layout/HorizontalMultiLevelHierarchy"/>
    <dgm:cxn modelId="{047ECBFF-B4BC-45EC-ADB4-AFD8979BCD96}" type="presParOf" srcId="{DC3DCE88-3168-4257-A3DD-F3DB8F0C390C}" destId="{8524D305-1EB2-4A22-8AAE-43A9D23F4184}" srcOrd="7" destOrd="0" presId="urn:microsoft.com/office/officeart/2008/layout/HorizontalMultiLevelHierarchy"/>
    <dgm:cxn modelId="{0F92E7C5-8BF0-4FD5-A958-B053B9BF0435}" type="presParOf" srcId="{8524D305-1EB2-4A22-8AAE-43A9D23F4184}" destId="{970CA852-4CD0-421D-8C94-1FC227FBB19C}" srcOrd="0" destOrd="0" presId="urn:microsoft.com/office/officeart/2008/layout/HorizontalMultiLevelHierarchy"/>
    <dgm:cxn modelId="{E4B0397E-DDCD-421D-BB2B-79ED6894E5E6}" type="presParOf" srcId="{8524D305-1EB2-4A22-8AAE-43A9D23F4184}" destId="{BBA12C3C-8406-4274-A6D9-CCCB02CA7AC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FD1A3-054D-4669-B45F-37EC55F4A3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D293C-E608-48A3-853E-3DB88BF48D07}">
      <dgm:prSet phldrT="[Текст]"/>
      <dgm:spPr/>
      <dgm:t>
        <a:bodyPr/>
        <a:lstStyle/>
        <a:p>
          <a:r>
            <a:rPr lang="uk-UA" b="1" dirty="0" smtClean="0"/>
            <a:t>Види територіального устрою сучасних держав</a:t>
          </a:r>
          <a:endParaRPr lang="ru-RU" b="1" dirty="0"/>
        </a:p>
      </dgm:t>
    </dgm:pt>
    <dgm:pt modelId="{CB31D3F8-09EF-4108-A2FB-83A5A4DCB577}" type="parTrans" cxnId="{00FC0974-8A7D-4095-A207-3C6342980980}">
      <dgm:prSet/>
      <dgm:spPr/>
      <dgm:t>
        <a:bodyPr/>
        <a:lstStyle/>
        <a:p>
          <a:endParaRPr lang="ru-RU"/>
        </a:p>
      </dgm:t>
    </dgm:pt>
    <dgm:pt modelId="{6C12DD54-EB56-4E70-8283-E5D3777D3433}" type="sibTrans" cxnId="{00FC0974-8A7D-4095-A207-3C6342980980}">
      <dgm:prSet/>
      <dgm:spPr/>
      <dgm:t>
        <a:bodyPr/>
        <a:lstStyle/>
        <a:p>
          <a:endParaRPr lang="ru-RU"/>
        </a:p>
      </dgm:t>
    </dgm:pt>
    <dgm:pt modelId="{CBA3FCEA-A785-4748-9F3C-C4A4AC3E4283}">
      <dgm:prSet phldrT="[Текст]"/>
      <dgm:spPr/>
      <dgm:t>
        <a:bodyPr/>
        <a:lstStyle/>
        <a:p>
          <a:r>
            <a:rPr lang="uk-UA" dirty="0" smtClean="0"/>
            <a:t>Політико-територіальний (штати, землі).</a:t>
          </a:r>
          <a:endParaRPr lang="ru-RU" dirty="0"/>
        </a:p>
      </dgm:t>
    </dgm:pt>
    <dgm:pt modelId="{EC1F8D6B-3DAF-460C-BB34-42F42BB103EE}" type="parTrans" cxnId="{53DB2D50-CD32-455B-A296-8518665BE7B6}">
      <dgm:prSet/>
      <dgm:spPr/>
      <dgm:t>
        <a:bodyPr/>
        <a:lstStyle/>
        <a:p>
          <a:endParaRPr lang="ru-RU"/>
        </a:p>
      </dgm:t>
    </dgm:pt>
    <dgm:pt modelId="{AF79661E-FE79-4CB0-98F9-AAF521B6854D}" type="sibTrans" cxnId="{53DB2D50-CD32-455B-A296-8518665BE7B6}">
      <dgm:prSet/>
      <dgm:spPr/>
      <dgm:t>
        <a:bodyPr/>
        <a:lstStyle/>
        <a:p>
          <a:endParaRPr lang="ru-RU"/>
        </a:p>
      </dgm:t>
    </dgm:pt>
    <dgm:pt modelId="{1A14F985-BD47-4DCD-9B5F-E27D70A5463D}">
      <dgm:prSet phldrT="[Текст]"/>
      <dgm:spPr/>
      <dgm:t>
        <a:bodyPr/>
        <a:lstStyle/>
        <a:p>
          <a:r>
            <a:rPr lang="uk-UA" dirty="0" smtClean="0"/>
            <a:t>Адміністративно-територіальний (області, райони, міста, райони у містах, селища і села).</a:t>
          </a:r>
          <a:endParaRPr lang="ru-RU" dirty="0"/>
        </a:p>
      </dgm:t>
    </dgm:pt>
    <dgm:pt modelId="{AE8C3C6C-C1B8-445C-9D0A-A95C4097EBDF}" type="parTrans" cxnId="{0BBFD570-DD6D-47BF-A4BF-D0A10A77DD9C}">
      <dgm:prSet/>
      <dgm:spPr/>
      <dgm:t>
        <a:bodyPr/>
        <a:lstStyle/>
        <a:p>
          <a:endParaRPr lang="ru-RU"/>
        </a:p>
      </dgm:t>
    </dgm:pt>
    <dgm:pt modelId="{F2E2DDC7-EE99-42CE-8B0B-9CDA10B22B93}" type="sibTrans" cxnId="{0BBFD570-DD6D-47BF-A4BF-D0A10A77DD9C}">
      <dgm:prSet/>
      <dgm:spPr/>
      <dgm:t>
        <a:bodyPr/>
        <a:lstStyle/>
        <a:p>
          <a:endParaRPr lang="ru-RU"/>
        </a:p>
      </dgm:t>
    </dgm:pt>
    <dgm:pt modelId="{01E37AEA-E33F-4E5B-B1F5-8C9DFE5787FF}" type="pres">
      <dgm:prSet presAssocID="{F86FD1A3-054D-4669-B45F-37EC55F4A3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A65C28-B367-4B8D-AE68-D94BE9FD756F}" type="pres">
      <dgm:prSet presAssocID="{B29D293C-E608-48A3-853E-3DB88BF48D07}" presName="hierRoot1" presStyleCnt="0">
        <dgm:presLayoutVars>
          <dgm:hierBranch val="init"/>
        </dgm:presLayoutVars>
      </dgm:prSet>
      <dgm:spPr/>
    </dgm:pt>
    <dgm:pt modelId="{37D7EFD7-36EA-49EA-9F42-F60F4138BB43}" type="pres">
      <dgm:prSet presAssocID="{B29D293C-E608-48A3-853E-3DB88BF48D07}" presName="rootComposite1" presStyleCnt="0"/>
      <dgm:spPr/>
    </dgm:pt>
    <dgm:pt modelId="{62207894-68C3-48E8-AEE3-70695E3395D6}" type="pres">
      <dgm:prSet presAssocID="{B29D293C-E608-48A3-853E-3DB88BF48D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0B04BE-F6A1-4FB1-A521-A56101724210}" type="pres">
      <dgm:prSet presAssocID="{B29D293C-E608-48A3-853E-3DB88BF48D07}" presName="rootConnector1" presStyleLbl="node1" presStyleIdx="0" presStyleCnt="0"/>
      <dgm:spPr/>
    </dgm:pt>
    <dgm:pt modelId="{B8A1EE84-68FF-4B3E-9579-108C4FDF4D1C}" type="pres">
      <dgm:prSet presAssocID="{B29D293C-E608-48A3-853E-3DB88BF48D07}" presName="hierChild2" presStyleCnt="0"/>
      <dgm:spPr/>
    </dgm:pt>
    <dgm:pt modelId="{C8BD1D1E-645F-4A61-AEA8-9F7BCCC7C379}" type="pres">
      <dgm:prSet presAssocID="{EC1F8D6B-3DAF-460C-BB34-42F42BB103EE}" presName="Name37" presStyleLbl="parChTrans1D2" presStyleIdx="0" presStyleCnt="2"/>
      <dgm:spPr/>
    </dgm:pt>
    <dgm:pt modelId="{EC846A7C-F966-4626-B80F-93E38DA04BD7}" type="pres">
      <dgm:prSet presAssocID="{CBA3FCEA-A785-4748-9F3C-C4A4AC3E4283}" presName="hierRoot2" presStyleCnt="0">
        <dgm:presLayoutVars>
          <dgm:hierBranch val="init"/>
        </dgm:presLayoutVars>
      </dgm:prSet>
      <dgm:spPr/>
    </dgm:pt>
    <dgm:pt modelId="{E5EF0904-B33B-4845-AFE7-03C81F3A4CC9}" type="pres">
      <dgm:prSet presAssocID="{CBA3FCEA-A785-4748-9F3C-C4A4AC3E4283}" presName="rootComposite" presStyleCnt="0"/>
      <dgm:spPr/>
    </dgm:pt>
    <dgm:pt modelId="{FDA9DA0A-39ED-4021-BFEB-F78D0491C056}" type="pres">
      <dgm:prSet presAssocID="{CBA3FCEA-A785-4748-9F3C-C4A4AC3E4283}" presName="rootText" presStyleLbl="node2" presStyleIdx="0" presStyleCnt="2">
        <dgm:presLayoutVars>
          <dgm:chPref val="3"/>
        </dgm:presLayoutVars>
      </dgm:prSet>
      <dgm:spPr/>
    </dgm:pt>
    <dgm:pt modelId="{26B3C8FC-70E2-4E9F-803F-04394ACB1423}" type="pres">
      <dgm:prSet presAssocID="{CBA3FCEA-A785-4748-9F3C-C4A4AC3E4283}" presName="rootConnector" presStyleLbl="node2" presStyleIdx="0" presStyleCnt="2"/>
      <dgm:spPr/>
    </dgm:pt>
    <dgm:pt modelId="{DFB23917-5813-4168-B124-CCC936F0D88C}" type="pres">
      <dgm:prSet presAssocID="{CBA3FCEA-A785-4748-9F3C-C4A4AC3E4283}" presName="hierChild4" presStyleCnt="0"/>
      <dgm:spPr/>
    </dgm:pt>
    <dgm:pt modelId="{DA35CC9C-119E-4DF0-9E9D-A1D8C892F3B8}" type="pres">
      <dgm:prSet presAssocID="{CBA3FCEA-A785-4748-9F3C-C4A4AC3E4283}" presName="hierChild5" presStyleCnt="0"/>
      <dgm:spPr/>
    </dgm:pt>
    <dgm:pt modelId="{37CBABEF-13D2-424C-B23A-D4E034D5C635}" type="pres">
      <dgm:prSet presAssocID="{AE8C3C6C-C1B8-445C-9D0A-A95C4097EBDF}" presName="Name37" presStyleLbl="parChTrans1D2" presStyleIdx="1" presStyleCnt="2"/>
      <dgm:spPr/>
    </dgm:pt>
    <dgm:pt modelId="{B8B82A06-7256-4DB3-88CF-C03DEF09F1F0}" type="pres">
      <dgm:prSet presAssocID="{1A14F985-BD47-4DCD-9B5F-E27D70A5463D}" presName="hierRoot2" presStyleCnt="0">
        <dgm:presLayoutVars>
          <dgm:hierBranch val="init"/>
        </dgm:presLayoutVars>
      </dgm:prSet>
      <dgm:spPr/>
    </dgm:pt>
    <dgm:pt modelId="{BEA6BF3B-94F0-4F67-97C6-DC452C431220}" type="pres">
      <dgm:prSet presAssocID="{1A14F985-BD47-4DCD-9B5F-E27D70A5463D}" presName="rootComposite" presStyleCnt="0"/>
      <dgm:spPr/>
    </dgm:pt>
    <dgm:pt modelId="{27B36172-71EF-4C0C-8210-6EAE46EECEB5}" type="pres">
      <dgm:prSet presAssocID="{1A14F985-BD47-4DCD-9B5F-E27D70A546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2CECC-F7A8-4DB4-978B-799DA79B0AF3}" type="pres">
      <dgm:prSet presAssocID="{1A14F985-BD47-4DCD-9B5F-E27D70A5463D}" presName="rootConnector" presStyleLbl="node2" presStyleIdx="1" presStyleCnt="2"/>
      <dgm:spPr/>
    </dgm:pt>
    <dgm:pt modelId="{BBFF4F36-8B45-4C1F-B6B9-CDF00BAF450D}" type="pres">
      <dgm:prSet presAssocID="{1A14F985-BD47-4DCD-9B5F-E27D70A5463D}" presName="hierChild4" presStyleCnt="0"/>
      <dgm:spPr/>
    </dgm:pt>
    <dgm:pt modelId="{873CEAD6-468C-4BE1-8598-A0554BF4F88F}" type="pres">
      <dgm:prSet presAssocID="{1A14F985-BD47-4DCD-9B5F-E27D70A5463D}" presName="hierChild5" presStyleCnt="0"/>
      <dgm:spPr/>
    </dgm:pt>
    <dgm:pt modelId="{A622B584-0D1E-4DFE-8D4D-CCD16D88B739}" type="pres">
      <dgm:prSet presAssocID="{B29D293C-E608-48A3-853E-3DB88BF48D07}" presName="hierChild3" presStyleCnt="0"/>
      <dgm:spPr/>
    </dgm:pt>
  </dgm:ptLst>
  <dgm:cxnLst>
    <dgm:cxn modelId="{79EDE497-95C0-4868-99FA-884BF43B86BC}" type="presOf" srcId="{CBA3FCEA-A785-4748-9F3C-C4A4AC3E4283}" destId="{26B3C8FC-70E2-4E9F-803F-04394ACB1423}" srcOrd="1" destOrd="0" presId="urn:microsoft.com/office/officeart/2005/8/layout/orgChart1"/>
    <dgm:cxn modelId="{110CE596-1411-42A9-AA38-13138F711E95}" type="presOf" srcId="{EC1F8D6B-3DAF-460C-BB34-42F42BB103EE}" destId="{C8BD1D1E-645F-4A61-AEA8-9F7BCCC7C379}" srcOrd="0" destOrd="0" presId="urn:microsoft.com/office/officeart/2005/8/layout/orgChart1"/>
    <dgm:cxn modelId="{619C8807-C6F9-49C6-86F6-51506280746A}" type="presOf" srcId="{B29D293C-E608-48A3-853E-3DB88BF48D07}" destId="{BA0B04BE-F6A1-4FB1-A521-A56101724210}" srcOrd="1" destOrd="0" presId="urn:microsoft.com/office/officeart/2005/8/layout/orgChart1"/>
    <dgm:cxn modelId="{BB4DE1DC-FA3F-4D12-8F07-A674254EBA52}" type="presOf" srcId="{CBA3FCEA-A785-4748-9F3C-C4A4AC3E4283}" destId="{FDA9DA0A-39ED-4021-BFEB-F78D0491C056}" srcOrd="0" destOrd="0" presId="urn:microsoft.com/office/officeart/2005/8/layout/orgChart1"/>
    <dgm:cxn modelId="{53DB2D50-CD32-455B-A296-8518665BE7B6}" srcId="{B29D293C-E608-48A3-853E-3DB88BF48D07}" destId="{CBA3FCEA-A785-4748-9F3C-C4A4AC3E4283}" srcOrd="0" destOrd="0" parTransId="{EC1F8D6B-3DAF-460C-BB34-42F42BB103EE}" sibTransId="{AF79661E-FE79-4CB0-98F9-AAF521B6854D}"/>
    <dgm:cxn modelId="{B9AD7174-3895-4A40-87CA-6B46838002B8}" type="presOf" srcId="{F86FD1A3-054D-4669-B45F-37EC55F4A399}" destId="{01E37AEA-E33F-4E5B-B1F5-8C9DFE5787FF}" srcOrd="0" destOrd="0" presId="urn:microsoft.com/office/officeart/2005/8/layout/orgChart1"/>
    <dgm:cxn modelId="{040E0CF1-2C01-437B-B667-23FDC8E36D7B}" type="presOf" srcId="{AE8C3C6C-C1B8-445C-9D0A-A95C4097EBDF}" destId="{37CBABEF-13D2-424C-B23A-D4E034D5C635}" srcOrd="0" destOrd="0" presId="urn:microsoft.com/office/officeart/2005/8/layout/orgChart1"/>
    <dgm:cxn modelId="{0E0B81FA-4540-4D48-AC92-CE27F7F932E6}" type="presOf" srcId="{B29D293C-E608-48A3-853E-3DB88BF48D07}" destId="{62207894-68C3-48E8-AEE3-70695E3395D6}" srcOrd="0" destOrd="0" presId="urn:microsoft.com/office/officeart/2005/8/layout/orgChart1"/>
    <dgm:cxn modelId="{5F0B419A-6BEF-4F55-A995-0DD37AAAC2E4}" type="presOf" srcId="{1A14F985-BD47-4DCD-9B5F-E27D70A5463D}" destId="{27B36172-71EF-4C0C-8210-6EAE46EECEB5}" srcOrd="0" destOrd="0" presId="urn:microsoft.com/office/officeart/2005/8/layout/orgChart1"/>
    <dgm:cxn modelId="{0BBFD570-DD6D-47BF-A4BF-D0A10A77DD9C}" srcId="{B29D293C-E608-48A3-853E-3DB88BF48D07}" destId="{1A14F985-BD47-4DCD-9B5F-E27D70A5463D}" srcOrd="1" destOrd="0" parTransId="{AE8C3C6C-C1B8-445C-9D0A-A95C4097EBDF}" sibTransId="{F2E2DDC7-EE99-42CE-8B0B-9CDA10B22B93}"/>
    <dgm:cxn modelId="{00FC0974-8A7D-4095-A207-3C6342980980}" srcId="{F86FD1A3-054D-4669-B45F-37EC55F4A399}" destId="{B29D293C-E608-48A3-853E-3DB88BF48D07}" srcOrd="0" destOrd="0" parTransId="{CB31D3F8-09EF-4108-A2FB-83A5A4DCB577}" sibTransId="{6C12DD54-EB56-4E70-8283-E5D3777D3433}"/>
    <dgm:cxn modelId="{25115498-02B7-4A4A-8A4E-B27C0C0F5ED9}" type="presOf" srcId="{1A14F985-BD47-4DCD-9B5F-E27D70A5463D}" destId="{FE82CECC-F7A8-4DB4-978B-799DA79B0AF3}" srcOrd="1" destOrd="0" presId="urn:microsoft.com/office/officeart/2005/8/layout/orgChart1"/>
    <dgm:cxn modelId="{23895FF2-C0D6-43E0-BFFE-9AC2BEF7ABEC}" type="presParOf" srcId="{01E37AEA-E33F-4E5B-B1F5-8C9DFE5787FF}" destId="{28A65C28-B367-4B8D-AE68-D94BE9FD756F}" srcOrd="0" destOrd="0" presId="urn:microsoft.com/office/officeart/2005/8/layout/orgChart1"/>
    <dgm:cxn modelId="{0BCC9203-6091-43CF-A263-F7ABA1BBEADC}" type="presParOf" srcId="{28A65C28-B367-4B8D-AE68-D94BE9FD756F}" destId="{37D7EFD7-36EA-49EA-9F42-F60F4138BB43}" srcOrd="0" destOrd="0" presId="urn:microsoft.com/office/officeart/2005/8/layout/orgChart1"/>
    <dgm:cxn modelId="{0BC72C7E-BF53-4C0A-8450-0261D3250CD8}" type="presParOf" srcId="{37D7EFD7-36EA-49EA-9F42-F60F4138BB43}" destId="{62207894-68C3-48E8-AEE3-70695E3395D6}" srcOrd="0" destOrd="0" presId="urn:microsoft.com/office/officeart/2005/8/layout/orgChart1"/>
    <dgm:cxn modelId="{FB13A632-BB61-4991-BE93-181CC001BAF6}" type="presParOf" srcId="{37D7EFD7-36EA-49EA-9F42-F60F4138BB43}" destId="{BA0B04BE-F6A1-4FB1-A521-A56101724210}" srcOrd="1" destOrd="0" presId="urn:microsoft.com/office/officeart/2005/8/layout/orgChart1"/>
    <dgm:cxn modelId="{BE85D6FF-CD7F-42E3-B54D-B9D9DF713A14}" type="presParOf" srcId="{28A65C28-B367-4B8D-AE68-D94BE9FD756F}" destId="{B8A1EE84-68FF-4B3E-9579-108C4FDF4D1C}" srcOrd="1" destOrd="0" presId="urn:microsoft.com/office/officeart/2005/8/layout/orgChart1"/>
    <dgm:cxn modelId="{96F70101-891C-4333-A794-2483B65558D4}" type="presParOf" srcId="{B8A1EE84-68FF-4B3E-9579-108C4FDF4D1C}" destId="{C8BD1D1E-645F-4A61-AEA8-9F7BCCC7C379}" srcOrd="0" destOrd="0" presId="urn:microsoft.com/office/officeart/2005/8/layout/orgChart1"/>
    <dgm:cxn modelId="{5B7A682D-C96F-4C3C-AB25-7D60511EB165}" type="presParOf" srcId="{B8A1EE84-68FF-4B3E-9579-108C4FDF4D1C}" destId="{EC846A7C-F966-4626-B80F-93E38DA04BD7}" srcOrd="1" destOrd="0" presId="urn:microsoft.com/office/officeart/2005/8/layout/orgChart1"/>
    <dgm:cxn modelId="{B8BBB830-7BCC-4185-A318-A07448CF3D0A}" type="presParOf" srcId="{EC846A7C-F966-4626-B80F-93E38DA04BD7}" destId="{E5EF0904-B33B-4845-AFE7-03C81F3A4CC9}" srcOrd="0" destOrd="0" presId="urn:microsoft.com/office/officeart/2005/8/layout/orgChart1"/>
    <dgm:cxn modelId="{1620B9BE-623D-4D4E-A3CA-D941BA8DA42F}" type="presParOf" srcId="{E5EF0904-B33B-4845-AFE7-03C81F3A4CC9}" destId="{FDA9DA0A-39ED-4021-BFEB-F78D0491C056}" srcOrd="0" destOrd="0" presId="urn:microsoft.com/office/officeart/2005/8/layout/orgChart1"/>
    <dgm:cxn modelId="{E4ED4035-0385-4C24-BE65-6BE329F733D2}" type="presParOf" srcId="{E5EF0904-B33B-4845-AFE7-03C81F3A4CC9}" destId="{26B3C8FC-70E2-4E9F-803F-04394ACB1423}" srcOrd="1" destOrd="0" presId="urn:microsoft.com/office/officeart/2005/8/layout/orgChart1"/>
    <dgm:cxn modelId="{55BF0094-61E7-43F8-AB16-C36A735A36E5}" type="presParOf" srcId="{EC846A7C-F966-4626-B80F-93E38DA04BD7}" destId="{DFB23917-5813-4168-B124-CCC936F0D88C}" srcOrd="1" destOrd="0" presId="urn:microsoft.com/office/officeart/2005/8/layout/orgChart1"/>
    <dgm:cxn modelId="{1D17691E-CCD3-4C15-87A5-45317A86326A}" type="presParOf" srcId="{EC846A7C-F966-4626-B80F-93E38DA04BD7}" destId="{DA35CC9C-119E-4DF0-9E9D-A1D8C892F3B8}" srcOrd="2" destOrd="0" presId="urn:microsoft.com/office/officeart/2005/8/layout/orgChart1"/>
    <dgm:cxn modelId="{5218201E-690C-486A-BB5F-4E7896370AE7}" type="presParOf" srcId="{B8A1EE84-68FF-4B3E-9579-108C4FDF4D1C}" destId="{37CBABEF-13D2-424C-B23A-D4E034D5C635}" srcOrd="2" destOrd="0" presId="urn:microsoft.com/office/officeart/2005/8/layout/orgChart1"/>
    <dgm:cxn modelId="{073E0A1C-1BCD-4E2F-B2BB-5A40AB926630}" type="presParOf" srcId="{B8A1EE84-68FF-4B3E-9579-108C4FDF4D1C}" destId="{B8B82A06-7256-4DB3-88CF-C03DEF09F1F0}" srcOrd="3" destOrd="0" presId="urn:microsoft.com/office/officeart/2005/8/layout/orgChart1"/>
    <dgm:cxn modelId="{BCE853B8-9171-4F32-933E-8092247BEDFE}" type="presParOf" srcId="{B8B82A06-7256-4DB3-88CF-C03DEF09F1F0}" destId="{BEA6BF3B-94F0-4F67-97C6-DC452C431220}" srcOrd="0" destOrd="0" presId="urn:microsoft.com/office/officeart/2005/8/layout/orgChart1"/>
    <dgm:cxn modelId="{9B13D3D7-D46E-457D-9FBD-23386D16659A}" type="presParOf" srcId="{BEA6BF3B-94F0-4F67-97C6-DC452C431220}" destId="{27B36172-71EF-4C0C-8210-6EAE46EECEB5}" srcOrd="0" destOrd="0" presId="urn:microsoft.com/office/officeart/2005/8/layout/orgChart1"/>
    <dgm:cxn modelId="{2EF5C603-D6ED-4512-B521-162F50BA603F}" type="presParOf" srcId="{BEA6BF3B-94F0-4F67-97C6-DC452C431220}" destId="{FE82CECC-F7A8-4DB4-978B-799DA79B0AF3}" srcOrd="1" destOrd="0" presId="urn:microsoft.com/office/officeart/2005/8/layout/orgChart1"/>
    <dgm:cxn modelId="{1EE971D2-7037-46BF-B679-DEB8BC192153}" type="presParOf" srcId="{B8B82A06-7256-4DB3-88CF-C03DEF09F1F0}" destId="{BBFF4F36-8B45-4C1F-B6B9-CDF00BAF450D}" srcOrd="1" destOrd="0" presId="urn:microsoft.com/office/officeart/2005/8/layout/orgChart1"/>
    <dgm:cxn modelId="{0D9D1E8F-4248-409C-A6B0-9AB24FC7D3BF}" type="presParOf" srcId="{B8B82A06-7256-4DB3-88CF-C03DEF09F1F0}" destId="{873CEAD6-468C-4BE1-8598-A0554BF4F88F}" srcOrd="2" destOrd="0" presId="urn:microsoft.com/office/officeart/2005/8/layout/orgChart1"/>
    <dgm:cxn modelId="{5249EC12-E2A1-48E0-BEE8-869CD3BDA296}" type="presParOf" srcId="{28A65C28-B367-4B8D-AE68-D94BE9FD756F}" destId="{A622B584-0D1E-4DFE-8D4D-CCD16D88B7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A608-B47A-4DB7-BA73-DE5A2951E78E}">
      <dsp:nvSpPr>
        <dsp:cNvPr id="0" name=""/>
        <dsp:cNvSpPr/>
      </dsp:nvSpPr>
      <dsp:spPr>
        <a:xfrm>
          <a:off x="1628479" y="2426615"/>
          <a:ext cx="603725" cy="1779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862" y="0"/>
              </a:lnTo>
              <a:lnTo>
                <a:pt x="301862" y="1779486"/>
              </a:lnTo>
              <a:lnTo>
                <a:pt x="603725" y="1779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83364" y="3269380"/>
        <a:ext cx="93955" cy="93955"/>
      </dsp:txXfrm>
    </dsp:sp>
    <dsp:sp modelId="{09FD6BA7-D1E0-4E4F-8BE5-1B1763ED6DB9}">
      <dsp:nvSpPr>
        <dsp:cNvPr id="0" name=""/>
        <dsp:cNvSpPr/>
      </dsp:nvSpPr>
      <dsp:spPr>
        <a:xfrm>
          <a:off x="1628479" y="2426615"/>
          <a:ext cx="603725" cy="629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862" y="0"/>
              </a:lnTo>
              <a:lnTo>
                <a:pt x="301862" y="629094"/>
              </a:lnTo>
              <a:lnTo>
                <a:pt x="603725" y="629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8544" y="2719364"/>
        <a:ext cx="43595" cy="43595"/>
      </dsp:txXfrm>
    </dsp:sp>
    <dsp:sp modelId="{37C25A41-3D5B-468D-BFFF-B4FB02E95358}">
      <dsp:nvSpPr>
        <dsp:cNvPr id="0" name=""/>
        <dsp:cNvSpPr/>
      </dsp:nvSpPr>
      <dsp:spPr>
        <a:xfrm>
          <a:off x="1628479" y="1851419"/>
          <a:ext cx="603725" cy="575195"/>
        </a:xfrm>
        <a:custGeom>
          <a:avLst/>
          <a:gdLst/>
          <a:ahLst/>
          <a:cxnLst/>
          <a:rect l="0" t="0" r="0" b="0"/>
          <a:pathLst>
            <a:path>
              <a:moveTo>
                <a:pt x="0" y="575195"/>
              </a:moveTo>
              <a:lnTo>
                <a:pt x="301862" y="575195"/>
              </a:lnTo>
              <a:lnTo>
                <a:pt x="301862" y="0"/>
              </a:lnTo>
              <a:lnTo>
                <a:pt x="6037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9495" y="2118170"/>
        <a:ext cx="41693" cy="41693"/>
      </dsp:txXfrm>
    </dsp:sp>
    <dsp:sp modelId="{55ABFBFC-F3BD-4C3A-876E-C01A012FD167}">
      <dsp:nvSpPr>
        <dsp:cNvPr id="0" name=""/>
        <dsp:cNvSpPr/>
      </dsp:nvSpPr>
      <dsp:spPr>
        <a:xfrm>
          <a:off x="1628479" y="647128"/>
          <a:ext cx="603725" cy="1779486"/>
        </a:xfrm>
        <a:custGeom>
          <a:avLst/>
          <a:gdLst/>
          <a:ahLst/>
          <a:cxnLst/>
          <a:rect l="0" t="0" r="0" b="0"/>
          <a:pathLst>
            <a:path>
              <a:moveTo>
                <a:pt x="0" y="1779486"/>
              </a:moveTo>
              <a:lnTo>
                <a:pt x="301862" y="1779486"/>
              </a:lnTo>
              <a:lnTo>
                <a:pt x="301862" y="0"/>
              </a:lnTo>
              <a:lnTo>
                <a:pt x="6037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83364" y="1489894"/>
        <a:ext cx="93955" cy="93955"/>
      </dsp:txXfrm>
    </dsp:sp>
    <dsp:sp modelId="{DC14ED2A-06F5-4861-A4FE-D6E08B3F1AE1}">
      <dsp:nvSpPr>
        <dsp:cNvPr id="0" name=""/>
        <dsp:cNvSpPr/>
      </dsp:nvSpPr>
      <dsp:spPr>
        <a:xfrm rot="16200000">
          <a:off x="-1253554" y="1966458"/>
          <a:ext cx="4843755" cy="920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/>
            <a:t>Муніципальний менеджмент</a:t>
          </a:r>
          <a:endParaRPr lang="ru-RU" sz="3100" b="1" kern="1200" dirty="0"/>
        </a:p>
      </dsp:txBody>
      <dsp:txXfrm>
        <a:off x="-1253554" y="1966458"/>
        <a:ext cx="4843755" cy="920313"/>
      </dsp:txXfrm>
    </dsp:sp>
    <dsp:sp modelId="{A7C9B179-59E9-4FB0-9CEC-9EE273E8BCAD}">
      <dsp:nvSpPr>
        <dsp:cNvPr id="0" name=""/>
        <dsp:cNvSpPr/>
      </dsp:nvSpPr>
      <dsp:spPr>
        <a:xfrm>
          <a:off x="2232205" y="186972"/>
          <a:ext cx="6389832" cy="920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засіб муніципального управління.</a:t>
          </a:r>
          <a:endParaRPr lang="ru-RU" sz="2400" b="1" i="1" kern="1200" dirty="0">
            <a:solidFill>
              <a:srgbClr val="FF0000"/>
            </a:solidFill>
          </a:endParaRPr>
        </a:p>
      </dsp:txBody>
      <dsp:txXfrm>
        <a:off x="2232205" y="186972"/>
        <a:ext cx="6389832" cy="920313"/>
      </dsp:txXfrm>
    </dsp:sp>
    <dsp:sp modelId="{D4A8DE96-3DB0-4AF9-99E9-DD0F841F7776}">
      <dsp:nvSpPr>
        <dsp:cNvPr id="0" name=""/>
        <dsp:cNvSpPr/>
      </dsp:nvSpPr>
      <dsp:spPr>
        <a:xfrm>
          <a:off x="2232205" y="1337364"/>
          <a:ext cx="8234094" cy="1028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напрям наукових досліджень, що формує теоретичні засади та практичні пропозиції щодо ефективного управління розвитком муніципальних утворень.</a:t>
          </a:r>
          <a:endParaRPr lang="ru-RU" sz="2400" b="1" i="1" kern="1200" dirty="0">
            <a:solidFill>
              <a:srgbClr val="FF0000"/>
            </a:solidFill>
          </a:endParaRPr>
        </a:p>
      </dsp:txBody>
      <dsp:txXfrm>
        <a:off x="2232205" y="1337364"/>
        <a:ext cx="8234094" cy="1028109"/>
      </dsp:txXfrm>
    </dsp:sp>
    <dsp:sp modelId="{25E4AA1B-3B19-4FB3-9433-554AD1E43C7B}">
      <dsp:nvSpPr>
        <dsp:cNvPr id="0" name=""/>
        <dsp:cNvSpPr/>
      </dsp:nvSpPr>
      <dsp:spPr>
        <a:xfrm>
          <a:off x="2232205" y="2595552"/>
          <a:ext cx="8611543" cy="920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система спеціальних важелів та інструментів забезпечення економічного й соціального розвитку муніципальних утворень.</a:t>
          </a:r>
          <a:endParaRPr lang="ru-RU" sz="2400" b="1" i="1" kern="1200" dirty="0">
            <a:solidFill>
              <a:srgbClr val="FF0000"/>
            </a:solidFill>
          </a:endParaRPr>
        </a:p>
      </dsp:txBody>
      <dsp:txXfrm>
        <a:off x="2232205" y="2595552"/>
        <a:ext cx="8611543" cy="920313"/>
      </dsp:txXfrm>
    </dsp:sp>
    <dsp:sp modelId="{970CA852-4CD0-421D-8C94-1FC227FBB19C}">
      <dsp:nvSpPr>
        <dsp:cNvPr id="0" name=""/>
        <dsp:cNvSpPr/>
      </dsp:nvSpPr>
      <dsp:spPr>
        <a:xfrm>
          <a:off x="2232205" y="3745944"/>
          <a:ext cx="8611030" cy="920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механізм ефективної реалізації місцевого самоврядування.</a:t>
          </a:r>
          <a:endParaRPr lang="ru-RU" sz="2400" b="1" i="1" kern="1200" dirty="0">
            <a:solidFill>
              <a:srgbClr val="FF0000"/>
            </a:solidFill>
          </a:endParaRPr>
        </a:p>
      </dsp:txBody>
      <dsp:txXfrm>
        <a:off x="2232205" y="3745944"/>
        <a:ext cx="8611030" cy="920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ABEF-13D2-424C-B23A-D4E034D5C635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D1D1E-645F-4A61-AEA8-9F7BCCC7C379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07894-68C3-48E8-AEE3-70695E3395D6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Види територіального устрою сучасних держав</a:t>
          </a:r>
          <a:endParaRPr lang="ru-RU" sz="2700" b="1" kern="1200" dirty="0"/>
        </a:p>
      </dsp:txBody>
      <dsp:txXfrm>
        <a:off x="2225972" y="485320"/>
        <a:ext cx="3676054" cy="1838027"/>
      </dsp:txXfrm>
    </dsp:sp>
    <dsp:sp modelId="{FDA9DA0A-39ED-4021-BFEB-F78D0491C056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Політико-територіальний (штати, землі).</a:t>
          </a:r>
          <a:endParaRPr lang="ru-RU" sz="2700" kern="1200" dirty="0"/>
        </a:p>
      </dsp:txBody>
      <dsp:txXfrm>
        <a:off x="1959" y="3095319"/>
        <a:ext cx="3676054" cy="1838027"/>
      </dsp:txXfrm>
    </dsp:sp>
    <dsp:sp modelId="{27B36172-71EF-4C0C-8210-6EAE46EECEB5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Адміністративно-територіальний (області, райони, міста, райони у містах, селища і села).</a:t>
          </a:r>
          <a:endParaRPr lang="ru-RU" sz="2700" kern="1200" dirty="0"/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DEFC8-6731-40D4-AD7B-F2D9640504BF}" type="datetime1">
              <a:rPr lang="ru-RU" noProof="1" smtClean="0"/>
              <a:t>25.10.2021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C5F666-77A2-462E-BDAC-6A463C483B8A}" type="datetime1">
              <a:rPr lang="ru-RU" noProof="1" smtClean="0"/>
              <a:t>25.10.2021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8992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2966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645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3548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0389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7927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6696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8553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432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268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937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1576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1" dirty="0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4164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/>
          </a:p>
        </p:txBody>
      </p:sp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=""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Заголовок слайда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Заголовок слайда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Рисунок 2">
            <a:extLst>
              <a:ext uri="{FF2B5EF4-FFF2-40B4-BE49-F238E27FC236}">
                <a16:creationId xmlns=""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Заголовок слайда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ru-RU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Подзаголовок</a:t>
            </a:r>
          </a:p>
        </p:txBody>
      </p:sp>
      <p:sp>
        <p:nvSpPr>
          <p:cNvPr id="3" name="Сравнение слева,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2" name="Сравнение слева,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=""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1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ru-RU" noProof="1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.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=""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=""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/>
          </a:p>
        </p:txBody>
      </p:sp>
      <p:sp>
        <p:nvSpPr>
          <p:cNvPr id="23" name="Текст 6">
            <a:extLst>
              <a:ext uri="{FF2B5EF4-FFF2-40B4-BE49-F238E27FC236}">
                <a16:creationId xmlns=""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1"/>
              <a:t>Полное имя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1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/>
              <a:t>Добавить нижний колонтитул</a:t>
            </a:r>
          </a:p>
        </p:txBody>
      </p:sp>
      <p:sp>
        <p:nvSpPr>
          <p:cNvPr id="21" name="Надпись 20">
            <a:extLst>
              <a:ext uri="{FF2B5EF4-FFF2-40B4-BE49-F238E27FC236}">
                <a16:creationId xmlns=""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ru-RU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ru-RU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359999"/>
            <a:ext cx="4574465" cy="5321927"/>
          </a:xfrm>
        </p:spPr>
        <p:txBody>
          <a:bodyPr rtlCol="0"/>
          <a:lstStyle/>
          <a:p>
            <a:pPr rtl="0"/>
            <a:r>
              <a:rPr lang="ru-RU" noProof="1" smtClean="0"/>
              <a:t>Основні засади муніципального менеджменту </a:t>
            </a:r>
            <a:endParaRPr lang="ru-RU" noProof="1"/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ru-RU" noProof="1" smtClean="0"/>
              <a:t>Масюк </a:t>
            </a:r>
            <a:r>
              <a:rPr lang="ru-RU" noProof="1" smtClean="0"/>
              <a:t>Олег Петрович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870" y="1467758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Муніципальне утворення є об’єктом муніципального управління. </a:t>
            </a:r>
          </a:p>
          <a:p>
            <a:pPr algn="just"/>
            <a:endParaRPr lang="uk-UA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До муніципального утворення відноситься: </a:t>
            </a:r>
            <a:r>
              <a:rPr lang="uk-UA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територіальна громада села, або об’єднання де кількох сіл, селища, міста, які мають відповідну територією, у межах якої здійснюється місцеве самоврядування, є муніципальна власність, місцевий бюджет і виборні органи місцевого самоврядування. </a:t>
            </a:r>
          </a:p>
          <a:p>
            <a:pPr algn="just"/>
            <a:endParaRPr lang="uk-UA" sz="24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Три базові підсистеми муніципального утворення: </a:t>
            </a:r>
            <a:r>
              <a:rPr lang="uk-UA" sz="2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територія, населення й економіка.  </a:t>
            </a:r>
            <a:endParaRPr lang="uk-UA" sz="2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1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50772"/>
              </p:ext>
            </p:extLst>
          </p:nvPr>
        </p:nvGraphicFramePr>
        <p:xfrm>
          <a:off x="2032600" y="843233"/>
          <a:ext cx="8128000" cy="562347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Соціальні стандарти 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Оплату праці.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Мінімальний розмір оплати праці; єдина тарифна сітка з праці працівників бюджетних установ 	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Пенсійне </a:t>
                      </a:r>
                    </a:p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Забезпечення.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Мінімальні розміри державних пенсій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Набір загальнодоступних безкоштовних послуг освітніх закладів фінансованих за рахунок коштів держбюджету .</a:t>
                      </a:r>
                    </a:p>
                  </a:txBody>
                  <a:tcPr anchor="ctr"/>
                </a:tc>
              </a:tr>
              <a:tr h="95495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Охорона </a:t>
                      </a:r>
                    </a:p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здоров’я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Перелік видів медичної допомоги, наданої закладами охорони здоров’я безплатно; 	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Набір загальнодоступних безкоштовних послуг державних підприємств і муніципальних установ культури.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Соціальне </a:t>
                      </a:r>
                    </a:p>
                    <a:p>
                      <a:pPr algn="ctr"/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обслуговування населення.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Набір безплатних послуг державних підприємств і муніципальних установ соціального обслуговування населення.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38104" y="346305"/>
            <a:ext cx="61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Система державних мінімальних соціальних стандартів 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816" y="1047485"/>
            <a:ext cx="9234616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Економічний розвиток муніципального утворення </a:t>
            </a:r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– це процес зміни, зростання і покращення кількісних та якісних характеристик муніципальної економічної підсистеми шляхом раціоналізації використання виробничих, природних, трудових, фінансово-інвестиційних ресурсів на основі підприємництва та рівноправного поєднання різних форм власності для задоволення потреб населення територіальної громади. </a:t>
            </a:r>
            <a:endParaRPr lang="uk-UA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6681" y="2647923"/>
            <a:ext cx="6606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Дякую за увагу!</a:t>
            </a:r>
            <a:endParaRPr lang="uk-U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1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97" y="3979885"/>
            <a:ext cx="9953774" cy="2180845"/>
          </a:xfrm>
        </p:spPr>
        <p:txBody>
          <a:bodyPr rtlCol="0"/>
          <a:lstStyle/>
          <a:p>
            <a:r>
              <a:rPr lang="uk-UA" sz="2400" dirty="0"/>
              <a:t>Місто, на мій погляд, народжується тоді, коли кожен з нас сам для себе буває недостатнім та має потребу у багатьох</a:t>
            </a:r>
            <a:br>
              <a:rPr lang="uk-UA" sz="2400" dirty="0"/>
            </a:br>
            <a:r>
              <a:rPr lang="uk-UA" sz="2400" b="1" dirty="0">
                <a:solidFill>
                  <a:srgbClr val="FF0000"/>
                </a:solidFill>
              </a:rPr>
              <a:t>Платон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99620"/>
            <a:ext cx="6040801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ru-RU" b="1" noProof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Мун</a:t>
            </a:r>
            <a:r>
              <a:rPr lang="uk-UA" b="1" noProof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іципальний менеджмент виник як форма первинної самоорганізації при управлінні майном.</a:t>
            </a:r>
            <a:endParaRPr lang="ru-RU" b="1" noProof="1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599620"/>
            <a:ext cx="4718050" cy="30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99620"/>
            <a:ext cx="9006423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uk-UA" sz="2000" b="1" cap="all" noProof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Визначення поняття «муніципальний менеджмент»:</a:t>
            </a:r>
            <a:endParaRPr lang="ru-RU" sz="2000" b="1" cap="all" noProof="1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7887376"/>
              </p:ext>
            </p:extLst>
          </p:nvPr>
        </p:nvGraphicFramePr>
        <p:xfrm>
          <a:off x="359999" y="1415695"/>
          <a:ext cx="11551915" cy="485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96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388" y="568952"/>
            <a:ext cx="9006423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algn="ctr" rtl="0"/>
            <a:r>
              <a:rPr lang="uk-UA" sz="2800" b="1" i="1" cap="all" noProof="1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Муніципалітет:</a:t>
            </a:r>
            <a:endParaRPr lang="ru-RU" sz="2800" b="1" i="1" cap="all" noProof="1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02" y="2201646"/>
            <a:ext cx="6680886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Термін муніципалітет (від лат. 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municipium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«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munis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 – тягар та «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capio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 – приймаю) – термін, що в залежності від контексту може означати: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орган місцевого самоврядування;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приміщення, а також будинок, що займає орган місцевого самоврядування;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адміністративну одиницю найнижчого рівня у Франції та багатьох інших країнах. </a:t>
            </a: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89" y="1712360"/>
            <a:ext cx="4678666" cy="32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8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978" y="568952"/>
            <a:ext cx="9907833" cy="816075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Муніципальна власність </a:t>
            </a:r>
            <a:r>
              <a:rPr lang="uk-UA" sz="2800" b="1" dirty="0" smtClean="0">
                <a:solidFill>
                  <a:srgbClr val="FFFF00"/>
                </a:solidFill>
              </a:rPr>
              <a:t>– це відносини спільного привласнення територіальною громадою населеного пункту майна, природних об’єктів, фінансових активів.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02" y="2201646"/>
            <a:ext cx="80421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i="1" dirty="0" smtClean="0">
                <a:solidFill>
                  <a:srgbClr val="FFFF00"/>
                </a:solidFill>
              </a:rPr>
              <a:t>Ознаки муніципальної власності: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rgbClr val="FFFF00"/>
                </a:solidFill>
              </a:rPr>
              <a:t> це суспільна власність населеного пункту;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rgbClr val="FFFF00"/>
                </a:solidFill>
              </a:rPr>
              <a:t>це матеріальна і фінансова основа місцевого господарства, самоврядування;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rgbClr val="FFFF00"/>
                </a:solidFill>
              </a:rPr>
              <a:t>це недержавна власність, така, що належить населенню відповідних поселень, а не народу в цілому чи приватному власникові.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rgbClr val="FFFF00"/>
                </a:solidFill>
              </a:rPr>
              <a:t>від імені місцевої громади права на володіння, користування і розпорядження здійснюють обрані населенням місцеві ради та їхні виконавчі органи;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b="1" i="1" dirty="0" smtClean="0">
                <a:solidFill>
                  <a:srgbClr val="FFFF00"/>
                </a:solidFill>
              </a:rPr>
              <a:t>тісно пов’язана із забезпеченням соціально-економічних потреб населення цього територіального утворення. </a:t>
            </a:r>
            <a:endParaRPr lang="uk-UA" b="1" i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46" y="2356021"/>
            <a:ext cx="3608173" cy="25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9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3787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по способу утворення (делегування повноважень) – виборні й інші (формовані на добровільній основі, на основі призначення, кооптації й ін.);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по призначенню (ступеня спеціалізації) – загального (широкої спеціалізації) і спеціального призначення (галузеві, наприклад органи керування охороною здоров’я, утворенням);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по предметах ведення: рішення питань місцевого значення й виконання окремих державних повноважень;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по способі прийняття рішень (одноосібно або в колегіальному порядку);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uk-UA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по типу функцій, що виконують, («проектна функція» – виявлення, агрегування інтересів населення й, в остаточному підсумку, розробка програм муніципального утворення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8897" y="978121"/>
            <a:ext cx="10431568" cy="816075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Суб’єктами управління муніципальної системи є органи місцевого самоврядування, які класифікуються: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5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13621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43208" y="350334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Менті ком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1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FF0000"/>
                </a:solidFill>
              </a:rPr>
              <a:t>національний, </a:t>
            </a:r>
            <a:r>
              <a:rPr lang="uk-UA" sz="2000" b="1" dirty="0" smtClean="0">
                <a:solidFill>
                  <a:srgbClr val="FF0000"/>
                </a:solidFill>
              </a:rPr>
              <a:t>(центральний, найвищий рівень управління);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FF0000"/>
                </a:solidFill>
              </a:rPr>
              <a:t>регіональний </a:t>
            </a:r>
            <a:r>
              <a:rPr lang="uk-UA" sz="2000" b="1" dirty="0" smtClean="0">
                <a:solidFill>
                  <a:srgbClr val="FF0000"/>
                </a:solidFill>
              </a:rPr>
              <a:t>(рівень області),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FF0000"/>
                </a:solidFill>
              </a:rPr>
              <a:t>субрегіональний </a:t>
            </a:r>
            <a:r>
              <a:rPr lang="uk-UA" sz="2000" b="1" dirty="0" smtClean="0">
                <a:solidFill>
                  <a:srgbClr val="FF0000"/>
                </a:solidFill>
              </a:rPr>
              <a:t>(рівень району);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FF0000"/>
                </a:solidFill>
              </a:rPr>
              <a:t>первинний </a:t>
            </a:r>
            <a:r>
              <a:rPr lang="uk-UA" sz="2000" b="1" dirty="0" smtClean="0">
                <a:solidFill>
                  <a:srgbClr val="FF0000"/>
                </a:solidFill>
              </a:rPr>
              <a:t>(найближчий до людини рівень територіальної організації влади і управління.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FF0000"/>
                </a:solidFill>
              </a:rPr>
              <a:t> В Україні – це рівень територіальної громади, тобто адміністративно-територіальні одиниці: село, селище, місто).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8897" y="978121"/>
            <a:ext cx="10431568" cy="816075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Рівні територіальної структури в країні: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8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ерная древесная текстура" title="Черная древесная текстура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"/>
            <a:ext cx="11905200" cy="6711616"/>
          </a:xfrm>
        </p:spPr>
      </p:pic>
      <p:sp>
        <p:nvSpPr>
          <p:cNvPr id="5" name="Прямоугольник 4"/>
          <p:cNvSpPr/>
          <p:nvPr/>
        </p:nvSpPr>
        <p:spPr>
          <a:xfrm>
            <a:off x="518984" y="2129248"/>
            <a:ext cx="10346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9514" y="376191"/>
            <a:ext cx="10431568" cy="816075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Субрегіональний рівень Запорізької області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75" y="1192266"/>
            <a:ext cx="9144000" cy="55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822_TF00564740" id="{005A5087-35E1-4C50-99DF-F225247478D7}" vid="{7017136D-CB46-4C38-9BAD-51D1E93316C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5D37E-7F4E-4FAA-AEBF-D3016C5066C4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(темное дерево)</Template>
  <TotalTime>0</TotalTime>
  <Words>665</Words>
  <Application>Microsoft Office PowerPoint</Application>
  <PresentationFormat>Широкоэкранный</PresentationFormat>
  <Paragraphs>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Тема Office</vt:lpstr>
      <vt:lpstr>Основні засади муніципального менеджменту </vt:lpstr>
      <vt:lpstr>Місто, на мій погляд, народжується тоді, коли кожен з нас сам для себе буває недостатнім та має потребу у багатьох Платон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2021-10-25T09:57:12Z</dcterms:created>
  <dcterms:modified xsi:type="dcterms:W3CDTF">2021-10-25T17:02:20Z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