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645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1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50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6377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1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43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79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09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3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9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7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4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6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1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8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115" y="109818"/>
            <a:ext cx="7797662" cy="1151965"/>
          </a:xfrm>
        </p:spPr>
        <p:txBody>
          <a:bodyPr>
            <a:normAutofit fontScale="90000"/>
          </a:bodyPr>
          <a:lstStyle/>
          <a:p>
            <a:pPr>
              <a:defRPr>
                <a:solidFill>
                  <a:srgbClr val="003399"/>
                </a:solidFill>
              </a:defRPr>
            </a:pPr>
            <a:r>
              <a:rPr b="1" dirty="0" err="1"/>
              <a:t>Оптимізація</a:t>
            </a:r>
            <a:r>
              <a:rPr b="1" dirty="0"/>
              <a:t> </a:t>
            </a:r>
            <a:r>
              <a:rPr b="1" dirty="0" err="1"/>
              <a:t>маркетингової</a:t>
            </a:r>
            <a:r>
              <a:rPr b="1" dirty="0"/>
              <a:t> </a:t>
            </a:r>
            <a:r>
              <a:rPr b="1" dirty="0" err="1"/>
              <a:t>діяльності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 </a:t>
            </a:r>
            <a:r>
              <a:rPr b="1" dirty="0" err="1" smtClean="0"/>
              <a:t>інтернет</a:t>
            </a:r>
            <a:r>
              <a:rPr lang="uk-UA" b="1" dirty="0" smtClean="0"/>
              <a:t> </a:t>
            </a:r>
            <a:r>
              <a:rPr b="1" dirty="0" err="1" smtClean="0"/>
              <a:t>ринку</a:t>
            </a:r>
            <a:endParaRPr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0656" y="1427018"/>
            <a:ext cx="6802580" cy="50846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947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3399"/>
                </a:solidFill>
              </a:defRPr>
            </a:pPr>
            <a:r>
              <a:rPr b="1" dirty="0" err="1"/>
              <a:t>Мета</a:t>
            </a:r>
            <a:r>
              <a:rPr b="1" dirty="0"/>
              <a:t> </a:t>
            </a:r>
            <a:r>
              <a:rPr b="1" dirty="0" err="1"/>
              <a:t>курсу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094509"/>
            <a:ext cx="9019309" cy="5444835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sz="2800" b="1" dirty="0" smtClean="0"/>
              <a:t>🎯</a:t>
            </a:r>
            <a:r>
              <a:rPr sz="2800" dirty="0" smtClean="0"/>
              <a:t> </a:t>
            </a:r>
            <a:r>
              <a:rPr sz="3000" b="1" dirty="0" err="1"/>
              <a:t>Формування</a:t>
            </a:r>
            <a:r>
              <a:rPr sz="3000" b="1" dirty="0"/>
              <a:t> </a:t>
            </a:r>
            <a:r>
              <a:rPr sz="3000" b="1" dirty="0" err="1"/>
              <a:t>знань</a:t>
            </a:r>
            <a:r>
              <a:rPr sz="3000" b="1" dirty="0"/>
              <a:t> і </a:t>
            </a:r>
            <a:r>
              <a:rPr sz="3000" b="1" dirty="0" err="1"/>
              <a:t>навичок</a:t>
            </a:r>
            <a:r>
              <a:rPr sz="3000" b="1" dirty="0"/>
              <a:t> </a:t>
            </a:r>
            <a:r>
              <a:rPr sz="3000" b="1" dirty="0" err="1"/>
              <a:t>із</a:t>
            </a:r>
            <a:r>
              <a:rPr sz="3000" b="1" dirty="0"/>
              <a:t> </a:t>
            </a:r>
            <a:r>
              <a:rPr sz="3000" b="1" dirty="0" err="1"/>
              <a:t>аналізу</a:t>
            </a:r>
            <a:r>
              <a:rPr sz="3000" b="1" dirty="0"/>
              <a:t> </a:t>
            </a:r>
            <a:r>
              <a:rPr sz="3000" b="1" dirty="0" err="1"/>
              <a:t>ефективності</a:t>
            </a:r>
            <a:r>
              <a:rPr sz="3000" b="1" dirty="0"/>
              <a:t> </a:t>
            </a:r>
            <a:r>
              <a:rPr sz="3000" b="1" dirty="0" err="1"/>
              <a:t>інтернет-маркетингу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💻 </a:t>
            </a:r>
            <a:r>
              <a:rPr sz="3000" b="1" dirty="0" err="1"/>
              <a:t>Використання</a:t>
            </a:r>
            <a:r>
              <a:rPr sz="3000" b="1" dirty="0"/>
              <a:t> </a:t>
            </a:r>
            <a:r>
              <a:rPr sz="3000" b="1" dirty="0" err="1"/>
              <a:t>цифрових</a:t>
            </a:r>
            <a:r>
              <a:rPr sz="3000" b="1" dirty="0"/>
              <a:t> </a:t>
            </a:r>
            <a:r>
              <a:rPr sz="3000" b="1" dirty="0" err="1"/>
              <a:t>інструментів</a:t>
            </a:r>
            <a:r>
              <a:rPr sz="3000" b="1" dirty="0"/>
              <a:t> </a:t>
            </a:r>
            <a:r>
              <a:rPr sz="3000" b="1" dirty="0" err="1"/>
              <a:t>оптимізації</a:t>
            </a:r>
            <a:r>
              <a:rPr sz="3000" b="1" dirty="0"/>
              <a:t> (SEO, </a:t>
            </a:r>
            <a:r>
              <a:rPr sz="3000" b="1" dirty="0" err="1"/>
              <a:t>аналітика</a:t>
            </a:r>
            <a:r>
              <a:rPr sz="3000" b="1" dirty="0"/>
              <a:t>, </a:t>
            </a:r>
            <a:r>
              <a:rPr sz="3000" b="1" dirty="0" err="1"/>
              <a:t>реклама</a:t>
            </a:r>
            <a:r>
              <a:rPr sz="3000" b="1" dirty="0"/>
              <a:t>);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📈 </a:t>
            </a:r>
            <a:r>
              <a:rPr sz="3000" b="1" dirty="0" err="1"/>
              <a:t>Підвищення</a:t>
            </a:r>
            <a:r>
              <a:rPr sz="3000" b="1" dirty="0"/>
              <a:t> </a:t>
            </a:r>
            <a:r>
              <a:rPr sz="3000" b="1" dirty="0" err="1"/>
              <a:t>конкурентоспроможності</a:t>
            </a:r>
            <a:r>
              <a:rPr sz="3000" b="1" dirty="0"/>
              <a:t> </a:t>
            </a:r>
            <a:r>
              <a:rPr sz="3000" b="1" dirty="0" err="1"/>
              <a:t>бізнесу</a:t>
            </a:r>
            <a:r>
              <a:rPr sz="3000" b="1" dirty="0"/>
              <a:t> в </a:t>
            </a:r>
            <a:r>
              <a:rPr sz="3000" b="1" dirty="0" err="1"/>
              <a:t>онлайн-середовищі</a:t>
            </a:r>
            <a:r>
              <a:rPr sz="3000" b="1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3399"/>
                </a:solidFill>
              </a:defRPr>
            </a:pPr>
            <a:r>
              <a:rPr b="1" dirty="0" err="1"/>
              <a:t>Основні</a:t>
            </a:r>
            <a:r>
              <a:rPr b="1" dirty="0"/>
              <a:t> </a:t>
            </a:r>
            <a:r>
              <a:rPr b="1" dirty="0" err="1"/>
              <a:t>теми</a:t>
            </a:r>
            <a:r>
              <a:rPr b="1" dirty="0"/>
              <a:t> </a:t>
            </a:r>
            <a:r>
              <a:rPr b="1" dirty="0" err="1"/>
              <a:t>курсу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528"/>
            <a:ext cx="8229600" cy="5611090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 smtClean="0"/>
              <a:t>1</a:t>
            </a:r>
            <a:r>
              <a:rPr sz="3000" b="1" dirty="0"/>
              <a:t>️⃣ </a:t>
            </a:r>
            <a:r>
              <a:rPr sz="3000" b="1" dirty="0" err="1"/>
              <a:t>Сутність</a:t>
            </a:r>
            <a:r>
              <a:rPr sz="3000" b="1" dirty="0"/>
              <a:t> </a:t>
            </a:r>
            <a:r>
              <a:rPr sz="3000" b="1" dirty="0" err="1"/>
              <a:t>та</a:t>
            </a:r>
            <a:r>
              <a:rPr sz="3000" b="1" dirty="0"/>
              <a:t> </a:t>
            </a:r>
            <a:r>
              <a:rPr sz="3000" b="1" dirty="0" err="1"/>
              <a:t>завдання</a:t>
            </a:r>
            <a:r>
              <a:rPr sz="3000" b="1" dirty="0"/>
              <a:t> </a:t>
            </a:r>
            <a:r>
              <a:rPr sz="3000" b="1" dirty="0" err="1"/>
              <a:t>інтернет-маркетингу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2️⃣ SEO </a:t>
            </a:r>
            <a:r>
              <a:rPr sz="3000" b="1" dirty="0" err="1"/>
              <a:t>та</a:t>
            </a:r>
            <a:r>
              <a:rPr sz="3000" b="1" dirty="0"/>
              <a:t> </a:t>
            </a:r>
            <a:r>
              <a:rPr sz="3000" b="1" dirty="0" err="1"/>
              <a:t>контент-маркетинг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3️⃣ </a:t>
            </a:r>
            <a:r>
              <a:rPr sz="3000" b="1" dirty="0" err="1"/>
              <a:t>Соціальні</a:t>
            </a:r>
            <a:r>
              <a:rPr sz="3000" b="1" dirty="0"/>
              <a:t> </a:t>
            </a:r>
            <a:r>
              <a:rPr sz="3000" b="1" dirty="0" err="1"/>
              <a:t>мережі</a:t>
            </a:r>
            <a:r>
              <a:rPr sz="3000" b="1" dirty="0"/>
              <a:t> </a:t>
            </a:r>
            <a:r>
              <a:rPr sz="3000" b="1" dirty="0" err="1"/>
              <a:t>як</a:t>
            </a:r>
            <a:r>
              <a:rPr sz="3000" b="1" dirty="0"/>
              <a:t> </a:t>
            </a:r>
            <a:r>
              <a:rPr sz="3000" b="1" dirty="0" err="1"/>
              <a:t>канал</a:t>
            </a:r>
            <a:r>
              <a:rPr sz="3000" b="1" dirty="0"/>
              <a:t> </a:t>
            </a:r>
            <a:r>
              <a:rPr sz="3000" b="1" dirty="0" err="1"/>
              <a:t>просування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4️⃣ </a:t>
            </a:r>
            <a:r>
              <a:rPr sz="3000" b="1" dirty="0" err="1"/>
              <a:t>Цифрова</a:t>
            </a:r>
            <a:r>
              <a:rPr sz="3000" b="1" dirty="0"/>
              <a:t> </a:t>
            </a:r>
            <a:r>
              <a:rPr sz="3000" b="1" dirty="0" err="1"/>
              <a:t>аналітика</a:t>
            </a:r>
            <a:r>
              <a:rPr sz="3000" b="1" dirty="0"/>
              <a:t> </a:t>
            </a:r>
            <a:r>
              <a:rPr sz="3000" b="1" dirty="0" err="1"/>
              <a:t>та</a:t>
            </a:r>
            <a:r>
              <a:rPr sz="3000" b="1" dirty="0"/>
              <a:t> Big Data;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5️⃣ </a:t>
            </a:r>
            <a:r>
              <a:rPr sz="3000" b="1" dirty="0" err="1"/>
              <a:t>Оптимізація</a:t>
            </a:r>
            <a:r>
              <a:rPr sz="3000" b="1" dirty="0"/>
              <a:t> </a:t>
            </a:r>
            <a:r>
              <a:rPr sz="3000" b="1" dirty="0" err="1"/>
              <a:t>рекламних</a:t>
            </a:r>
            <a:r>
              <a:rPr sz="3000" b="1" dirty="0"/>
              <a:t> </a:t>
            </a:r>
            <a:r>
              <a:rPr sz="3000" b="1" dirty="0" err="1"/>
              <a:t>кампаній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6️⃣ </a:t>
            </a:r>
            <a:r>
              <a:rPr sz="3000" b="1" dirty="0" err="1"/>
              <a:t>Оцінка</a:t>
            </a:r>
            <a:r>
              <a:rPr sz="3000" b="1" dirty="0"/>
              <a:t> </a:t>
            </a:r>
            <a:r>
              <a:rPr sz="3000" b="1" dirty="0" err="1"/>
              <a:t>ефективності</a:t>
            </a:r>
            <a:r>
              <a:rPr sz="3000" b="1" dirty="0"/>
              <a:t> </a:t>
            </a:r>
            <a:r>
              <a:rPr sz="3000" b="1" dirty="0" err="1"/>
              <a:t>маркетингових</a:t>
            </a:r>
            <a:r>
              <a:rPr sz="3000" b="1" dirty="0"/>
              <a:t> </a:t>
            </a:r>
            <a:r>
              <a:rPr sz="3000" b="1" dirty="0" err="1"/>
              <a:t>рішень</a:t>
            </a:r>
            <a:r>
              <a:rPr sz="3000" b="1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1" y="164217"/>
            <a:ext cx="8285018" cy="1151965"/>
          </a:xfrm>
        </p:spPr>
        <p:txBody>
          <a:bodyPr/>
          <a:lstStyle/>
          <a:p>
            <a:pPr>
              <a:defRPr>
                <a:solidFill>
                  <a:srgbClr val="003399"/>
                </a:solidFill>
              </a:defRPr>
            </a:pPr>
            <a:r>
              <a:rPr b="1" dirty="0" err="1"/>
              <a:t>Очікувані</a:t>
            </a:r>
            <a:r>
              <a:rPr b="1" dirty="0"/>
              <a:t> </a:t>
            </a:r>
            <a:r>
              <a:rPr b="1" dirty="0" err="1"/>
              <a:t>результати</a:t>
            </a:r>
            <a:r>
              <a:rPr b="1" dirty="0"/>
              <a:t> </a:t>
            </a:r>
            <a:r>
              <a:rPr b="1" dirty="0" err="1"/>
              <a:t>навчання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316182"/>
            <a:ext cx="8409709" cy="5541818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 smtClean="0"/>
              <a:t>✅ </a:t>
            </a:r>
            <a:r>
              <a:rPr sz="3000" b="1" dirty="0" err="1"/>
              <a:t>Аналіз</a:t>
            </a:r>
            <a:r>
              <a:rPr sz="3000" b="1" dirty="0"/>
              <a:t> </a:t>
            </a:r>
            <a:r>
              <a:rPr sz="3000" b="1" dirty="0" err="1"/>
              <a:t>інтернет-ринку</a:t>
            </a:r>
            <a:r>
              <a:rPr sz="3000" b="1" dirty="0"/>
              <a:t> і </a:t>
            </a:r>
            <a:r>
              <a:rPr sz="3000" b="1" dirty="0" err="1"/>
              <a:t>поведінки</a:t>
            </a:r>
            <a:r>
              <a:rPr sz="3000" b="1" dirty="0"/>
              <a:t> </a:t>
            </a:r>
            <a:r>
              <a:rPr sz="3000" b="1" dirty="0" err="1"/>
              <a:t>споживачів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✅ </a:t>
            </a:r>
            <a:r>
              <a:rPr sz="3000" b="1" dirty="0" err="1"/>
              <a:t>Планування</a:t>
            </a:r>
            <a:r>
              <a:rPr sz="3000" b="1" dirty="0"/>
              <a:t> </a:t>
            </a:r>
            <a:r>
              <a:rPr sz="3000" b="1" dirty="0" err="1"/>
              <a:t>та</a:t>
            </a:r>
            <a:r>
              <a:rPr sz="3000" b="1" dirty="0"/>
              <a:t> </a:t>
            </a:r>
            <a:r>
              <a:rPr sz="3000" b="1" dirty="0" err="1"/>
              <a:t>оптимізація</a:t>
            </a:r>
            <a:r>
              <a:rPr sz="3000" b="1" dirty="0"/>
              <a:t> </a:t>
            </a:r>
            <a:r>
              <a:rPr sz="3000" b="1" dirty="0" err="1"/>
              <a:t>маркетингових</a:t>
            </a:r>
            <a:r>
              <a:rPr sz="3000" b="1" dirty="0"/>
              <a:t> </a:t>
            </a:r>
            <a:r>
              <a:rPr sz="3000" b="1" dirty="0" err="1"/>
              <a:t>кампаній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✅ </a:t>
            </a:r>
            <a:r>
              <a:rPr sz="3000" b="1" dirty="0" err="1"/>
              <a:t>Використання</a:t>
            </a:r>
            <a:r>
              <a:rPr sz="3000" b="1" dirty="0"/>
              <a:t> SEO, SMM, </a:t>
            </a:r>
            <a:r>
              <a:rPr sz="3000" b="1" dirty="0" err="1"/>
              <a:t>контекстної</a:t>
            </a:r>
            <a:r>
              <a:rPr sz="3000" b="1" dirty="0"/>
              <a:t> </a:t>
            </a:r>
            <a:r>
              <a:rPr sz="3000" b="1" dirty="0" err="1"/>
              <a:t>реклами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✅ </a:t>
            </a:r>
            <a:r>
              <a:rPr sz="3000" b="1" dirty="0" err="1"/>
              <a:t>Оцінка</a:t>
            </a:r>
            <a:r>
              <a:rPr sz="3000" b="1" dirty="0"/>
              <a:t> </a:t>
            </a:r>
            <a:r>
              <a:rPr sz="3000" b="1" dirty="0" err="1"/>
              <a:t>ефективності</a:t>
            </a:r>
            <a:r>
              <a:rPr sz="3000" b="1" dirty="0"/>
              <a:t> (ROI, CTR, Conversion Rate).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98855"/>
            <a:ext cx="7797662" cy="1151965"/>
          </a:xfrm>
        </p:spPr>
        <p:txBody>
          <a:bodyPr/>
          <a:lstStyle/>
          <a:p>
            <a:pPr>
              <a:defRPr>
                <a:solidFill>
                  <a:srgbClr val="003399"/>
                </a:solidFill>
              </a:defRPr>
            </a:pPr>
            <a:r>
              <a:rPr b="1" dirty="0" err="1"/>
              <a:t>Практична</a:t>
            </a:r>
            <a:r>
              <a:rPr b="1" dirty="0"/>
              <a:t> </a:t>
            </a:r>
            <a:r>
              <a:rPr b="1" dirty="0" err="1"/>
              <a:t>складова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0764"/>
            <a:ext cx="8229600" cy="5430981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 smtClean="0"/>
              <a:t>💡 </a:t>
            </a:r>
            <a:r>
              <a:rPr sz="3000" b="1" dirty="0" err="1"/>
              <a:t>Створення</a:t>
            </a:r>
            <a:r>
              <a:rPr sz="3000" b="1" dirty="0"/>
              <a:t> </a:t>
            </a:r>
            <a:r>
              <a:rPr sz="3000" b="1" dirty="0" err="1"/>
              <a:t>моделі</a:t>
            </a:r>
            <a:r>
              <a:rPr sz="3000" b="1" dirty="0"/>
              <a:t> </a:t>
            </a:r>
            <a:r>
              <a:rPr sz="3000" b="1" dirty="0" err="1"/>
              <a:t>онлайн-просування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🧭 </a:t>
            </a:r>
            <a:r>
              <a:rPr sz="3000" b="1" dirty="0" err="1"/>
              <a:t>Розробка</a:t>
            </a:r>
            <a:r>
              <a:rPr sz="3000" b="1" dirty="0"/>
              <a:t> </a:t>
            </a:r>
            <a:r>
              <a:rPr sz="3000" b="1" dirty="0" err="1"/>
              <a:t>медіаплану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📊 </a:t>
            </a:r>
            <a:r>
              <a:rPr sz="3000" b="1" dirty="0" err="1"/>
              <a:t>Аналіз</a:t>
            </a:r>
            <a:r>
              <a:rPr sz="3000" b="1" dirty="0"/>
              <a:t> </a:t>
            </a:r>
            <a:r>
              <a:rPr sz="3000" b="1" dirty="0" err="1"/>
              <a:t>конкурентів</a:t>
            </a:r>
            <a:r>
              <a:rPr sz="3000" b="1" dirty="0"/>
              <a:t> у </a:t>
            </a:r>
            <a:r>
              <a:rPr sz="3000" b="1" dirty="0" err="1"/>
              <a:t>цифровому</a:t>
            </a:r>
            <a:r>
              <a:rPr sz="3000" b="1" dirty="0"/>
              <a:t> </a:t>
            </a:r>
            <a:r>
              <a:rPr sz="3000" b="1" dirty="0" err="1"/>
              <a:t>середовищі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📝 </a:t>
            </a:r>
            <a:r>
              <a:rPr sz="3000" b="1" dirty="0" err="1"/>
              <a:t>Звіт</a:t>
            </a:r>
            <a:r>
              <a:rPr sz="3000" b="1" dirty="0"/>
              <a:t> </a:t>
            </a:r>
            <a:r>
              <a:rPr sz="3000" b="1" dirty="0" err="1"/>
              <a:t>із</a:t>
            </a:r>
            <a:r>
              <a:rPr sz="3000" b="1" dirty="0"/>
              <a:t> </a:t>
            </a:r>
            <a:r>
              <a:rPr sz="3000" b="1" dirty="0" err="1"/>
              <a:t>пропозиціями</a:t>
            </a:r>
            <a:r>
              <a:rPr sz="3000" b="1" dirty="0"/>
              <a:t> </a:t>
            </a:r>
            <a:r>
              <a:rPr sz="3000" b="1" dirty="0" err="1"/>
              <a:t>оптимізації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751" y="0"/>
            <a:ext cx="7797662" cy="1151965"/>
          </a:xfrm>
        </p:spPr>
        <p:txBody>
          <a:bodyPr/>
          <a:lstStyle/>
          <a:p>
            <a:pPr>
              <a:defRPr>
                <a:solidFill>
                  <a:srgbClr val="003399"/>
                </a:solidFill>
              </a:defRPr>
            </a:pPr>
            <a:r>
              <a:rPr b="1" dirty="0" err="1"/>
              <a:t>Джерела</a:t>
            </a:r>
            <a:r>
              <a:rPr b="1" dirty="0"/>
              <a:t> </a:t>
            </a:r>
            <a:r>
              <a:rPr b="1" dirty="0" err="1"/>
              <a:t>та</a:t>
            </a:r>
            <a:r>
              <a:rPr b="1" dirty="0"/>
              <a:t> </a:t>
            </a:r>
            <a:r>
              <a:rPr b="1" dirty="0" err="1"/>
              <a:t>інструменти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77636"/>
            <a:ext cx="9033164" cy="5555673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smtClean="0"/>
              <a:t>🔹 </a:t>
            </a:r>
            <a:r>
              <a:rPr sz="3000" b="1" dirty="0"/>
              <a:t>Google Analytics, Google Ads, Meta Ads Manager;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🔹 </a:t>
            </a:r>
            <a:r>
              <a:rPr sz="3000" b="1" dirty="0" err="1"/>
              <a:t>Serpstat</a:t>
            </a:r>
            <a:r>
              <a:rPr sz="3000" b="1" dirty="0"/>
              <a:t>, </a:t>
            </a:r>
            <a:r>
              <a:rPr sz="3000" b="1" dirty="0" err="1"/>
              <a:t>Ahrefs</a:t>
            </a:r>
            <a:r>
              <a:rPr sz="3000" b="1" dirty="0"/>
              <a:t>, </a:t>
            </a:r>
            <a:r>
              <a:rPr sz="3000" b="1" dirty="0" err="1"/>
              <a:t>SimilarWeb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🔹 </a:t>
            </a:r>
            <a:r>
              <a:rPr sz="3000" b="1" dirty="0" err="1"/>
              <a:t>HubSpot</a:t>
            </a:r>
            <a:r>
              <a:rPr sz="3000" b="1" dirty="0"/>
              <a:t>, </a:t>
            </a:r>
            <a:r>
              <a:rPr sz="3000" b="1" dirty="0" err="1"/>
              <a:t>Hootsuite</a:t>
            </a:r>
            <a:r>
              <a:rPr sz="3000" b="1" dirty="0"/>
              <a:t>, </a:t>
            </a:r>
            <a:r>
              <a:rPr sz="3000" b="1" dirty="0" err="1"/>
              <a:t>Canva</a:t>
            </a:r>
            <a:r>
              <a:rPr sz="3000" b="1" dirty="0"/>
              <a:t>;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sz="3000" b="1" dirty="0"/>
              <a:t>📘 *Marketing Science*, *Journal of Interactive Marketing</a:t>
            </a:r>
            <a:r>
              <a:rPr dirty="0"/>
              <a:t>*.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ое мероприятие">
  <a:themeElements>
    <a:clrScheme name="Главное мероприятие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Главное мероприятие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ое мероприятие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TM04033927[[fn=Главное мероприятие]]</Template>
  <TotalTime>9</TotalTime>
  <Words>182</Words>
  <Application>Microsoft Office PowerPoint</Application>
  <PresentationFormat>Экран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Impact</vt:lpstr>
      <vt:lpstr>Главное мероприятие</vt:lpstr>
      <vt:lpstr>Оптимізація маркетингової діяльності на інтернет ринку</vt:lpstr>
      <vt:lpstr>Мета курсу</vt:lpstr>
      <vt:lpstr>Основні теми курсу</vt:lpstr>
      <vt:lpstr>Очікувані результати навчання</vt:lpstr>
      <vt:lpstr>Практична складова</vt:lpstr>
      <vt:lpstr>Джерела та інструменти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Оптимізація маркетингової діяльності на інтернет ринку</dc:title>
  <dc:subject/>
  <dc:creator>Valeria Tymoshyk</dc:creator>
  <cp:keywords/>
  <dc:description>generated using python-pptx</dc:description>
  <cp:lastModifiedBy>Valeria Tymoshyk</cp:lastModifiedBy>
  <cp:revision>2</cp:revision>
  <dcterms:created xsi:type="dcterms:W3CDTF">2013-01-27T09:14:16Z</dcterms:created>
  <dcterms:modified xsi:type="dcterms:W3CDTF">2025-10-20T17:49:30Z</dcterms:modified>
  <cp:category/>
</cp:coreProperties>
</file>