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6" r:id="rId4"/>
    <p:sldId id="261" r:id="rId5"/>
    <p:sldId id="260" r:id="rId6"/>
    <p:sldId id="265" r:id="rId7"/>
    <p:sldId id="259" r:id="rId8"/>
    <p:sldId id="262" r:id="rId9"/>
    <p:sldId id="263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0A8D9E0-2084-4980-995B-81663CA3540C}">
          <p14:sldIdLst>
            <p14:sldId id="257"/>
            <p14:sldId id="258"/>
            <p14:sldId id="256"/>
            <p14:sldId id="261"/>
            <p14:sldId id="260"/>
            <p14:sldId id="265"/>
            <p14:sldId id="259"/>
          </p14:sldIdLst>
        </p14:section>
        <p14:section name="Раздел без заголовка" id="{7195B93C-E972-4496-B09A-EEAE09A94117}">
          <p14:sldIdLst>
            <p14:sldId id="262"/>
            <p14:sldId id="263"/>
            <p14:sldId id="266"/>
            <p14:sldId id="264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27EEE-E79D-47C3-9CA7-C18CB33884C9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BDA50-9BCE-4589-9676-D9E7189A78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139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BDA50-9BCE-4589-9676-D9E7189A78F3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952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069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2006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24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578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7728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079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875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183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707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577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805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001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775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355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875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774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19EE45-58A8-41A6-8DD1-F2030C8B8463}" type="datetimeFigureOut">
              <a:rPr lang="uk-UA" smtClean="0"/>
              <a:t>05.09.2022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9841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401443"/>
            <a:ext cx="8534401" cy="920531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ОРГАНІЗАЦІЙНІ РЕКОМЕНДАЦІЇ 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353286" y="1685691"/>
            <a:ext cx="8534400" cy="4692805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 лекційних потоків (відповідно до розкладу )</a:t>
            </a:r>
          </a:p>
          <a:p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1.1. </a:t>
            </a:r>
            <a:r>
              <a:rPr lang="uk-UA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Поток</a:t>
            </a:r>
            <a:r>
              <a:rPr lang="uk-UA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1 – чисельник: 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Біологічний факультет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факультет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журналістики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іноземної філології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Історичний факультет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Математичний факультет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менеджменту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соціальної педагогіки та психології </a:t>
            </a: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uk-UA" sz="14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uk-UA" sz="1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1..2. </a:t>
            </a:r>
            <a:r>
              <a:rPr lang="uk-UA" sz="18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поток</a:t>
            </a:r>
            <a:r>
              <a:rPr lang="uk-UA" sz="18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2 – знаменник </a:t>
            </a:r>
            <a:endParaRPr lang="uk-UA" sz="1400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соціології та управляння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фізичного виховання, </a:t>
            </a:r>
            <a:r>
              <a:rPr lang="uk-UA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здоровя</a:t>
            </a: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туризму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Філологічний факультет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Юридичний факультет 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6644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9108" y="612698"/>
            <a:ext cx="9452248" cy="1059985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ПРИВАТНА РИТОРИКА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051824"/>
            <a:ext cx="10177075" cy="394257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bg1"/>
                </a:solidFill>
              </a:rPr>
              <a:t>Приватна риторика містить вчення про конкретні роди та різновиди словесності. У приватній риториці вивчаються ті різновиди слова, якими має активно володіти будь-яка освічена людини, тобто як реалізується промова в залежності від типу спілкування та комунікації </a:t>
            </a:r>
          </a:p>
          <a:p>
            <a:r>
              <a:rPr lang="uk-UA" sz="2800" dirty="0" smtClean="0">
                <a:solidFill>
                  <a:schemeClr val="bg1"/>
                </a:solidFill>
              </a:rPr>
              <a:t>Риторика має </a:t>
            </a:r>
            <a:r>
              <a:rPr lang="uk-UA" sz="2800" u="sng" dirty="0" smtClean="0">
                <a:solidFill>
                  <a:schemeClr val="bg1"/>
                </a:solidFill>
              </a:rPr>
              <a:t>практичне</a:t>
            </a:r>
            <a:r>
              <a:rPr lang="uk-UA" sz="2800" dirty="0" smtClean="0">
                <a:solidFill>
                  <a:schemeClr val="bg1"/>
                </a:solidFill>
              </a:rPr>
              <a:t> спрямування та </a:t>
            </a:r>
            <a:r>
              <a:rPr lang="uk-UA" sz="2800" u="sng" dirty="0" smtClean="0">
                <a:solidFill>
                  <a:schemeClr val="bg1"/>
                </a:solidFill>
              </a:rPr>
              <a:t>освітню</a:t>
            </a:r>
            <a:r>
              <a:rPr lang="uk-UA" sz="2800" dirty="0" smtClean="0">
                <a:solidFill>
                  <a:schemeClr val="bg1"/>
                </a:solidFill>
              </a:rPr>
              <a:t> мету у широкому сенсі цього слова</a:t>
            </a:r>
            <a:endParaRPr lang="uk-U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23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620" y="669073"/>
            <a:ext cx="8961595" cy="1126273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РІЗНОВИДИ РИТОРИКИ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107580"/>
            <a:ext cx="10411250" cy="3886820"/>
          </a:xfrm>
        </p:spPr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Педагогічна риторика</a:t>
            </a:r>
            <a:r>
              <a:rPr lang="uk-UA" dirty="0" smtClean="0"/>
              <a:t>, </a:t>
            </a:r>
            <a:r>
              <a:rPr lang="uk-UA" dirty="0" smtClean="0">
                <a:solidFill>
                  <a:schemeClr val="bg1"/>
                </a:solidFill>
              </a:rPr>
              <a:t>яка реалізується у сфері педагогіки та використовується як засіб досягнення педагогічних цілей та власне в риториці як методиці </a:t>
            </a:r>
            <a:r>
              <a:rPr lang="uk-UA" dirty="0" err="1" smtClean="0">
                <a:solidFill>
                  <a:schemeClr val="bg1"/>
                </a:solidFill>
              </a:rPr>
              <a:t>ровзитку</a:t>
            </a:r>
            <a:r>
              <a:rPr lang="uk-UA" dirty="0" smtClean="0">
                <a:solidFill>
                  <a:schemeClr val="bg1"/>
                </a:solidFill>
              </a:rPr>
              <a:t> риторичних здібностей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Юридична риторика </a:t>
            </a:r>
            <a:r>
              <a:rPr lang="uk-UA" b="1" dirty="0" smtClean="0">
                <a:solidFill>
                  <a:schemeClr val="bg1"/>
                </a:solidFill>
              </a:rPr>
              <a:t>– </a:t>
            </a:r>
            <a:r>
              <a:rPr lang="uk-UA" dirty="0" smtClean="0">
                <a:solidFill>
                  <a:schemeClr val="bg1"/>
                </a:solidFill>
              </a:rPr>
              <a:t>являє комплекс знань з підготовки юриста для виголошення публічної судової промови відповідно до вимог кримінально-процесуального законі, це </a:t>
            </a: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ВМІННЯ</a:t>
            </a:r>
            <a:r>
              <a:rPr lang="uk-UA" dirty="0" smtClean="0">
                <a:solidFill>
                  <a:schemeClr val="bg1"/>
                </a:solidFill>
              </a:rPr>
              <a:t> побудувати об'єктивно  аргументоване міркування, яке формує науково-правові переконання, вміння впливати на правову свідомість людей</a:t>
            </a:r>
          </a:p>
          <a:p>
            <a:r>
              <a:rPr lang="uk-UA" dirty="0"/>
              <a:t> </a:t>
            </a:r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риторика – </a:t>
            </a:r>
            <a:r>
              <a:rPr lang="uk-UA" dirty="0" smtClean="0">
                <a:solidFill>
                  <a:schemeClr val="bg1"/>
                </a:solidFill>
              </a:rPr>
              <a:t>це технології, які забезпечують мовленнєву взаємодію особистості, суспільства та держав.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Військова (воєнна) риторика </a:t>
            </a:r>
            <a:r>
              <a:rPr lang="uk-UA" dirty="0" smtClean="0">
                <a:solidFill>
                  <a:schemeClr val="bg1"/>
                </a:solidFill>
              </a:rPr>
              <a:t>– спеціалізована мовленнєва культура військово-професійного середовища, спрямована на засвоєння військової культури. Її мета – підготувати та тримати «бойовий дух».</a:t>
            </a:r>
          </a:p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58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434899"/>
            <a:ext cx="9820238" cy="1226634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РІЗНОВИДИ РИТОРИКИ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6476" y="1875262"/>
            <a:ext cx="10760792" cy="279709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Дипломатична риторика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uk-UA" sz="2400" dirty="0" smtClean="0">
                <a:solidFill>
                  <a:schemeClr val="bg1"/>
                </a:solidFill>
              </a:rPr>
              <a:t>вивчає спілкування держав через своїх спеціальних представників. Дипломатична промова – це мистецтво «натяків» за допомогою мовних знаків.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27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41411" y="401443"/>
            <a:ext cx="8534401" cy="92053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ОРГАНІЗАЦІЙНІ РЕКОМЕНДАЦІЇ 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4213" y="1237785"/>
            <a:ext cx="9786782" cy="4756615"/>
          </a:xfrm>
        </p:spPr>
        <p:txBody>
          <a:bodyPr/>
          <a:lstStyle/>
          <a:p>
            <a:pPr algn="ctr"/>
            <a:r>
              <a:rPr lang="uk-UA" b="1" dirty="0" smtClean="0"/>
              <a:t>Система накопичення балів</a:t>
            </a:r>
          </a:p>
          <a:p>
            <a:pPr marL="342900" indent="-342900">
              <a:buAutoNum type="arabicPeriod"/>
            </a:pPr>
            <a:r>
              <a:rPr lang="uk-UA" b="1" dirty="0" smtClean="0"/>
              <a:t>Виконання творчих завдань – загалом їх п'ять, одне завдання = </a:t>
            </a:r>
            <a:r>
              <a:rPr lang="uk-UA" b="1" u="sng" dirty="0" smtClean="0"/>
              <a:t>6 балів</a:t>
            </a:r>
          </a:p>
          <a:p>
            <a:pPr marL="342900" indent="-342900">
              <a:buAutoNum type="arabicPeriod"/>
            </a:pPr>
            <a:r>
              <a:rPr lang="uk-UA" b="1" dirty="0" smtClean="0"/>
              <a:t>Підсумковий тест з дисципліни =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балів </a:t>
            </a:r>
          </a:p>
          <a:p>
            <a:pPr marL="342900" indent="-342900">
              <a:buAutoNum type="arabicPeriod"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Залік з дисципліни = співбесіда з питань = 40 балів</a:t>
            </a:r>
          </a:p>
          <a:p>
            <a:pPr marL="342900" indent="-342900"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Відвідування лекцій + виконання завдань з тематики («ситуативні кейси») = </a:t>
            </a:r>
            <a:r>
              <a:rPr lang="uk-U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бонуси</a:t>
            </a:r>
          </a:p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uk-UA" dirty="0" smtClean="0"/>
              <a:t>   </a:t>
            </a:r>
            <a:r>
              <a:rPr lang="uk-UA" dirty="0" err="1" smtClean="0"/>
              <a:t>*формат</a:t>
            </a:r>
            <a:r>
              <a:rPr lang="uk-UA" dirty="0" smtClean="0"/>
              <a:t> </a:t>
            </a:r>
            <a:r>
              <a:rPr lang="uk-UA" sz="1600" dirty="0" smtClean="0"/>
              <a:t>відвідування занять у довільній </a:t>
            </a:r>
            <a:r>
              <a:rPr lang="uk-UA" sz="1600" u="sng" dirty="0" smtClean="0"/>
              <a:t>формі. </a:t>
            </a:r>
          </a:p>
          <a:p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періодично, хоча б раз на тиждень перевіряти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Moodle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єдиний канал зв`язку </a:t>
            </a:r>
          </a:p>
        </p:txBody>
      </p:sp>
    </p:spTree>
    <p:extLst>
      <p:ext uri="{BB962C8B-B14F-4D97-AF65-F5344CB8AC3E}">
        <p14:creationId xmlns:p14="http://schemas.microsoft.com/office/powerpoint/2010/main" val="355537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685800"/>
            <a:ext cx="9987505" cy="122106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1. Вступ до теорії риторики </a:t>
            </a:r>
            <a:endParaRPr lang="uk-U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2051825"/>
            <a:ext cx="10221681" cy="3739376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Місце риторики та її значущість у системі професійної підготовки сучасного фахівця. </a:t>
            </a:r>
            <a:endParaRPr lang="ru-RU" sz="2400" dirty="0">
              <a:solidFill>
                <a:schemeClr val="bg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Риторика у системі гуманітарного знання.  Сучасна </a:t>
            </a:r>
            <a:r>
              <a:rPr lang="uk-UA" sz="2400" dirty="0" err="1">
                <a:solidFill>
                  <a:schemeClr val="bg1"/>
                </a:solidFill>
              </a:rPr>
              <a:t>неориторика</a:t>
            </a:r>
            <a:r>
              <a:rPr lang="uk-UA" sz="2400" dirty="0">
                <a:solidFill>
                  <a:schemeClr val="bg1"/>
                </a:solidFill>
              </a:rPr>
              <a:t> як наука про переконливу комунікацію та міжособистісного спілкування. </a:t>
            </a:r>
            <a:endParaRPr lang="ru-RU" sz="2400" dirty="0">
              <a:solidFill>
                <a:schemeClr val="bg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Види  риторики. Загальна характеристика</a:t>
            </a:r>
            <a:endParaRPr lang="ru-RU" sz="2400" dirty="0">
              <a:solidFill>
                <a:schemeClr val="bg1"/>
              </a:solidFill>
            </a:endParaRP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360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43216" y="468351"/>
            <a:ext cx="8534401" cy="113742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Мовленнєвий імідж сучасного фахівця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520554" y="2064833"/>
            <a:ext cx="9563757" cy="3655743"/>
          </a:xfrm>
        </p:spPr>
        <p:txBody>
          <a:bodyPr/>
          <a:lstStyle/>
          <a:p>
            <a:r>
              <a:rPr lang="ru-RU" i="1" dirty="0" err="1" smtClean="0">
                <a:solidFill>
                  <a:schemeClr val="bg1"/>
                </a:solidFill>
              </a:rPr>
              <a:t>Хто</a:t>
            </a:r>
            <a:r>
              <a:rPr lang="ru-RU" i="1" dirty="0" smtClean="0">
                <a:solidFill>
                  <a:schemeClr val="bg1"/>
                </a:solidFill>
              </a:rPr>
              <a:t> не </a:t>
            </a:r>
            <a:r>
              <a:rPr lang="ru-RU" i="1" dirty="0" err="1" smtClean="0">
                <a:solidFill>
                  <a:schemeClr val="bg1"/>
                </a:solidFill>
              </a:rPr>
              <a:t>вміє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говорити</a:t>
            </a:r>
            <a:r>
              <a:rPr lang="ru-RU" i="1" dirty="0" smtClean="0">
                <a:solidFill>
                  <a:schemeClr val="bg1"/>
                </a:solidFill>
              </a:rPr>
              <a:t>, той не </a:t>
            </a:r>
            <a:r>
              <a:rPr lang="ru-RU" i="1" dirty="0" err="1" smtClean="0">
                <a:solidFill>
                  <a:schemeClr val="bg1"/>
                </a:solidFill>
              </a:rPr>
              <a:t>зробить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карєкри</a:t>
            </a:r>
            <a:r>
              <a:rPr lang="ru-RU" b="1" dirty="0" smtClean="0">
                <a:solidFill>
                  <a:schemeClr val="bg1"/>
                </a:solidFill>
              </a:rPr>
              <a:t>- Наполеон </a:t>
            </a:r>
            <a:r>
              <a:rPr lang="ru-RU" b="1" dirty="0" err="1" smtClean="0">
                <a:solidFill>
                  <a:schemeClr val="bg1"/>
                </a:solidFill>
              </a:rPr>
              <a:t>Бонпарат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i="1" dirty="0" err="1" smtClean="0">
                <a:solidFill>
                  <a:schemeClr val="bg1"/>
                </a:solidFill>
              </a:rPr>
              <a:t>Існує</a:t>
            </a:r>
            <a:r>
              <a:rPr lang="ru-RU" i="1" dirty="0" smtClean="0">
                <a:solidFill>
                  <a:schemeClr val="bg1"/>
                </a:solidFill>
              </a:rPr>
              <a:t> три </a:t>
            </a:r>
            <a:r>
              <a:rPr lang="ru-RU" i="1" dirty="0" err="1" smtClean="0">
                <a:solidFill>
                  <a:schemeClr val="bg1"/>
                </a:solidFill>
              </a:rPr>
              <a:t>категорії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оратотоів</a:t>
            </a:r>
            <a:r>
              <a:rPr lang="ru-RU" i="1" dirty="0" smtClean="0">
                <a:solidFill>
                  <a:schemeClr val="bg1"/>
                </a:solidFill>
              </a:rPr>
              <a:t>: одних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слухати</a:t>
            </a:r>
            <a:r>
              <a:rPr lang="ru-RU" i="1" dirty="0" smtClean="0">
                <a:solidFill>
                  <a:schemeClr val="bg1"/>
                </a:solidFill>
              </a:rPr>
              <a:t>, </a:t>
            </a:r>
            <a:r>
              <a:rPr lang="ru-RU" i="1" dirty="0" err="1" smtClean="0">
                <a:solidFill>
                  <a:schemeClr val="bg1"/>
                </a:solidFill>
              </a:rPr>
              <a:t>інших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неможливо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слухати</a:t>
            </a:r>
            <a:r>
              <a:rPr lang="ru-RU" i="1" dirty="0" smtClean="0">
                <a:solidFill>
                  <a:schemeClr val="bg1"/>
                </a:solidFill>
              </a:rPr>
              <a:t>, а </a:t>
            </a:r>
            <a:r>
              <a:rPr lang="ru-RU" i="1" dirty="0" err="1" smtClean="0">
                <a:solidFill>
                  <a:schemeClr val="bg1"/>
                </a:solidFill>
              </a:rPr>
              <a:t>третіх</a:t>
            </a:r>
            <a:r>
              <a:rPr lang="ru-RU" i="1" dirty="0" smtClean="0">
                <a:solidFill>
                  <a:schemeClr val="bg1"/>
                </a:solidFill>
              </a:rPr>
              <a:t> –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неможливо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слухати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</a:t>
            </a:r>
            <a:r>
              <a:rPr lang="ru-RU" b="1" dirty="0" err="1" smtClean="0">
                <a:solidFill>
                  <a:schemeClr val="bg1"/>
                </a:solidFill>
              </a:rPr>
              <a:t>давньоіндійська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мудрість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 </a:t>
            </a:r>
            <a:r>
              <a:rPr lang="uk-U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риторики допоможуть вам: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сформувати  високий рівень </a:t>
            </a:r>
            <a:r>
              <a:rPr lang="uk-UA" dirty="0" smtClean="0">
                <a:solidFill>
                  <a:schemeClr val="bg1"/>
                </a:solidFill>
              </a:rPr>
              <a:t>комунікативної </a:t>
            </a:r>
            <a:r>
              <a:rPr lang="uk-UA" dirty="0">
                <a:solidFill>
                  <a:schemeClr val="bg1"/>
                </a:solidFill>
              </a:rPr>
              <a:t>компетентності;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оволодіти мистецтвом переконуючої </a:t>
            </a:r>
            <a:r>
              <a:rPr lang="uk-UA" dirty="0" smtClean="0">
                <a:solidFill>
                  <a:schemeClr val="bg1"/>
                </a:solidFill>
              </a:rPr>
              <a:t>комунікації</a:t>
            </a:r>
            <a:r>
              <a:rPr lang="uk-UA" dirty="0">
                <a:solidFill>
                  <a:schemeClr val="bg1"/>
                </a:solidFill>
              </a:rPr>
              <a:t>, мистецтвом суперечки; 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сформувати уміння та навички </a:t>
            </a:r>
            <a:r>
              <a:rPr lang="uk-UA" dirty="0" smtClean="0">
                <a:solidFill>
                  <a:schemeClr val="bg1"/>
                </a:solidFill>
              </a:rPr>
              <a:t>ораторської </a:t>
            </a:r>
            <a:r>
              <a:rPr lang="uk-UA" dirty="0">
                <a:solidFill>
                  <a:schemeClr val="bg1"/>
                </a:solidFill>
              </a:rPr>
              <a:t>майстерності</a:t>
            </a:r>
          </a:p>
        </p:txBody>
      </p:sp>
    </p:spTree>
    <p:extLst>
      <p:ext uri="{BB962C8B-B14F-4D97-AF65-F5344CB8AC3E}">
        <p14:creationId xmlns:p14="http://schemas.microsoft.com/office/powerpoint/2010/main" val="207560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64077" y="737839"/>
            <a:ext cx="9351884" cy="5395332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12" y="577075"/>
            <a:ext cx="10660566" cy="599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01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579863"/>
            <a:ext cx="10723485" cy="5414537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65" y="338718"/>
            <a:ext cx="10805531" cy="566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4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09401" y="289312"/>
            <a:ext cx="8534401" cy="1160346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риторики 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58645" y="1774903"/>
            <a:ext cx="10638262" cy="355538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sz="2800" dirty="0">
                <a:solidFill>
                  <a:schemeClr val="bg1"/>
                </a:solidFill>
              </a:rPr>
              <a:t>Риторика – наука про доцільне слово </a:t>
            </a:r>
          </a:p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sz="2800" dirty="0">
                <a:solidFill>
                  <a:schemeClr val="bg1"/>
                </a:solidFill>
              </a:rPr>
              <a:t>Риторика – наука про переконливе мовлення</a:t>
            </a:r>
          </a:p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bg1"/>
                </a:solidFill>
              </a:rPr>
              <a:t>Риторика – наука про ефективне переконливе спілкування</a:t>
            </a:r>
          </a:p>
          <a:p>
            <a:pPr marL="342900" indent="-342900">
              <a:buAutoNum type="arabicPeriod"/>
            </a:pPr>
            <a:endParaRPr lang="uk-UA" dirty="0" smtClean="0"/>
          </a:p>
          <a:p>
            <a:pPr marL="342900" indent="-342900">
              <a:buAutoNum type="arabicPeriod"/>
            </a:pPr>
            <a:endParaRPr lang="uk-UA" dirty="0"/>
          </a:p>
          <a:p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риторики – «виробництво» слова, яке не створене, але яке має створити мовець. У цьому розумінні риторику називають </a:t>
            </a:r>
            <a:r>
              <a:rPr lang="uk-UA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філологічною інженерію  </a:t>
            </a:r>
          </a:p>
          <a:p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7025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13" y="490653"/>
            <a:ext cx="8534401" cy="1070517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Розділи риторики 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1773044"/>
            <a:ext cx="10020958" cy="4221356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риторика – </a:t>
            </a:r>
            <a:r>
              <a:rPr lang="uk-UA" sz="3600" dirty="0" smtClean="0">
                <a:solidFill>
                  <a:schemeClr val="bg1"/>
                </a:solidFill>
              </a:rPr>
              <a:t>вивчає принципи та прийоми створення задуму та його втілення у цілісному висловлюванні</a:t>
            </a:r>
          </a:p>
          <a:p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Приватна риторика </a:t>
            </a:r>
            <a:r>
              <a:rPr lang="uk-UA" sz="3600" dirty="0" smtClean="0">
                <a:solidFill>
                  <a:schemeClr val="bg1"/>
                </a:solidFill>
              </a:rPr>
              <a:t>– вивчає особливості побудови словесних творів у різноманітних родах та різновидах словесності  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5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192" y="490034"/>
            <a:ext cx="8534401" cy="90386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РИТОРИКА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7599" y="1538868"/>
            <a:ext cx="9173464" cy="3200400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Побудова загальної риторики відображає створення ритором висловлювання від задуму до завершеного тексту. Загальна риторика містить: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ритора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аргументацію, тобто про ставлення аргументів до аудиторії, до якої вони звернені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риторичну побудову, тобто про «створення, виробництво» слова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39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218</TotalTime>
  <Words>560</Words>
  <Application>Microsoft Office PowerPoint</Application>
  <PresentationFormat>Широкоэкранный</PresentationFormat>
  <Paragraphs>66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Сектор</vt:lpstr>
      <vt:lpstr>ОРГАНІЗАЦІЙНІ РЕКОМЕНДАЦІЇ </vt:lpstr>
      <vt:lpstr>Презентация PowerPoint</vt:lpstr>
      <vt:lpstr>Тема 1. Вступ до теорії риторики </vt:lpstr>
      <vt:lpstr>Мовленнєвий імідж сучасного фахівця</vt:lpstr>
      <vt:lpstr>Презентация PowerPoint</vt:lpstr>
      <vt:lpstr>Презентация PowerPoint</vt:lpstr>
      <vt:lpstr>Визначення риторики </vt:lpstr>
      <vt:lpstr>Розділи риторики </vt:lpstr>
      <vt:lpstr>ЗАГАЛЬНА РИТОРИКА</vt:lpstr>
      <vt:lpstr>ПРИВАТНА РИТОРИКА</vt:lpstr>
      <vt:lpstr>РІЗНОВИДИ РИТОРИКИ</vt:lpstr>
      <vt:lpstr>РІЗНОВИДИ РИТОРИКИ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ОРГАНІЗАЦІЙНІ РЕКОМЕНДАЦІЇ </dc:title>
  <dc:creator>Иван</dc:creator>
  <cp:lastModifiedBy>Иван</cp:lastModifiedBy>
  <cp:revision>14</cp:revision>
  <dcterms:created xsi:type="dcterms:W3CDTF">2022-09-05T10:05:21Z</dcterms:created>
  <dcterms:modified xsi:type="dcterms:W3CDTF">2022-09-05T13:43:43Z</dcterms:modified>
</cp:coreProperties>
</file>