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5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2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343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86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201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54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65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1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0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5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9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5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7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9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F634A-24AF-4002-9110-8AC4C13EACC4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FCD30-009E-4F45-8342-DF8B9F542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4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Реклама у мас-медіа та інтернеті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Дисципліна для першого освітнього рівня (бакалавр)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9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075" y="2161309"/>
            <a:ext cx="9686925" cy="46966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05075" y="224136"/>
            <a:ext cx="97120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>
                <a:solidFill>
                  <a:srgbClr val="333333"/>
                </a:solidFill>
                <a:latin typeface="+mj-lt"/>
              </a:rPr>
              <a:t>Курс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спрямований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на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ознайомлення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студентів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зі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специфікою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роботи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спеціаліста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з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реклами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як у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традиційних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медіа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, так і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інтернет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800" dirty="0" err="1">
                <a:solidFill>
                  <a:srgbClr val="333333"/>
                </a:solidFill>
                <a:latin typeface="+mj-lt"/>
              </a:rPr>
              <a:t>медіа</a:t>
            </a:r>
            <a:r>
              <a:rPr lang="ru-RU" sz="2800" dirty="0">
                <a:solidFill>
                  <a:srgbClr val="333333"/>
                </a:solidFill>
                <a:latin typeface="+mj-lt"/>
              </a:rPr>
              <a:t>. 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71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709" y="2415886"/>
            <a:ext cx="8354291" cy="444211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35382" y="362910"/>
            <a:ext cx="94487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333333"/>
                </a:solidFill>
                <a:latin typeface="+mj-lt"/>
              </a:rPr>
              <a:t>Розгляд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класифікації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медіа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та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їх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функції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необхідні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для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фахівця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з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реклами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для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відпрацювання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вмінь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роботи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з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пресовою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друкованою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радіо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- та телерекламою.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Окремим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розділом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розглядається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реклама на просторах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Інтернет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.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Дисципліна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ознайомлює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студентів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із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етапами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створення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реклами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та методами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просування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в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мережі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Інтернет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серед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яких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виділяються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рекламна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комунікація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в </a:t>
            </a:r>
            <a:r>
              <a:rPr lang="ru-RU" sz="2000" dirty="0" err="1">
                <a:solidFill>
                  <a:srgbClr val="333333"/>
                </a:solidFill>
                <a:latin typeface="+mj-lt"/>
              </a:rPr>
              <a:t>соціальних</a:t>
            </a:r>
            <a:r>
              <a:rPr lang="ru-RU" sz="2000" dirty="0">
                <a:solidFill>
                  <a:srgbClr val="333333"/>
                </a:solidFill>
                <a:latin typeface="+mj-lt"/>
              </a:rPr>
              <a:t> мережах.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157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58254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</a:t>
            </a:r>
            <a:r>
              <a:rPr lang="ru-RU" dirty="0" smtClean="0"/>
              <a:t>повинен </a:t>
            </a:r>
            <a:r>
              <a:rPr lang="ru-RU" b="1" dirty="0" smtClean="0"/>
              <a:t>знати</a:t>
            </a:r>
            <a:r>
              <a:rPr lang="ru-RU" dirty="0"/>
              <a:t>:</a:t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типологію</a:t>
            </a:r>
            <a:r>
              <a:rPr lang="ru-RU" dirty="0" smtClean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та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;</a:t>
            </a:r>
          </a:p>
          <a:p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/>
              <a:t>шляхи й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;</a:t>
            </a:r>
          </a:p>
          <a:p>
            <a:r>
              <a:rPr lang="ru-RU" dirty="0" err="1" smtClean="0"/>
              <a:t>провідні</a:t>
            </a:r>
            <a:r>
              <a:rPr lang="ru-RU" dirty="0" smtClean="0"/>
              <a:t> </a:t>
            </a:r>
            <a:r>
              <a:rPr lang="ru-RU" dirty="0" err="1"/>
              <a:t>риси</a:t>
            </a:r>
            <a:r>
              <a:rPr lang="ru-RU" dirty="0"/>
              <a:t>, </a:t>
            </a:r>
            <a:r>
              <a:rPr lang="ru-RU" dirty="0" err="1"/>
              <a:t>етапи</a:t>
            </a:r>
            <a:r>
              <a:rPr lang="ru-RU" dirty="0"/>
              <a:t> та </a:t>
            </a:r>
            <a:r>
              <a:rPr lang="ru-RU" dirty="0" err="1"/>
              <a:t>різновиди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як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 - </a:t>
            </a:r>
            <a:r>
              <a:rPr lang="ru-RU" dirty="0" err="1"/>
              <a:t>переваги</a:t>
            </a:r>
            <a:r>
              <a:rPr lang="ru-RU" dirty="0"/>
              <a:t> та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ЗМІ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рекламного тексту, </a:t>
            </a:r>
            <a:r>
              <a:rPr lang="ru-RU" dirty="0" err="1"/>
              <a:t>призначеного</a:t>
            </a:r>
            <a:r>
              <a:rPr lang="ru-RU" dirty="0"/>
              <a:t> для </a:t>
            </a:r>
            <a:r>
              <a:rPr lang="ru-RU" dirty="0" err="1"/>
              <a:t>поширення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ЗМІ;</a:t>
            </a:r>
          </a:p>
          <a:p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етичні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чинні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й у </a:t>
            </a:r>
            <a:r>
              <a:rPr lang="ru-RU" dirty="0" err="1"/>
              <a:t>світі</a:t>
            </a:r>
            <a:r>
              <a:rPr lang="ru-RU" dirty="0"/>
              <a:t> та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укладання</a:t>
            </a:r>
            <a:r>
              <a:rPr lang="ru-RU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9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</a:t>
            </a:r>
            <a:r>
              <a:rPr lang="ru-RU" dirty="0" smtClean="0"/>
              <a:t>повинен </a:t>
            </a:r>
            <a:r>
              <a:rPr lang="ru-RU" b="1" dirty="0" err="1" smtClean="0"/>
              <a:t>вміти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практично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засвоєні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;</a:t>
            </a:r>
          </a:p>
          <a:p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аналізу</a:t>
            </a:r>
            <a:r>
              <a:rPr lang="ru-RU" dirty="0"/>
              <a:t> і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</a:t>
            </a:r>
          </a:p>
          <a:p>
            <a:r>
              <a:rPr lang="ru-RU" dirty="0" err="1" smtClean="0"/>
              <a:t>зіставляти</a:t>
            </a:r>
            <a:r>
              <a:rPr lang="ru-RU" dirty="0" smtClean="0"/>
              <a:t>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</a:t>
            </a:r>
            <a:r>
              <a:rPr lang="ru-RU" dirty="0" err="1"/>
              <a:t>однотипні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виробників</a:t>
            </a:r>
            <a:r>
              <a:rPr lang="ru-RU" dirty="0"/>
              <a:t>,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;</a:t>
            </a:r>
          </a:p>
          <a:p>
            <a:r>
              <a:rPr lang="ru-RU" dirty="0" err="1" smtClean="0"/>
              <a:t>виявляти</a:t>
            </a:r>
            <a:r>
              <a:rPr lang="ru-RU" dirty="0" smtClean="0"/>
              <a:t> </a:t>
            </a:r>
            <a:r>
              <a:rPr lang="ru-RU" dirty="0" err="1"/>
              <a:t>рівень</a:t>
            </a:r>
            <a:r>
              <a:rPr lang="ru-RU" dirty="0"/>
              <a:t> і </a:t>
            </a:r>
            <a:r>
              <a:rPr lang="ru-RU" dirty="0" err="1"/>
              <a:t>повноту</a:t>
            </a:r>
            <a:r>
              <a:rPr lang="ru-RU" dirty="0"/>
              <a:t> </a:t>
            </a:r>
            <a:r>
              <a:rPr lang="ru-RU" dirty="0" err="1"/>
              <a:t>втілення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;</a:t>
            </a:r>
          </a:p>
          <a:p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/>
              <a:t>орієнтуватися</a:t>
            </a:r>
            <a:r>
              <a:rPr lang="ru-RU" dirty="0"/>
              <a:t> у </a:t>
            </a:r>
            <a:r>
              <a:rPr lang="ru-RU" dirty="0" err="1"/>
              <a:t>традиційних</a:t>
            </a:r>
            <a:r>
              <a:rPr lang="ru-RU" dirty="0"/>
              <a:t> та </a:t>
            </a:r>
            <a:r>
              <a:rPr lang="ru-RU" dirty="0" err="1"/>
              <a:t>нових</a:t>
            </a:r>
            <a:r>
              <a:rPr lang="ru-RU" dirty="0"/>
              <a:t> формах і </a:t>
            </a:r>
            <a:r>
              <a:rPr lang="ru-RU" dirty="0" err="1"/>
              <a:t>прийомах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 err="1" smtClean="0"/>
              <a:t>виділяти</a:t>
            </a:r>
            <a:r>
              <a:rPr lang="ru-RU" dirty="0" smtClean="0"/>
              <a:t> </a:t>
            </a:r>
            <a:r>
              <a:rPr lang="ru-RU" dirty="0"/>
              <a:t>УТП у готовому рекламному </a:t>
            </a:r>
            <a:r>
              <a:rPr lang="ru-RU" dirty="0" err="1"/>
              <a:t>продукті</a:t>
            </a:r>
            <a:r>
              <a:rPr lang="ru-RU" dirty="0"/>
              <a:t> та 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 err="1" smtClean="0"/>
              <a:t>виробляти</a:t>
            </a:r>
            <a:r>
              <a:rPr lang="ru-RU" dirty="0" smtClean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стратегію</a:t>
            </a:r>
            <a:r>
              <a:rPr lang="ru-RU" dirty="0"/>
              <a:t> та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рекламний</a:t>
            </a:r>
            <a:r>
              <a:rPr lang="ru-RU" dirty="0"/>
              <a:t> текст для </a:t>
            </a:r>
            <a:r>
              <a:rPr lang="ru-RU" dirty="0" err="1"/>
              <a:t>рекламування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; - 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;</a:t>
            </a:r>
          </a:p>
          <a:p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/>
              <a:t>рекламну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, </a:t>
            </a:r>
            <a:r>
              <a:rPr lang="ru-RU" dirty="0" err="1"/>
              <a:t>призначену</a:t>
            </a:r>
            <a:r>
              <a:rPr lang="ru-RU" dirty="0"/>
              <a:t> для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ЗМІ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76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519" y="1272886"/>
            <a:ext cx="9574481" cy="558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2906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282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Легкий дым</vt:lpstr>
      <vt:lpstr>Реклама у мас-медіа та інтернеті</vt:lpstr>
      <vt:lpstr>Презентация PowerPoint</vt:lpstr>
      <vt:lpstr>Презентация PowerPoint</vt:lpstr>
      <vt:lpstr>У результаті вивчення навчальної дисципліни студент повинен знати: </vt:lpstr>
      <vt:lpstr>У результаті вивчення навчальної дисципліни студент повинен вміти: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Реклама у мас-медіа та інтернеті</dc:title>
  <dc:creator>Наталка</dc:creator>
  <cp:lastModifiedBy>Наталка</cp:lastModifiedBy>
  <cp:revision>4</cp:revision>
  <dcterms:created xsi:type="dcterms:W3CDTF">2020-09-29T22:59:16Z</dcterms:created>
  <dcterms:modified xsi:type="dcterms:W3CDTF">2020-09-29T23:07:52Z</dcterms:modified>
</cp:coreProperties>
</file>