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59" r:id="rId7"/>
    <p:sldId id="264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811C22-F23E-439A-A5AC-C4C945194E5E}" v="2584" dt="2021-04-16T10:24:47.1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61" autoAdjust="0"/>
    <p:restoredTop sz="94660"/>
  </p:normalViewPr>
  <p:slideViewPr>
    <p:cSldViewPr snapToGrid="0">
      <p:cViewPr>
        <p:scale>
          <a:sx n="117" d="100"/>
          <a:sy n="117" d="100"/>
        </p:scale>
        <p:origin x="450" y="4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Шелленберг Татьяна" userId="f35e59733a9bbfec" providerId="Windows Live" clId="Web-{C5811C22-F23E-439A-A5AC-C4C945194E5E}"/>
    <pc:docChg chg="addSld delSld modSld">
      <pc:chgData name="Шелленберг Татьяна" userId="f35e59733a9bbfec" providerId="Windows Live" clId="Web-{C5811C22-F23E-439A-A5AC-C4C945194E5E}" dt="2021-04-16T10:24:44.243" v="1424" actId="20577"/>
      <pc:docMkLst>
        <pc:docMk/>
      </pc:docMkLst>
      <pc:sldChg chg="modSp">
        <pc:chgData name="Шелленберг Татьяна" userId="f35e59733a9bbfec" providerId="Windows Live" clId="Web-{C5811C22-F23E-439A-A5AC-C4C945194E5E}" dt="2021-04-16T09:24:58.099" v="25" actId="20577"/>
        <pc:sldMkLst>
          <pc:docMk/>
          <pc:sldMk cId="521040635" sldId="256"/>
        </pc:sldMkLst>
        <pc:spChg chg="mod">
          <ac:chgData name="Шелленберг Татьяна" userId="f35e59733a9bbfec" providerId="Windows Live" clId="Web-{C5811C22-F23E-439A-A5AC-C4C945194E5E}" dt="2021-04-16T09:24:58.099" v="25" actId="20577"/>
          <ac:spMkLst>
            <pc:docMk/>
            <pc:sldMk cId="521040635" sldId="256"/>
            <ac:spMk id="2" creationId="{00000000-0000-0000-0000-000000000000}"/>
          </ac:spMkLst>
        </pc:spChg>
      </pc:sldChg>
      <pc:sldChg chg="addSp delSp modSp new mod setBg">
        <pc:chgData name="Шелленберг Татьяна" userId="f35e59733a9bbfec" providerId="Windows Live" clId="Web-{C5811C22-F23E-439A-A5AC-C4C945194E5E}" dt="2021-04-16T09:31:10.326" v="320" actId="20577"/>
        <pc:sldMkLst>
          <pc:docMk/>
          <pc:sldMk cId="1819366177" sldId="257"/>
        </pc:sldMkLst>
        <pc:spChg chg="mod ord">
          <ac:chgData name="Шелленберг Татьяна" userId="f35e59733a9bbfec" providerId="Windows Live" clId="Web-{C5811C22-F23E-439A-A5AC-C4C945194E5E}" dt="2021-04-16T09:26:40.054" v="37" actId="20577"/>
          <ac:spMkLst>
            <pc:docMk/>
            <pc:sldMk cId="1819366177" sldId="257"/>
            <ac:spMk id="2" creationId="{AF64CC62-1648-4D56-851F-BED56019B52B}"/>
          </ac:spMkLst>
        </pc:spChg>
        <pc:spChg chg="mod">
          <ac:chgData name="Шелленберг Татьяна" userId="f35e59733a9bbfec" providerId="Windows Live" clId="Web-{C5811C22-F23E-439A-A5AC-C4C945194E5E}" dt="2021-04-16T09:31:10.326" v="320" actId="20577"/>
          <ac:spMkLst>
            <pc:docMk/>
            <pc:sldMk cId="1819366177" sldId="257"/>
            <ac:spMk id="3" creationId="{609F221E-C34F-4D01-B9A6-952E91C623E4}"/>
          </ac:spMkLst>
        </pc:spChg>
        <pc:spChg chg="add del">
          <ac:chgData name="Шелленберг Татьяна" userId="f35e59733a9bbfec" providerId="Windows Live" clId="Web-{C5811C22-F23E-439A-A5AC-C4C945194E5E}" dt="2021-04-16T09:26:22.304" v="28"/>
          <ac:spMkLst>
            <pc:docMk/>
            <pc:sldMk cId="1819366177" sldId="257"/>
            <ac:spMk id="8" creationId="{C52ED567-06B3-4107-9773-BBB6BD78673C}"/>
          </ac:spMkLst>
        </pc:spChg>
        <pc:spChg chg="add del">
          <ac:chgData name="Шелленберг Татьяна" userId="f35e59733a9bbfec" providerId="Windows Live" clId="Web-{C5811C22-F23E-439A-A5AC-C4C945194E5E}" dt="2021-04-16T09:26:22.304" v="28"/>
          <ac:spMkLst>
            <pc:docMk/>
            <pc:sldMk cId="1819366177" sldId="257"/>
            <ac:spMk id="10" creationId="{AF551D8B-3775-4477-88B7-7B7C350D34E4}"/>
          </ac:spMkLst>
        </pc:spChg>
        <pc:spChg chg="add del">
          <ac:chgData name="Шелленберг Татьяна" userId="f35e59733a9bbfec" providerId="Windows Live" clId="Web-{C5811C22-F23E-439A-A5AC-C4C945194E5E}" dt="2021-04-16T09:26:22.304" v="28"/>
          <ac:spMkLst>
            <pc:docMk/>
            <pc:sldMk cId="1819366177" sldId="257"/>
            <ac:spMk id="16" creationId="{BB934D2B-85E2-4375-94EE-B66C16BF7999}"/>
          </ac:spMkLst>
        </pc:spChg>
        <pc:spChg chg="add del">
          <ac:chgData name="Шелленберг Татьяна" userId="f35e59733a9bbfec" providerId="Windows Live" clId="Web-{C5811C22-F23E-439A-A5AC-C4C945194E5E}" dt="2021-04-16T09:26:22.304" v="28"/>
          <ac:spMkLst>
            <pc:docMk/>
            <pc:sldMk cId="1819366177" sldId="257"/>
            <ac:spMk id="18" creationId="{9B445E02-D785-4565-B842-9567BBC09508}"/>
          </ac:spMkLst>
        </pc:spChg>
        <pc:spChg chg="add del">
          <ac:chgData name="Шелленберг Татьяна" userId="f35e59733a9bbfec" providerId="Windows Live" clId="Web-{C5811C22-F23E-439A-A5AC-C4C945194E5E}" dt="2021-04-16T09:26:22.304" v="28"/>
          <ac:spMkLst>
            <pc:docMk/>
            <pc:sldMk cId="1819366177" sldId="257"/>
            <ac:spMk id="20" creationId="{2C153736-D102-4F57-9DE7-615AFC02B0AC}"/>
          </ac:spMkLst>
        </pc:spChg>
        <pc:spChg chg="add del">
          <ac:chgData name="Шелленберг Татьяна" userId="f35e59733a9bbfec" providerId="Windows Live" clId="Web-{C5811C22-F23E-439A-A5AC-C4C945194E5E}" dt="2021-04-16T09:26:22.304" v="28"/>
          <ac:spMkLst>
            <pc:docMk/>
            <pc:sldMk cId="1819366177" sldId="257"/>
            <ac:spMk id="22" creationId="{BA407A52-66F4-4CDE-A726-FF79F3EC342D}"/>
          </ac:spMkLst>
        </pc:spChg>
        <pc:spChg chg="add del">
          <ac:chgData name="Шелленберг Татьяна" userId="f35e59733a9bbfec" providerId="Windows Live" clId="Web-{C5811C22-F23E-439A-A5AC-C4C945194E5E}" dt="2021-04-16T09:26:22.304" v="28"/>
          <ac:spMkLst>
            <pc:docMk/>
            <pc:sldMk cId="1819366177" sldId="257"/>
            <ac:spMk id="24" creationId="{D28FFB34-4FC3-46F5-B900-D3B774FD0BE6}"/>
          </ac:spMkLst>
        </pc:spChg>
        <pc:spChg chg="add del">
          <ac:chgData name="Шелленберг Татьяна" userId="f35e59733a9bbfec" providerId="Windows Live" clId="Web-{C5811C22-F23E-439A-A5AC-C4C945194E5E}" dt="2021-04-16T09:26:22.304" v="28"/>
          <ac:spMkLst>
            <pc:docMk/>
            <pc:sldMk cId="1819366177" sldId="257"/>
            <ac:spMk id="26" creationId="{205F7B13-ACB5-46BE-8070-0431266B183B}"/>
          </ac:spMkLst>
        </pc:spChg>
        <pc:spChg chg="add del">
          <ac:chgData name="Шелленберг Татьяна" userId="f35e59733a9bbfec" providerId="Windows Live" clId="Web-{C5811C22-F23E-439A-A5AC-C4C945194E5E}" dt="2021-04-16T09:26:22.304" v="28"/>
          <ac:spMkLst>
            <pc:docMk/>
            <pc:sldMk cId="1819366177" sldId="257"/>
            <ac:spMk id="28" creationId="{D52A0D23-45DD-4DF4-ADE6-A81F409BB9FB}"/>
          </ac:spMkLst>
        </pc:spChg>
        <pc:cxnChg chg="add del">
          <ac:chgData name="Шелленберг Татьяна" userId="f35e59733a9bbfec" providerId="Windows Live" clId="Web-{C5811C22-F23E-439A-A5AC-C4C945194E5E}" dt="2021-04-16T09:26:22.304" v="28"/>
          <ac:cxnSpMkLst>
            <pc:docMk/>
            <pc:sldMk cId="1819366177" sldId="257"/>
            <ac:cxnSpMk id="12" creationId="{1A901C3D-CFAE-460D-BD0E-7D22164D7DFB}"/>
          </ac:cxnSpMkLst>
        </pc:cxnChg>
        <pc:cxnChg chg="add del">
          <ac:chgData name="Шелленберг Татьяна" userId="f35e59733a9bbfec" providerId="Windows Live" clId="Web-{C5811C22-F23E-439A-A5AC-C4C945194E5E}" dt="2021-04-16T09:26:22.304" v="28"/>
          <ac:cxnSpMkLst>
            <pc:docMk/>
            <pc:sldMk cId="1819366177" sldId="257"/>
            <ac:cxnSpMk id="14" creationId="{837C0EA9-1437-4437-9D20-2BBDA1AA9FF8}"/>
          </ac:cxnSpMkLst>
        </pc:cxnChg>
      </pc:sldChg>
      <pc:sldChg chg="addSp modSp new mod setBg">
        <pc:chgData name="Шелленберг Татьяна" userId="f35e59733a9bbfec" providerId="Windows Live" clId="Web-{C5811C22-F23E-439A-A5AC-C4C945194E5E}" dt="2021-04-16T09:43:05.201" v="649" actId="20577"/>
        <pc:sldMkLst>
          <pc:docMk/>
          <pc:sldMk cId="2567178117" sldId="258"/>
        </pc:sldMkLst>
        <pc:spChg chg="mod">
          <ac:chgData name="Шелленберг Татьяна" userId="f35e59733a9bbfec" providerId="Windows Live" clId="Web-{C5811C22-F23E-439A-A5AC-C4C945194E5E}" dt="2021-04-16T09:35:21.691" v="367" actId="20577"/>
          <ac:spMkLst>
            <pc:docMk/>
            <pc:sldMk cId="2567178117" sldId="258"/>
            <ac:spMk id="2" creationId="{33A966A3-CF3D-4B69-BC79-2D6DADE5B520}"/>
          </ac:spMkLst>
        </pc:spChg>
        <pc:spChg chg="mod">
          <ac:chgData name="Шелленберг Татьяна" userId="f35e59733a9bbfec" providerId="Windows Live" clId="Web-{C5811C22-F23E-439A-A5AC-C4C945194E5E}" dt="2021-04-16T09:43:05.201" v="649" actId="20577"/>
          <ac:spMkLst>
            <pc:docMk/>
            <pc:sldMk cId="2567178117" sldId="258"/>
            <ac:spMk id="3" creationId="{965C4653-BD73-4FEE-ACE4-9037EF55F060}"/>
          </ac:spMkLst>
        </pc:spChg>
        <pc:spChg chg="add">
          <ac:chgData name="Шелленберг Татьяна" userId="f35e59733a9bbfec" providerId="Windows Live" clId="Web-{C5811C22-F23E-439A-A5AC-C4C945194E5E}" dt="2021-04-16T09:33:14.735" v="333"/>
          <ac:spMkLst>
            <pc:docMk/>
            <pc:sldMk cId="2567178117" sldId="258"/>
            <ac:spMk id="8" creationId="{8DF4D7F6-81B5-452A-9CE6-76D81F91D41B}"/>
          </ac:spMkLst>
        </pc:spChg>
        <pc:spChg chg="add">
          <ac:chgData name="Шелленберг Татьяна" userId="f35e59733a9bbfec" providerId="Windows Live" clId="Web-{C5811C22-F23E-439A-A5AC-C4C945194E5E}" dt="2021-04-16T09:33:14.735" v="333"/>
          <ac:spMkLst>
            <pc:docMk/>
            <pc:sldMk cId="2567178117" sldId="258"/>
            <ac:spMk id="10" creationId="{4600514D-20FB-4559-97DC-D1DC39E6C3DE}"/>
          </ac:spMkLst>
        </pc:spChg>
        <pc:spChg chg="add">
          <ac:chgData name="Шелленберг Татьяна" userId="f35e59733a9bbfec" providerId="Windows Live" clId="Web-{C5811C22-F23E-439A-A5AC-C4C945194E5E}" dt="2021-04-16T09:33:14.735" v="333"/>
          <ac:spMkLst>
            <pc:docMk/>
            <pc:sldMk cId="2567178117" sldId="258"/>
            <ac:spMk id="12" creationId="{266F638A-E405-4AC0-B984-72E5813B0DD1}"/>
          </ac:spMkLst>
        </pc:spChg>
        <pc:spChg chg="add">
          <ac:chgData name="Шелленберг Татьяна" userId="f35e59733a9bbfec" providerId="Windows Live" clId="Web-{C5811C22-F23E-439A-A5AC-C4C945194E5E}" dt="2021-04-16T09:33:14.735" v="333"/>
          <ac:spMkLst>
            <pc:docMk/>
            <pc:sldMk cId="2567178117" sldId="258"/>
            <ac:spMk id="18" creationId="{27B538D5-95DB-47ED-9CB4-34AE5BF78E6B}"/>
          </ac:spMkLst>
        </pc:spChg>
        <pc:cxnChg chg="add">
          <ac:chgData name="Шелленберг Татьяна" userId="f35e59733a9bbfec" providerId="Windows Live" clId="Web-{C5811C22-F23E-439A-A5AC-C4C945194E5E}" dt="2021-04-16T09:33:14.735" v="333"/>
          <ac:cxnSpMkLst>
            <pc:docMk/>
            <pc:sldMk cId="2567178117" sldId="258"/>
            <ac:cxnSpMk id="14" creationId="{7D1CBE93-B17D-4509-843C-82287C38032A}"/>
          </ac:cxnSpMkLst>
        </pc:cxnChg>
        <pc:cxnChg chg="add">
          <ac:chgData name="Шелленберг Татьяна" userId="f35e59733a9bbfec" providerId="Windows Live" clId="Web-{C5811C22-F23E-439A-A5AC-C4C945194E5E}" dt="2021-04-16T09:33:14.735" v="333"/>
          <ac:cxnSpMkLst>
            <pc:docMk/>
            <pc:sldMk cId="2567178117" sldId="258"/>
            <ac:cxnSpMk id="16" creationId="{AE6277B4-6A43-48AB-89B2-3442221619CC}"/>
          </ac:cxnSpMkLst>
        </pc:cxnChg>
      </pc:sldChg>
      <pc:sldChg chg="addSp delSp modSp new del mod setBg">
        <pc:chgData name="Шелленберг Татьяна" userId="f35e59733a9bbfec" providerId="Windows Live" clId="Web-{C5811C22-F23E-439A-A5AC-C4C945194E5E}" dt="2021-04-16T09:33:07.141" v="331"/>
        <pc:sldMkLst>
          <pc:docMk/>
          <pc:sldMk cId="3026656728" sldId="258"/>
        </pc:sldMkLst>
        <pc:spChg chg="del">
          <ac:chgData name="Шелленберг Татьяна" userId="f35e59733a9bbfec" providerId="Windows Live" clId="Web-{C5811C22-F23E-439A-A5AC-C4C945194E5E}" dt="2021-04-16T09:32:25.968" v="322"/>
          <ac:spMkLst>
            <pc:docMk/>
            <pc:sldMk cId="3026656728" sldId="258"/>
            <ac:spMk id="2" creationId="{21BB9A56-44D1-4468-8E1A-263806F9AEB7}"/>
          </ac:spMkLst>
        </pc:spChg>
        <pc:spChg chg="mod">
          <ac:chgData name="Шелленберг Татьяна" userId="f35e59733a9bbfec" providerId="Windows Live" clId="Web-{C5811C22-F23E-439A-A5AC-C4C945194E5E}" dt="2021-04-16T09:32:57" v="330" actId="20577"/>
          <ac:spMkLst>
            <pc:docMk/>
            <pc:sldMk cId="3026656728" sldId="258"/>
            <ac:spMk id="3" creationId="{D16E08E1-E604-40C5-B598-10A442203091}"/>
          </ac:spMkLst>
        </pc:spChg>
        <pc:spChg chg="add">
          <ac:chgData name="Шелленберг Татьяна" userId="f35e59733a9bbfec" providerId="Windows Live" clId="Web-{C5811C22-F23E-439A-A5AC-C4C945194E5E}" dt="2021-04-16T09:32:42.328" v="324"/>
          <ac:spMkLst>
            <pc:docMk/>
            <pc:sldMk cId="3026656728" sldId="258"/>
            <ac:spMk id="8" creationId="{8DF4D7F6-81B5-452A-9CE6-76D81F91D41B}"/>
          </ac:spMkLst>
        </pc:spChg>
        <pc:spChg chg="add">
          <ac:chgData name="Шелленберг Татьяна" userId="f35e59733a9bbfec" providerId="Windows Live" clId="Web-{C5811C22-F23E-439A-A5AC-C4C945194E5E}" dt="2021-04-16T09:32:42.328" v="324"/>
          <ac:spMkLst>
            <pc:docMk/>
            <pc:sldMk cId="3026656728" sldId="258"/>
            <ac:spMk id="10" creationId="{4600514D-20FB-4559-97DC-D1DC39E6C3DE}"/>
          </ac:spMkLst>
        </pc:spChg>
        <pc:spChg chg="add">
          <ac:chgData name="Шелленберг Татьяна" userId="f35e59733a9bbfec" providerId="Windows Live" clId="Web-{C5811C22-F23E-439A-A5AC-C4C945194E5E}" dt="2021-04-16T09:32:42.328" v="324"/>
          <ac:spMkLst>
            <pc:docMk/>
            <pc:sldMk cId="3026656728" sldId="258"/>
            <ac:spMk id="12" creationId="{266F638A-E405-4AC0-B984-72E5813B0DD1}"/>
          </ac:spMkLst>
        </pc:spChg>
        <pc:spChg chg="add">
          <ac:chgData name="Шелленберг Татьяна" userId="f35e59733a9bbfec" providerId="Windows Live" clId="Web-{C5811C22-F23E-439A-A5AC-C4C945194E5E}" dt="2021-04-16T09:32:42.328" v="324"/>
          <ac:spMkLst>
            <pc:docMk/>
            <pc:sldMk cId="3026656728" sldId="258"/>
            <ac:spMk id="18" creationId="{27B538D5-95DB-47ED-9CB4-34AE5BF78E6B}"/>
          </ac:spMkLst>
        </pc:spChg>
        <pc:cxnChg chg="add">
          <ac:chgData name="Шелленберг Татьяна" userId="f35e59733a9bbfec" providerId="Windows Live" clId="Web-{C5811C22-F23E-439A-A5AC-C4C945194E5E}" dt="2021-04-16T09:32:42.328" v="324"/>
          <ac:cxnSpMkLst>
            <pc:docMk/>
            <pc:sldMk cId="3026656728" sldId="258"/>
            <ac:cxnSpMk id="14" creationId="{7D1CBE93-B17D-4509-843C-82287C38032A}"/>
          </ac:cxnSpMkLst>
        </pc:cxnChg>
        <pc:cxnChg chg="add">
          <ac:chgData name="Шелленберг Татьяна" userId="f35e59733a9bbfec" providerId="Windows Live" clId="Web-{C5811C22-F23E-439A-A5AC-C4C945194E5E}" dt="2021-04-16T09:32:42.328" v="324"/>
          <ac:cxnSpMkLst>
            <pc:docMk/>
            <pc:sldMk cId="3026656728" sldId="258"/>
            <ac:cxnSpMk id="16" creationId="{AE6277B4-6A43-48AB-89B2-3442221619CC}"/>
          </ac:cxnSpMkLst>
        </pc:cxnChg>
      </pc:sldChg>
      <pc:sldChg chg="addSp delSp modSp new mod setBg">
        <pc:chgData name="Шелленберг Татьяна" userId="f35e59733a9bbfec" providerId="Windows Live" clId="Web-{C5811C22-F23E-439A-A5AC-C4C945194E5E}" dt="2021-04-16T09:50:45.571" v="906" actId="14100"/>
        <pc:sldMkLst>
          <pc:docMk/>
          <pc:sldMk cId="1047023271" sldId="259"/>
        </pc:sldMkLst>
        <pc:spChg chg="mod">
          <ac:chgData name="Шелленберг Татьяна" userId="f35e59733a9bbfec" providerId="Windows Live" clId="Web-{C5811C22-F23E-439A-A5AC-C4C945194E5E}" dt="2021-04-16T09:49:41.632" v="880" actId="1076"/>
          <ac:spMkLst>
            <pc:docMk/>
            <pc:sldMk cId="1047023271" sldId="259"/>
            <ac:spMk id="2" creationId="{BDB5D597-7EDE-446F-AC7E-5A4B7148EF53}"/>
          </ac:spMkLst>
        </pc:spChg>
        <pc:spChg chg="del">
          <ac:chgData name="Шелленберг Татьяна" userId="f35e59733a9bbfec" providerId="Windows Live" clId="Web-{C5811C22-F23E-439A-A5AC-C4C945194E5E}" dt="2021-04-16T09:46:38.659" v="791"/>
          <ac:spMkLst>
            <pc:docMk/>
            <pc:sldMk cId="1047023271" sldId="259"/>
            <ac:spMk id="3" creationId="{D54D21B1-0A2F-489C-B948-97923BC21850}"/>
          </ac:spMkLst>
        </pc:spChg>
        <pc:spChg chg="add del">
          <ac:chgData name="Шелленберг Татьяна" userId="f35e59733a9bbfec" providerId="Windows Live" clId="Web-{C5811C22-F23E-439A-A5AC-C4C945194E5E}" dt="2021-04-16T09:49:01.538" v="858"/>
          <ac:spMkLst>
            <pc:docMk/>
            <pc:sldMk cId="1047023271" sldId="259"/>
            <ac:spMk id="9" creationId="{BDDE9CD4-0E0A-4129-8689-A89C4E9A666D}"/>
          </ac:spMkLst>
        </pc:spChg>
        <pc:spChg chg="add del">
          <ac:chgData name="Шелленберг Татьяна" userId="f35e59733a9bbfec" providerId="Windows Live" clId="Web-{C5811C22-F23E-439A-A5AC-C4C945194E5E}" dt="2021-04-16T09:49:56.101" v="884"/>
          <ac:spMkLst>
            <pc:docMk/>
            <pc:sldMk cId="1047023271" sldId="259"/>
            <ac:spMk id="26" creationId="{9F4444CE-BC8D-4D61-B303-4C05614E62AB}"/>
          </ac:spMkLst>
        </pc:spChg>
        <pc:spChg chg="add del">
          <ac:chgData name="Шелленберг Татьяна" userId="f35e59733a9bbfec" providerId="Windows Live" clId="Web-{C5811C22-F23E-439A-A5AC-C4C945194E5E}" dt="2021-04-16T09:49:56.101" v="884"/>
          <ac:spMkLst>
            <pc:docMk/>
            <pc:sldMk cId="1047023271" sldId="259"/>
            <ac:spMk id="28" creationId="{73772B81-181F-48B7-8826-4D9686D15DF5}"/>
          </ac:spMkLst>
        </pc:spChg>
        <pc:spChg chg="add del">
          <ac:chgData name="Шелленберг Татьяна" userId="f35e59733a9bbfec" providerId="Windows Live" clId="Web-{C5811C22-F23E-439A-A5AC-C4C945194E5E}" dt="2021-04-16T09:49:56.101" v="884"/>
          <ac:spMkLst>
            <pc:docMk/>
            <pc:sldMk cId="1047023271" sldId="259"/>
            <ac:spMk id="30" creationId="{B2205F6E-03C6-4E92-877C-E2482F6599AA}"/>
          </ac:spMkLst>
        </pc:spChg>
        <pc:spChg chg="add">
          <ac:chgData name="Шелленберг Татьяна" userId="f35e59733a9bbfec" providerId="Windows Live" clId="Web-{C5811C22-F23E-439A-A5AC-C4C945194E5E}" dt="2021-04-16T09:49:56.101" v="884"/>
          <ac:spMkLst>
            <pc:docMk/>
            <pc:sldMk cId="1047023271" sldId="259"/>
            <ac:spMk id="35" creationId="{9F4444CE-BC8D-4D61-B303-4C05614E62AB}"/>
          </ac:spMkLst>
        </pc:spChg>
        <pc:spChg chg="add">
          <ac:chgData name="Шелленберг Татьяна" userId="f35e59733a9bbfec" providerId="Windows Live" clId="Web-{C5811C22-F23E-439A-A5AC-C4C945194E5E}" dt="2021-04-16T09:49:56.101" v="884"/>
          <ac:spMkLst>
            <pc:docMk/>
            <pc:sldMk cId="1047023271" sldId="259"/>
            <ac:spMk id="37" creationId="{73772B81-181F-48B7-8826-4D9686D15DF5}"/>
          </ac:spMkLst>
        </pc:spChg>
        <pc:spChg chg="add">
          <ac:chgData name="Шелленберг Татьяна" userId="f35e59733a9bbfec" providerId="Windows Live" clId="Web-{C5811C22-F23E-439A-A5AC-C4C945194E5E}" dt="2021-04-16T09:49:56.101" v="884"/>
          <ac:spMkLst>
            <pc:docMk/>
            <pc:sldMk cId="1047023271" sldId="259"/>
            <ac:spMk id="39" creationId="{B2205F6E-03C6-4E92-877C-E2482F6599AA}"/>
          </ac:spMkLst>
        </pc:spChg>
        <pc:grpChg chg="add del">
          <ac:chgData name="Шелленберг Татьяна" userId="f35e59733a9bbfec" providerId="Windows Live" clId="Web-{C5811C22-F23E-439A-A5AC-C4C945194E5E}" dt="2021-04-16T09:49:01.538" v="858"/>
          <ac:grpSpMkLst>
            <pc:docMk/>
            <pc:sldMk cId="1047023271" sldId="259"/>
            <ac:grpSpMk id="11" creationId="{85DB3CA2-FA66-42B9-90EF-394894352D8C}"/>
          </ac:grpSpMkLst>
        </pc:grpChg>
        <pc:graphicFrameChg chg="add mod ord modGraphic">
          <ac:chgData name="Шелленберг Татьяна" userId="f35e59733a9bbfec" providerId="Windows Live" clId="Web-{C5811C22-F23E-439A-A5AC-C4C945194E5E}" dt="2021-04-16T09:50:45.571" v="906" actId="14100"/>
          <ac:graphicFrameMkLst>
            <pc:docMk/>
            <pc:sldMk cId="1047023271" sldId="259"/>
            <ac:graphicFrameMk id="4" creationId="{A6BD124A-ADE0-4E8D-B7B9-DCC1C22400D7}"/>
          </ac:graphicFrameMkLst>
        </pc:graphicFrameChg>
      </pc:sldChg>
      <pc:sldChg chg="addSp delSp modSp new mod setBg">
        <pc:chgData name="Шелленберг Татьяна" userId="f35e59733a9bbfec" providerId="Windows Live" clId="Web-{C5811C22-F23E-439A-A5AC-C4C945194E5E}" dt="2021-04-16T10:07:20.281" v="1218" actId="20577"/>
        <pc:sldMkLst>
          <pc:docMk/>
          <pc:sldMk cId="1794421103" sldId="260"/>
        </pc:sldMkLst>
        <pc:spChg chg="mod">
          <ac:chgData name="Шелленберг Татьяна" userId="f35e59733a9bbfec" providerId="Windows Live" clId="Web-{C5811C22-F23E-439A-A5AC-C4C945194E5E}" dt="2021-04-16T10:07:20.281" v="1218" actId="20577"/>
          <ac:spMkLst>
            <pc:docMk/>
            <pc:sldMk cId="1794421103" sldId="260"/>
            <ac:spMk id="2" creationId="{4C2F7B8A-F987-4482-88FD-E5BCF4830F16}"/>
          </ac:spMkLst>
        </pc:spChg>
        <pc:spChg chg="del">
          <ac:chgData name="Шелленберг Татьяна" userId="f35e59733a9bbfec" providerId="Windows Live" clId="Web-{C5811C22-F23E-439A-A5AC-C4C945194E5E}" dt="2021-04-16T09:54:09.748" v="966"/>
          <ac:spMkLst>
            <pc:docMk/>
            <pc:sldMk cId="1794421103" sldId="260"/>
            <ac:spMk id="3" creationId="{5464F88E-42DC-4A3E-A22E-C29EA243F873}"/>
          </ac:spMkLst>
        </pc:spChg>
        <pc:spChg chg="add">
          <ac:chgData name="Шелленберг Татьяна" userId="f35e59733a9bbfec" providerId="Windows Live" clId="Web-{C5811C22-F23E-439A-A5AC-C4C945194E5E}" dt="2021-04-16T10:07:04.328" v="1216"/>
          <ac:spMkLst>
            <pc:docMk/>
            <pc:sldMk cId="1794421103" sldId="260"/>
            <ac:spMk id="9" creationId="{655AE6B0-AC9E-4167-806F-E9DB135FC46B}"/>
          </ac:spMkLst>
        </pc:spChg>
        <pc:spChg chg="add">
          <ac:chgData name="Шелленберг Татьяна" userId="f35e59733a9bbfec" providerId="Windows Live" clId="Web-{C5811C22-F23E-439A-A5AC-C4C945194E5E}" dt="2021-04-16T10:07:04.328" v="1216"/>
          <ac:spMkLst>
            <pc:docMk/>
            <pc:sldMk cId="1794421103" sldId="260"/>
            <ac:spMk id="22" creationId="{87BD1F4E-A66D-4C06-86DA-8D56CA7A3B41}"/>
          </ac:spMkLst>
        </pc:spChg>
        <pc:grpChg chg="add">
          <ac:chgData name="Шелленберг Татьяна" userId="f35e59733a9bbfec" providerId="Windows Live" clId="Web-{C5811C22-F23E-439A-A5AC-C4C945194E5E}" dt="2021-04-16T10:07:04.328" v="1216"/>
          <ac:grpSpMkLst>
            <pc:docMk/>
            <pc:sldMk cId="1794421103" sldId="260"/>
            <ac:grpSpMk id="11" creationId="{3523416A-383B-4FDC-B4C9-D8EDDFE9C043}"/>
          </ac:grpSpMkLst>
        </pc:grpChg>
        <pc:graphicFrameChg chg="add mod ord modGraphic">
          <ac:chgData name="Шелленберг Татьяна" userId="f35e59733a9bbfec" providerId="Windows Live" clId="Web-{C5811C22-F23E-439A-A5AC-C4C945194E5E}" dt="2021-04-16T10:07:04.328" v="1216"/>
          <ac:graphicFrameMkLst>
            <pc:docMk/>
            <pc:sldMk cId="1794421103" sldId="260"/>
            <ac:graphicFrameMk id="4" creationId="{7713F1DD-0D91-4C26-91B9-F62E1FF006C1}"/>
          </ac:graphicFrameMkLst>
        </pc:graphicFrameChg>
      </pc:sldChg>
      <pc:sldChg chg="addSp delSp modSp new mod setBg setClrOvrMap">
        <pc:chgData name="Шелленберг Татьяна" userId="f35e59733a9bbfec" providerId="Windows Live" clId="Web-{C5811C22-F23E-439A-A5AC-C4C945194E5E}" dt="2021-04-16T10:24:44.243" v="1424" actId="20577"/>
        <pc:sldMkLst>
          <pc:docMk/>
          <pc:sldMk cId="4237948823" sldId="261"/>
        </pc:sldMkLst>
        <pc:spChg chg="del">
          <ac:chgData name="Шелленберг Татьяна" userId="f35e59733a9bbfec" providerId="Windows Live" clId="Web-{C5811C22-F23E-439A-A5AC-C4C945194E5E}" dt="2021-04-16T10:19:16.720" v="1219"/>
          <ac:spMkLst>
            <pc:docMk/>
            <pc:sldMk cId="4237948823" sldId="261"/>
            <ac:spMk id="2" creationId="{25F0F6F6-6B92-47AF-BF2B-D06E80BBA97C}"/>
          </ac:spMkLst>
        </pc:spChg>
        <pc:spChg chg="add del mod">
          <ac:chgData name="Шелленберг Татьяна" userId="f35e59733a9bbfec" providerId="Windows Live" clId="Web-{C5811C22-F23E-439A-A5AC-C4C945194E5E}" dt="2021-04-16T10:24:44.243" v="1424" actId="20577"/>
          <ac:spMkLst>
            <pc:docMk/>
            <pc:sldMk cId="4237948823" sldId="261"/>
            <ac:spMk id="3" creationId="{7398393A-811F-45FA-82DC-3B1E3BFC978F}"/>
          </ac:spMkLst>
        </pc:spChg>
        <pc:spChg chg="add del">
          <ac:chgData name="Шелленберг Татьяна" userId="f35e59733a9bbfec" providerId="Windows Live" clId="Web-{C5811C22-F23E-439A-A5AC-C4C945194E5E}" dt="2021-04-16T10:19:53.080" v="1226"/>
          <ac:spMkLst>
            <pc:docMk/>
            <pc:sldMk cId="4237948823" sldId="261"/>
            <ac:spMk id="6" creationId="{9179DE42-5613-4B35-A1E6-6CCBAA13C743}"/>
          </ac:spMkLst>
        </pc:spChg>
        <pc:spChg chg="add">
          <ac:chgData name="Шелленберг Татьяна" userId="f35e59733a9bbfec" providerId="Windows Live" clId="Web-{C5811C22-F23E-439A-A5AC-C4C945194E5E}" dt="2021-04-16T10:20:20.190" v="1229"/>
          <ac:spMkLst>
            <pc:docMk/>
            <pc:sldMk cId="4237948823" sldId="261"/>
            <ac:spMk id="9" creationId="{CE3A6A76-AE5D-49AE-9D49-90C0F1548261}"/>
          </ac:spMkLst>
        </pc:spChg>
        <pc:spChg chg="add del">
          <ac:chgData name="Шелленберг Татьяна" userId="f35e59733a9bbfec" providerId="Windows Live" clId="Web-{C5811C22-F23E-439A-A5AC-C4C945194E5E}" dt="2021-04-16T10:19:35.220" v="1222"/>
          <ac:spMkLst>
            <pc:docMk/>
            <pc:sldMk cId="4237948823" sldId="261"/>
            <ac:spMk id="20" creationId="{9179DE42-5613-4B35-A1E6-6CCBAA13C743}"/>
          </ac:spMkLst>
        </pc:spChg>
        <pc:spChg chg="add del">
          <ac:chgData name="Шелленберг Татьяна" userId="f35e59733a9bbfec" providerId="Windows Live" clId="Web-{C5811C22-F23E-439A-A5AC-C4C945194E5E}" dt="2021-04-16T10:19:53.080" v="1226"/>
          <ac:spMkLst>
            <pc:docMk/>
            <pc:sldMk cId="4237948823" sldId="261"/>
            <ac:spMk id="21" creationId="{52FB45E9-914E-4471-AC87-E475CD51767D}"/>
          </ac:spMkLst>
        </pc:spChg>
        <pc:spChg chg="add del">
          <ac:chgData name="Шелленберг Татьяна" userId="f35e59733a9bbfec" providerId="Windows Live" clId="Web-{C5811C22-F23E-439A-A5AC-C4C945194E5E}" dt="2021-04-16T10:19:53.080" v="1226"/>
          <ac:spMkLst>
            <pc:docMk/>
            <pc:sldMk cId="4237948823" sldId="261"/>
            <ac:spMk id="23" creationId="{C310626D-5743-49D4-8F7D-88C4F8F05774}"/>
          </ac:spMkLst>
        </pc:spChg>
        <pc:spChg chg="add del">
          <ac:chgData name="Шелленберг Татьяна" userId="f35e59733a9bbfec" providerId="Windows Live" clId="Web-{C5811C22-F23E-439A-A5AC-C4C945194E5E}" dt="2021-04-16T10:19:53.080" v="1226"/>
          <ac:spMkLst>
            <pc:docMk/>
            <pc:sldMk cId="4237948823" sldId="261"/>
            <ac:spMk id="25" creationId="{3C195FC1-B568-4C72-9902-34CB35DDD7A1}"/>
          </ac:spMkLst>
        </pc:spChg>
        <pc:spChg chg="add del">
          <ac:chgData name="Шелленберг Татьяна" userId="f35e59733a9bbfec" providerId="Windows Live" clId="Web-{C5811C22-F23E-439A-A5AC-C4C945194E5E}" dt="2021-04-16T10:19:35.220" v="1222"/>
          <ac:spMkLst>
            <pc:docMk/>
            <pc:sldMk cId="4237948823" sldId="261"/>
            <ac:spMk id="26" creationId="{52FB45E9-914E-4471-AC87-E475CD51767D}"/>
          </ac:spMkLst>
        </pc:spChg>
        <pc:spChg chg="add del">
          <ac:chgData name="Шелленберг Татьяна" userId="f35e59733a9bbfec" providerId="Windows Live" clId="Web-{C5811C22-F23E-439A-A5AC-C4C945194E5E}" dt="2021-04-16T10:19:53.080" v="1226"/>
          <ac:spMkLst>
            <pc:docMk/>
            <pc:sldMk cId="4237948823" sldId="261"/>
            <ac:spMk id="27" creationId="{EF2BDF77-362C-43F0-8CBB-A969EC2AE0C4}"/>
          </ac:spMkLst>
        </pc:spChg>
        <pc:spChg chg="add del">
          <ac:chgData name="Шелленберг Татьяна" userId="f35e59733a9bbfec" providerId="Windows Live" clId="Web-{C5811C22-F23E-439A-A5AC-C4C945194E5E}" dt="2021-04-16T10:19:35.220" v="1222"/>
          <ac:spMkLst>
            <pc:docMk/>
            <pc:sldMk cId="4237948823" sldId="261"/>
            <ac:spMk id="28" creationId="{C310626D-5743-49D4-8F7D-88C4F8F05774}"/>
          </ac:spMkLst>
        </pc:spChg>
        <pc:spChg chg="add del">
          <ac:chgData name="Шелленберг Татьяна" userId="f35e59733a9bbfec" providerId="Windows Live" clId="Web-{C5811C22-F23E-439A-A5AC-C4C945194E5E}" dt="2021-04-16T10:19:53.080" v="1226"/>
          <ac:spMkLst>
            <pc:docMk/>
            <pc:sldMk cId="4237948823" sldId="261"/>
            <ac:spMk id="29" creationId="{4BE96B01-3929-432D-B8C2-ADBCB74C2EF4}"/>
          </ac:spMkLst>
        </pc:spChg>
        <pc:spChg chg="add del">
          <ac:chgData name="Шелленберг Татьяна" userId="f35e59733a9bbfec" providerId="Windows Live" clId="Web-{C5811C22-F23E-439A-A5AC-C4C945194E5E}" dt="2021-04-16T10:19:35.220" v="1222"/>
          <ac:spMkLst>
            <pc:docMk/>
            <pc:sldMk cId="4237948823" sldId="261"/>
            <ac:spMk id="30" creationId="{3C195FC1-B568-4C72-9902-34CB35DDD7A1}"/>
          </ac:spMkLst>
        </pc:spChg>
        <pc:spChg chg="add del">
          <ac:chgData name="Шелленберг Татьяна" userId="f35e59733a9bbfec" providerId="Windows Live" clId="Web-{C5811C22-F23E-439A-A5AC-C4C945194E5E}" dt="2021-04-16T10:19:53.080" v="1226"/>
          <ac:spMkLst>
            <pc:docMk/>
            <pc:sldMk cId="4237948823" sldId="261"/>
            <ac:spMk id="31" creationId="{2A6FCDE6-CDE2-4C51-B18E-A95CFB679714}"/>
          </ac:spMkLst>
        </pc:spChg>
        <pc:spChg chg="add del">
          <ac:chgData name="Шелленберг Татьяна" userId="f35e59733a9bbfec" providerId="Windows Live" clId="Web-{C5811C22-F23E-439A-A5AC-C4C945194E5E}" dt="2021-04-16T10:19:35.220" v="1222"/>
          <ac:spMkLst>
            <pc:docMk/>
            <pc:sldMk cId="4237948823" sldId="261"/>
            <ac:spMk id="32" creationId="{EF2BDF77-362C-43F0-8CBB-A969EC2AE0C4}"/>
          </ac:spMkLst>
        </pc:spChg>
        <pc:spChg chg="add del">
          <ac:chgData name="Шелленберг Татьяна" userId="f35e59733a9bbfec" providerId="Windows Live" clId="Web-{C5811C22-F23E-439A-A5AC-C4C945194E5E}" dt="2021-04-16T10:19:53.080" v="1226"/>
          <ac:spMkLst>
            <pc:docMk/>
            <pc:sldMk cId="4237948823" sldId="261"/>
            <ac:spMk id="33" creationId="{9D2E8756-2465-473A-BA2A-2DB1D6224745}"/>
          </ac:spMkLst>
        </pc:spChg>
        <pc:spChg chg="add del">
          <ac:chgData name="Шелленберг Татьяна" userId="f35e59733a9bbfec" providerId="Windows Live" clId="Web-{C5811C22-F23E-439A-A5AC-C4C945194E5E}" dt="2021-04-16T10:19:35.220" v="1222"/>
          <ac:spMkLst>
            <pc:docMk/>
            <pc:sldMk cId="4237948823" sldId="261"/>
            <ac:spMk id="34" creationId="{4BE96B01-3929-432D-B8C2-ADBCB74C2EF4}"/>
          </ac:spMkLst>
        </pc:spChg>
        <pc:spChg chg="add del">
          <ac:chgData name="Шелленберг Татьяна" userId="f35e59733a9bbfec" providerId="Windows Live" clId="Web-{C5811C22-F23E-439A-A5AC-C4C945194E5E}" dt="2021-04-16T10:19:35.220" v="1222"/>
          <ac:spMkLst>
            <pc:docMk/>
            <pc:sldMk cId="4237948823" sldId="261"/>
            <ac:spMk id="36" creationId="{2A6FCDE6-CDE2-4C51-B18E-A95CFB679714}"/>
          </ac:spMkLst>
        </pc:spChg>
        <pc:spChg chg="add del">
          <ac:chgData name="Шелленберг Татьяна" userId="f35e59733a9bbfec" providerId="Windows Live" clId="Web-{C5811C22-F23E-439A-A5AC-C4C945194E5E}" dt="2021-04-16T10:19:35.220" v="1222"/>
          <ac:spMkLst>
            <pc:docMk/>
            <pc:sldMk cId="4237948823" sldId="261"/>
            <ac:spMk id="38" creationId="{9D2E8756-2465-473A-BA2A-2DB1D6224745}"/>
          </ac:spMkLst>
        </pc:spChg>
        <pc:grpChg chg="add del">
          <ac:chgData name="Шелленберг Татьяна" userId="f35e59733a9bbfec" providerId="Windows Live" clId="Web-{C5811C22-F23E-439A-A5AC-C4C945194E5E}" dt="2021-04-16T10:19:53.080" v="1226"/>
          <ac:grpSpMkLst>
            <pc:docMk/>
            <pc:sldMk cId="4237948823" sldId="261"/>
            <ac:grpSpMk id="5" creationId="{28460BD8-AE3F-4AC9-9D0B-717052AA5D3A}"/>
          </ac:grpSpMkLst>
        </pc:grpChg>
        <pc:grpChg chg="add del">
          <ac:chgData name="Шелленберг Татьяна" userId="f35e59733a9bbfec" providerId="Windows Live" clId="Web-{C5811C22-F23E-439A-A5AC-C4C945194E5E}" dt="2021-04-16T10:19:35.220" v="1222"/>
          <ac:grpSpMkLst>
            <pc:docMk/>
            <pc:sldMk cId="4237948823" sldId="261"/>
            <ac:grpSpMk id="8" creationId="{28460BD8-AE3F-4AC9-9D0B-717052AA5D3A}"/>
          </ac:grpSpMkLst>
        </pc:grpChg>
        <pc:grpChg chg="add">
          <ac:chgData name="Шелленберг Татьяна" userId="f35e59733a9bbfec" providerId="Windows Live" clId="Web-{C5811C22-F23E-439A-A5AC-C4C945194E5E}" dt="2021-04-16T10:20:20.190" v="1229"/>
          <ac:grpSpMkLst>
            <pc:docMk/>
            <pc:sldMk cId="4237948823" sldId="261"/>
            <ac:grpSpMk id="10" creationId="{A9A5CCB5-EF7C-48C3-B6DF-ADC1771CCD09}"/>
          </ac:grpSpMkLst>
        </pc:grpChg>
        <pc:cxnChg chg="add del">
          <ac:chgData name="Шелленберг Татьяна" userId="f35e59733a9bbfec" providerId="Windows Live" clId="Web-{C5811C22-F23E-439A-A5AC-C4C945194E5E}" dt="2021-04-16T10:19:53.080" v="1226"/>
          <ac:cxnSpMkLst>
            <pc:docMk/>
            <pc:sldMk cId="4237948823" sldId="261"/>
            <ac:cxnSpMk id="7" creationId="{EB898B32-3891-4C3A-8F58-C5969D2E9033}"/>
          </ac:cxnSpMkLst>
        </pc:cxnChg>
        <pc:cxnChg chg="add del">
          <ac:chgData name="Шелленберг Татьяна" userId="f35e59733a9bbfec" providerId="Windows Live" clId="Web-{C5811C22-F23E-439A-A5AC-C4C945194E5E}" dt="2021-04-16T10:19:53.080" v="1226"/>
          <ac:cxnSpMkLst>
            <pc:docMk/>
            <pc:sldMk cId="4237948823" sldId="261"/>
            <ac:cxnSpMk id="19" creationId="{4AE4806D-B8F9-4679-A68A-9BD21C01A301}"/>
          </ac:cxnSpMkLst>
        </pc:cxnChg>
        <pc:cxnChg chg="add del">
          <ac:chgData name="Шелленберг Татьяна" userId="f35e59733a9bbfec" providerId="Windows Live" clId="Web-{C5811C22-F23E-439A-A5AC-C4C945194E5E}" dt="2021-04-16T10:19:35.220" v="1222"/>
          <ac:cxnSpMkLst>
            <pc:docMk/>
            <pc:sldMk cId="4237948823" sldId="261"/>
            <ac:cxnSpMk id="22" creationId="{EB898B32-3891-4C3A-8F58-C5969D2E9033}"/>
          </ac:cxnSpMkLst>
        </pc:cxnChg>
        <pc:cxnChg chg="add del">
          <ac:chgData name="Шелленберг Татьяна" userId="f35e59733a9bbfec" providerId="Windows Live" clId="Web-{C5811C22-F23E-439A-A5AC-C4C945194E5E}" dt="2021-04-16T10:19:35.220" v="1222"/>
          <ac:cxnSpMkLst>
            <pc:docMk/>
            <pc:sldMk cId="4237948823" sldId="261"/>
            <ac:cxnSpMk id="24" creationId="{4AE4806D-B8F9-4679-A68A-9BD21C01A301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482FC0A-8867-4CA8-B3F5-4282F978D93F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7471B53-09EB-4750-ABBB-12B74414C706}">
      <dgm:prSet phldrT="[Текст]"/>
      <dgm:spPr/>
      <dgm:t>
        <a:bodyPr/>
        <a:lstStyle/>
        <a:p>
          <a:r>
            <a:rPr lang="uk-UA" dirty="0" smtClean="0">
              <a:solidFill>
                <a:schemeClr val="accent1"/>
              </a:solidFill>
            </a:rPr>
            <a:t>.</a:t>
          </a:r>
          <a:endParaRPr lang="uk-UA" dirty="0">
            <a:solidFill>
              <a:schemeClr val="accent1"/>
            </a:solidFill>
          </a:endParaRPr>
        </a:p>
      </dgm:t>
    </dgm:pt>
    <dgm:pt modelId="{9AAB1E4F-39CD-450D-8E62-A2080C2C7F6B}" type="parTrans" cxnId="{5CC6CA7C-E054-43F6-A2ED-B6EA2A0EDDBE}">
      <dgm:prSet/>
      <dgm:spPr/>
      <dgm:t>
        <a:bodyPr/>
        <a:lstStyle/>
        <a:p>
          <a:endParaRPr lang="uk-UA"/>
        </a:p>
      </dgm:t>
    </dgm:pt>
    <dgm:pt modelId="{0A3CD994-5B9C-4D6D-8725-E5AAC085B194}" type="sibTrans" cxnId="{5CC6CA7C-E054-43F6-A2ED-B6EA2A0EDDBE}">
      <dgm:prSet/>
      <dgm:spPr/>
      <dgm:t>
        <a:bodyPr/>
        <a:lstStyle/>
        <a:p>
          <a:endParaRPr lang="uk-UA"/>
        </a:p>
      </dgm:t>
    </dgm:pt>
    <dgm:pt modelId="{3E00E680-1393-489F-A0BD-BC74F8F301D7}">
      <dgm:prSet phldrT="[Текст]" custT="1"/>
      <dgm:spPr/>
      <dgm:t>
        <a:bodyPr/>
        <a:lstStyle/>
        <a:p>
          <a:r>
            <a:rPr lang="uk-UA" sz="2000" b="0" i="0" dirty="0" smtClean="0"/>
            <a:t>Утворення і діяльність громадських об'єднань, мета (цілі) або дії яких спрямовані на ліквідацію незалежності України, зміну конституційного ладу насильницьким шляхом, порушення суверенітету і територіальної цілісності держави, підрив її безпеки</a:t>
          </a:r>
          <a:endParaRPr lang="uk-UA" sz="2000" dirty="0"/>
        </a:p>
      </dgm:t>
    </dgm:pt>
    <dgm:pt modelId="{53C6A201-DDF9-4EC4-BED4-8DAE6FE59146}" type="parTrans" cxnId="{FBD2E4DA-382D-4351-9BA0-137819220279}">
      <dgm:prSet/>
      <dgm:spPr/>
      <dgm:t>
        <a:bodyPr/>
        <a:lstStyle/>
        <a:p>
          <a:endParaRPr lang="uk-UA"/>
        </a:p>
      </dgm:t>
    </dgm:pt>
    <dgm:pt modelId="{197E3411-9F44-4F41-BF0F-80E28B8B001A}" type="sibTrans" cxnId="{FBD2E4DA-382D-4351-9BA0-137819220279}">
      <dgm:prSet/>
      <dgm:spPr/>
      <dgm:t>
        <a:bodyPr/>
        <a:lstStyle/>
        <a:p>
          <a:endParaRPr lang="uk-UA"/>
        </a:p>
      </dgm:t>
    </dgm:pt>
    <dgm:pt modelId="{740B0244-67E3-466A-999A-94B31AF86B9D}">
      <dgm:prSet phldrT="[Текст]"/>
      <dgm:spPr/>
      <dgm:t>
        <a:bodyPr/>
        <a:lstStyle/>
        <a:p>
          <a:r>
            <a:rPr lang="uk-UA" dirty="0" smtClean="0">
              <a:solidFill>
                <a:schemeClr val="accent1"/>
              </a:solidFill>
            </a:rPr>
            <a:t>.</a:t>
          </a:r>
          <a:endParaRPr lang="uk-UA" dirty="0">
            <a:solidFill>
              <a:schemeClr val="accent1"/>
            </a:solidFill>
          </a:endParaRPr>
        </a:p>
      </dgm:t>
    </dgm:pt>
    <dgm:pt modelId="{37D967B0-5E0A-4843-9B71-CDB388D9B93D}" type="parTrans" cxnId="{97BAA64F-3CFA-444B-9583-C3D536458F87}">
      <dgm:prSet/>
      <dgm:spPr/>
      <dgm:t>
        <a:bodyPr/>
        <a:lstStyle/>
        <a:p>
          <a:endParaRPr lang="uk-UA"/>
        </a:p>
      </dgm:t>
    </dgm:pt>
    <dgm:pt modelId="{EBA3F0B4-990F-420E-ABA3-F95E45558B3D}" type="sibTrans" cxnId="{97BAA64F-3CFA-444B-9583-C3D536458F87}">
      <dgm:prSet/>
      <dgm:spPr/>
      <dgm:t>
        <a:bodyPr/>
        <a:lstStyle/>
        <a:p>
          <a:endParaRPr lang="uk-UA"/>
        </a:p>
      </dgm:t>
    </dgm:pt>
    <dgm:pt modelId="{D2771D74-62CE-4217-8E50-4F8CB1E0E71F}">
      <dgm:prSet phldrT="[Текст]" custT="1"/>
      <dgm:spPr/>
      <dgm:t>
        <a:bodyPr/>
        <a:lstStyle/>
        <a:p>
          <a:r>
            <a:rPr lang="ru-RU" sz="2000" b="0" i="0" dirty="0" err="1" smtClean="0"/>
            <a:t>Громадські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об'єднання</a:t>
          </a:r>
          <a:r>
            <a:rPr lang="ru-RU" sz="2000" b="0" i="0" dirty="0" smtClean="0"/>
            <a:t> не </a:t>
          </a:r>
          <a:r>
            <a:rPr lang="ru-RU" sz="2000" b="0" i="0" dirty="0" err="1" smtClean="0"/>
            <a:t>можуть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мати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воєнізованих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формувань</a:t>
          </a:r>
          <a:endParaRPr lang="uk-UA" sz="2000" dirty="0"/>
        </a:p>
      </dgm:t>
    </dgm:pt>
    <dgm:pt modelId="{EA28E066-CF39-409B-AC86-29CC1F7A402B}" type="parTrans" cxnId="{DC09D885-2291-4892-AC9B-BF07A75AD0EE}">
      <dgm:prSet/>
      <dgm:spPr/>
      <dgm:t>
        <a:bodyPr/>
        <a:lstStyle/>
        <a:p>
          <a:endParaRPr lang="uk-UA"/>
        </a:p>
      </dgm:t>
    </dgm:pt>
    <dgm:pt modelId="{3CA64F07-8A17-4709-AE75-C3DA5D34C41D}" type="sibTrans" cxnId="{DC09D885-2291-4892-AC9B-BF07A75AD0EE}">
      <dgm:prSet/>
      <dgm:spPr/>
      <dgm:t>
        <a:bodyPr/>
        <a:lstStyle/>
        <a:p>
          <a:endParaRPr lang="uk-UA"/>
        </a:p>
      </dgm:t>
    </dgm:pt>
    <dgm:pt modelId="{1EA6F274-161A-46ED-A2DF-6109978AC707}">
      <dgm:prSet phldrT="[Текст]"/>
      <dgm:spPr/>
      <dgm:t>
        <a:bodyPr/>
        <a:lstStyle/>
        <a:p>
          <a:r>
            <a:rPr lang="uk-UA" dirty="0" smtClean="0">
              <a:solidFill>
                <a:schemeClr val="accent1"/>
              </a:solidFill>
            </a:rPr>
            <a:t>.</a:t>
          </a:r>
          <a:endParaRPr lang="uk-UA" dirty="0">
            <a:solidFill>
              <a:schemeClr val="accent1"/>
            </a:solidFill>
          </a:endParaRPr>
        </a:p>
      </dgm:t>
    </dgm:pt>
    <dgm:pt modelId="{A1EEE937-1D77-4A5E-8CF7-229537DF535F}" type="parTrans" cxnId="{C36F2099-F55B-4DAE-B8F5-A7B22628154C}">
      <dgm:prSet/>
      <dgm:spPr/>
      <dgm:t>
        <a:bodyPr/>
        <a:lstStyle/>
        <a:p>
          <a:endParaRPr lang="uk-UA"/>
        </a:p>
      </dgm:t>
    </dgm:pt>
    <dgm:pt modelId="{1B42A9DF-C05F-4264-BFBD-73F57AC43A21}" type="sibTrans" cxnId="{C36F2099-F55B-4DAE-B8F5-A7B22628154C}">
      <dgm:prSet/>
      <dgm:spPr/>
      <dgm:t>
        <a:bodyPr/>
        <a:lstStyle/>
        <a:p>
          <a:endParaRPr lang="uk-UA"/>
        </a:p>
      </dgm:t>
    </dgm:pt>
    <dgm:pt modelId="{4A1CE765-15B5-42DF-936A-3BFEC075AAA0}">
      <dgm:prSet phldrT="[Текст]" custT="1"/>
      <dgm:spPr/>
      <dgm:t>
        <a:bodyPr/>
        <a:lstStyle/>
        <a:p>
          <a:r>
            <a:rPr lang="ru-RU" sz="2000" b="0" i="0" dirty="0" err="1" smtClean="0"/>
            <a:t>нші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обмеження</a:t>
          </a:r>
          <a:r>
            <a:rPr lang="ru-RU" sz="2000" b="0" i="0" dirty="0" smtClean="0"/>
            <a:t> права на свободу </a:t>
          </a:r>
          <a:r>
            <a:rPr lang="ru-RU" sz="2000" b="0" i="0" dirty="0" err="1" smtClean="0"/>
            <a:t>об'єднання</a:t>
          </a:r>
          <a:r>
            <a:rPr lang="ru-RU" sz="2000" b="0" i="0" dirty="0" smtClean="0"/>
            <a:t>, у тому </a:t>
          </a:r>
          <a:r>
            <a:rPr lang="ru-RU" sz="2000" b="0" i="0" dirty="0" err="1" smtClean="0"/>
            <a:t>числі</a:t>
          </a:r>
          <a:r>
            <a:rPr lang="ru-RU" sz="2000" b="0" i="0" dirty="0" smtClean="0"/>
            <a:t> на </a:t>
          </a:r>
          <a:r>
            <a:rPr lang="ru-RU" sz="2000" b="0" i="0" dirty="0" err="1" smtClean="0"/>
            <a:t>утворення</a:t>
          </a:r>
          <a:r>
            <a:rPr lang="ru-RU" sz="2000" b="0" i="0" dirty="0" smtClean="0"/>
            <a:t> і </a:t>
          </a:r>
          <a:r>
            <a:rPr lang="ru-RU" sz="2000" b="0" i="0" dirty="0" err="1" smtClean="0"/>
            <a:t>діяльність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громадських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об'єднань</a:t>
          </a:r>
          <a:r>
            <a:rPr lang="ru-RU" sz="2000" b="0" i="0" dirty="0" smtClean="0"/>
            <a:t>, </a:t>
          </a:r>
          <a:r>
            <a:rPr lang="ru-RU" sz="2000" b="0" i="0" dirty="0" err="1" smtClean="0"/>
            <a:t>можуть</a:t>
          </a:r>
          <a:r>
            <a:rPr lang="ru-RU" sz="2000" b="0" i="0" dirty="0" smtClean="0"/>
            <a:t> бути </a:t>
          </a:r>
          <a:r>
            <a:rPr lang="ru-RU" sz="2000" b="0" i="0" dirty="0" err="1" smtClean="0"/>
            <a:t>встановлені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виключно</a:t>
          </a:r>
          <a:r>
            <a:rPr lang="ru-RU" sz="2000" b="0" i="0" dirty="0" smtClean="0"/>
            <a:t> законом в </a:t>
          </a:r>
          <a:r>
            <a:rPr lang="ru-RU" sz="2000" b="0" i="0" dirty="0" err="1" smtClean="0"/>
            <a:t>інтересах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національної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безпеки</a:t>
          </a:r>
          <a:r>
            <a:rPr lang="ru-RU" sz="2000" b="0" i="0" dirty="0" smtClean="0"/>
            <a:t> та </a:t>
          </a:r>
          <a:r>
            <a:rPr lang="ru-RU" sz="2000" b="0" i="0" dirty="0" err="1" smtClean="0"/>
            <a:t>громадського</a:t>
          </a:r>
          <a:r>
            <a:rPr lang="ru-RU" sz="2000" b="0" i="0" dirty="0" smtClean="0"/>
            <a:t> порядку, </a:t>
          </a:r>
          <a:r>
            <a:rPr lang="ru-RU" sz="2000" b="0" i="0" dirty="0" err="1" smtClean="0"/>
            <a:t>охорони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здоров'я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населення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або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захисту</a:t>
          </a:r>
          <a:r>
            <a:rPr lang="ru-RU" sz="2000" b="0" i="0" dirty="0" smtClean="0"/>
            <a:t> прав і свобод </a:t>
          </a:r>
          <a:r>
            <a:rPr lang="ru-RU" sz="2000" b="0" i="0" dirty="0" err="1" smtClean="0"/>
            <a:t>інших</a:t>
          </a:r>
          <a:r>
            <a:rPr lang="ru-RU" sz="2000" b="0" i="0" dirty="0" smtClean="0"/>
            <a:t> людей.</a:t>
          </a:r>
          <a:endParaRPr lang="uk-UA" sz="2000" dirty="0"/>
        </a:p>
      </dgm:t>
    </dgm:pt>
    <dgm:pt modelId="{65F2CC46-DA6F-4F8F-BE34-F831827CD997}" type="parTrans" cxnId="{7F43B204-62AD-445B-AF5C-B633C7A1CB3E}">
      <dgm:prSet/>
      <dgm:spPr/>
      <dgm:t>
        <a:bodyPr/>
        <a:lstStyle/>
        <a:p>
          <a:endParaRPr lang="uk-UA"/>
        </a:p>
      </dgm:t>
    </dgm:pt>
    <dgm:pt modelId="{3D44735B-4638-46E1-B46D-428067157510}" type="sibTrans" cxnId="{7F43B204-62AD-445B-AF5C-B633C7A1CB3E}">
      <dgm:prSet/>
      <dgm:spPr/>
      <dgm:t>
        <a:bodyPr/>
        <a:lstStyle/>
        <a:p>
          <a:endParaRPr lang="uk-UA"/>
        </a:p>
      </dgm:t>
    </dgm:pt>
    <dgm:pt modelId="{0C21ED15-F7FC-4488-8F34-1C694E3A1887}" type="pres">
      <dgm:prSet presAssocID="{9482FC0A-8867-4CA8-B3F5-4282F978D93F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F58B485-DD57-4022-BB2E-900ADBC2E68F}" type="pres">
      <dgm:prSet presAssocID="{17471B53-09EB-4750-ABBB-12B74414C706}" presName="composite" presStyleCnt="0"/>
      <dgm:spPr/>
    </dgm:pt>
    <dgm:pt modelId="{D668DCAF-D4F4-433C-B39A-9E3C73BCC83C}" type="pres">
      <dgm:prSet presAssocID="{17471B53-09EB-4750-ABBB-12B74414C706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3BDB7AB-CFB4-448B-9D71-3B94AFDD004D}" type="pres">
      <dgm:prSet presAssocID="{17471B53-09EB-4750-ABBB-12B74414C706}" presName="descendantText" presStyleLbl="alignAcc1" presStyleIdx="0" presStyleCnt="3" custScaleY="106591" custLinFactNeighborX="130" custLinFactNeighborY="-234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C7414DD-C08F-49A9-BACF-E5081EE3BA01}" type="pres">
      <dgm:prSet presAssocID="{0A3CD994-5B9C-4D6D-8725-E5AAC085B194}" presName="sp" presStyleCnt="0"/>
      <dgm:spPr/>
    </dgm:pt>
    <dgm:pt modelId="{F149357E-2ADE-424C-93BF-143DE90733E3}" type="pres">
      <dgm:prSet presAssocID="{740B0244-67E3-466A-999A-94B31AF86B9D}" presName="composite" presStyleCnt="0"/>
      <dgm:spPr/>
    </dgm:pt>
    <dgm:pt modelId="{E6CFCD80-8436-4205-8E60-14FBC3DAEA37}" type="pres">
      <dgm:prSet presAssocID="{740B0244-67E3-466A-999A-94B31AF86B9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4C0C8EA-443E-4CE6-B8AB-79FDE890642F}" type="pres">
      <dgm:prSet presAssocID="{740B0244-67E3-466A-999A-94B31AF86B9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2B568C5-B3D4-4FDA-8E83-11D71F8A4ED3}" type="pres">
      <dgm:prSet presAssocID="{EBA3F0B4-990F-420E-ABA3-F95E45558B3D}" presName="sp" presStyleCnt="0"/>
      <dgm:spPr/>
    </dgm:pt>
    <dgm:pt modelId="{0617298E-8EF1-403D-A301-30940C9E06A4}" type="pres">
      <dgm:prSet presAssocID="{1EA6F274-161A-46ED-A2DF-6109978AC707}" presName="composite" presStyleCnt="0"/>
      <dgm:spPr/>
    </dgm:pt>
    <dgm:pt modelId="{46B7F5F6-C061-42A0-B8AA-66FC5261F7DF}" type="pres">
      <dgm:prSet presAssocID="{1EA6F274-161A-46ED-A2DF-6109978AC707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8E20B99-21CC-4F74-9A79-49227E102047}" type="pres">
      <dgm:prSet presAssocID="{1EA6F274-161A-46ED-A2DF-6109978AC707}" presName="descendantText" presStyleLbl="alignAcc1" presStyleIdx="2" presStyleCnt="3" custScaleY="151349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C81FC574-86DC-4AF9-9ED2-CAF299776C97}" type="presOf" srcId="{3E00E680-1393-489F-A0BD-BC74F8F301D7}" destId="{93BDB7AB-CFB4-448B-9D71-3B94AFDD004D}" srcOrd="0" destOrd="0" presId="urn:microsoft.com/office/officeart/2005/8/layout/chevron2"/>
    <dgm:cxn modelId="{799B2A28-2776-4CCB-BC83-82DE5174148D}" type="presOf" srcId="{4A1CE765-15B5-42DF-936A-3BFEC075AAA0}" destId="{D8E20B99-21CC-4F74-9A79-49227E102047}" srcOrd="0" destOrd="0" presId="urn:microsoft.com/office/officeart/2005/8/layout/chevron2"/>
    <dgm:cxn modelId="{5CC6CA7C-E054-43F6-A2ED-B6EA2A0EDDBE}" srcId="{9482FC0A-8867-4CA8-B3F5-4282F978D93F}" destId="{17471B53-09EB-4750-ABBB-12B74414C706}" srcOrd="0" destOrd="0" parTransId="{9AAB1E4F-39CD-450D-8E62-A2080C2C7F6B}" sibTransId="{0A3CD994-5B9C-4D6D-8725-E5AAC085B194}"/>
    <dgm:cxn modelId="{7F43B204-62AD-445B-AF5C-B633C7A1CB3E}" srcId="{1EA6F274-161A-46ED-A2DF-6109978AC707}" destId="{4A1CE765-15B5-42DF-936A-3BFEC075AAA0}" srcOrd="0" destOrd="0" parTransId="{65F2CC46-DA6F-4F8F-BE34-F831827CD997}" sibTransId="{3D44735B-4638-46E1-B46D-428067157510}"/>
    <dgm:cxn modelId="{B979B140-F43B-4529-A8C7-385BF2337F0B}" type="presOf" srcId="{9482FC0A-8867-4CA8-B3F5-4282F978D93F}" destId="{0C21ED15-F7FC-4488-8F34-1C694E3A1887}" srcOrd="0" destOrd="0" presId="urn:microsoft.com/office/officeart/2005/8/layout/chevron2"/>
    <dgm:cxn modelId="{DC09D885-2291-4892-AC9B-BF07A75AD0EE}" srcId="{740B0244-67E3-466A-999A-94B31AF86B9D}" destId="{D2771D74-62CE-4217-8E50-4F8CB1E0E71F}" srcOrd="0" destOrd="0" parTransId="{EA28E066-CF39-409B-AC86-29CC1F7A402B}" sibTransId="{3CA64F07-8A17-4709-AE75-C3DA5D34C41D}"/>
    <dgm:cxn modelId="{97BAA64F-3CFA-444B-9583-C3D536458F87}" srcId="{9482FC0A-8867-4CA8-B3F5-4282F978D93F}" destId="{740B0244-67E3-466A-999A-94B31AF86B9D}" srcOrd="1" destOrd="0" parTransId="{37D967B0-5E0A-4843-9B71-CDB388D9B93D}" sibTransId="{EBA3F0B4-990F-420E-ABA3-F95E45558B3D}"/>
    <dgm:cxn modelId="{D15F951D-C09A-4916-87A4-185D626FC83A}" type="presOf" srcId="{17471B53-09EB-4750-ABBB-12B74414C706}" destId="{D668DCAF-D4F4-433C-B39A-9E3C73BCC83C}" srcOrd="0" destOrd="0" presId="urn:microsoft.com/office/officeart/2005/8/layout/chevron2"/>
    <dgm:cxn modelId="{25FA7D98-A400-424C-9409-1311A30D1D44}" type="presOf" srcId="{D2771D74-62CE-4217-8E50-4F8CB1E0E71F}" destId="{94C0C8EA-443E-4CE6-B8AB-79FDE890642F}" srcOrd="0" destOrd="0" presId="urn:microsoft.com/office/officeart/2005/8/layout/chevron2"/>
    <dgm:cxn modelId="{EE124272-612F-4FDE-8FF0-56F55C0F126A}" type="presOf" srcId="{1EA6F274-161A-46ED-A2DF-6109978AC707}" destId="{46B7F5F6-C061-42A0-B8AA-66FC5261F7DF}" srcOrd="0" destOrd="0" presId="urn:microsoft.com/office/officeart/2005/8/layout/chevron2"/>
    <dgm:cxn modelId="{FBD2E4DA-382D-4351-9BA0-137819220279}" srcId="{17471B53-09EB-4750-ABBB-12B74414C706}" destId="{3E00E680-1393-489F-A0BD-BC74F8F301D7}" srcOrd="0" destOrd="0" parTransId="{53C6A201-DDF9-4EC4-BED4-8DAE6FE59146}" sibTransId="{197E3411-9F44-4F41-BF0F-80E28B8B001A}"/>
    <dgm:cxn modelId="{1CF62549-529C-4F24-B03E-04A56717CEBE}" type="presOf" srcId="{740B0244-67E3-466A-999A-94B31AF86B9D}" destId="{E6CFCD80-8436-4205-8E60-14FBC3DAEA37}" srcOrd="0" destOrd="0" presId="urn:microsoft.com/office/officeart/2005/8/layout/chevron2"/>
    <dgm:cxn modelId="{C36F2099-F55B-4DAE-B8F5-A7B22628154C}" srcId="{9482FC0A-8867-4CA8-B3F5-4282F978D93F}" destId="{1EA6F274-161A-46ED-A2DF-6109978AC707}" srcOrd="2" destOrd="0" parTransId="{A1EEE937-1D77-4A5E-8CF7-229537DF535F}" sibTransId="{1B42A9DF-C05F-4264-BFBD-73F57AC43A21}"/>
    <dgm:cxn modelId="{A733D156-6F9D-4AD3-B7CF-276F13F65ED2}" type="presParOf" srcId="{0C21ED15-F7FC-4488-8F34-1C694E3A1887}" destId="{6F58B485-DD57-4022-BB2E-900ADBC2E68F}" srcOrd="0" destOrd="0" presId="urn:microsoft.com/office/officeart/2005/8/layout/chevron2"/>
    <dgm:cxn modelId="{FB610809-10F8-4BD0-B97E-F9E2BA3D58C1}" type="presParOf" srcId="{6F58B485-DD57-4022-BB2E-900ADBC2E68F}" destId="{D668DCAF-D4F4-433C-B39A-9E3C73BCC83C}" srcOrd="0" destOrd="0" presId="urn:microsoft.com/office/officeart/2005/8/layout/chevron2"/>
    <dgm:cxn modelId="{F5A3836D-757C-4713-87FC-B1B9512337AF}" type="presParOf" srcId="{6F58B485-DD57-4022-BB2E-900ADBC2E68F}" destId="{93BDB7AB-CFB4-448B-9D71-3B94AFDD004D}" srcOrd="1" destOrd="0" presId="urn:microsoft.com/office/officeart/2005/8/layout/chevron2"/>
    <dgm:cxn modelId="{4904E6FA-1FEF-4682-BFF5-D8B59B69BAB4}" type="presParOf" srcId="{0C21ED15-F7FC-4488-8F34-1C694E3A1887}" destId="{9C7414DD-C08F-49A9-BACF-E5081EE3BA01}" srcOrd="1" destOrd="0" presId="urn:microsoft.com/office/officeart/2005/8/layout/chevron2"/>
    <dgm:cxn modelId="{9196DD78-AD01-48CC-8A4C-0D0184A1A75C}" type="presParOf" srcId="{0C21ED15-F7FC-4488-8F34-1C694E3A1887}" destId="{F149357E-2ADE-424C-93BF-143DE90733E3}" srcOrd="2" destOrd="0" presId="urn:microsoft.com/office/officeart/2005/8/layout/chevron2"/>
    <dgm:cxn modelId="{02F6822C-1A68-49C7-81FA-616035729670}" type="presParOf" srcId="{F149357E-2ADE-424C-93BF-143DE90733E3}" destId="{E6CFCD80-8436-4205-8E60-14FBC3DAEA37}" srcOrd="0" destOrd="0" presId="urn:microsoft.com/office/officeart/2005/8/layout/chevron2"/>
    <dgm:cxn modelId="{0B0E254F-6271-4C49-A181-2DF98F2F396F}" type="presParOf" srcId="{F149357E-2ADE-424C-93BF-143DE90733E3}" destId="{94C0C8EA-443E-4CE6-B8AB-79FDE890642F}" srcOrd="1" destOrd="0" presId="urn:microsoft.com/office/officeart/2005/8/layout/chevron2"/>
    <dgm:cxn modelId="{42FF3883-FDC6-4B9F-BA14-17556AC109F3}" type="presParOf" srcId="{0C21ED15-F7FC-4488-8F34-1C694E3A1887}" destId="{B2B568C5-B3D4-4FDA-8E83-11D71F8A4ED3}" srcOrd="3" destOrd="0" presId="urn:microsoft.com/office/officeart/2005/8/layout/chevron2"/>
    <dgm:cxn modelId="{4254197F-7B13-4CE1-AE2E-25A5789E52D4}" type="presParOf" srcId="{0C21ED15-F7FC-4488-8F34-1C694E3A1887}" destId="{0617298E-8EF1-403D-A301-30940C9E06A4}" srcOrd="4" destOrd="0" presId="urn:microsoft.com/office/officeart/2005/8/layout/chevron2"/>
    <dgm:cxn modelId="{CA31B74F-3698-4FF9-9A98-49E3BBCF2785}" type="presParOf" srcId="{0617298E-8EF1-403D-A301-30940C9E06A4}" destId="{46B7F5F6-C061-42A0-B8AA-66FC5261F7DF}" srcOrd="0" destOrd="0" presId="urn:microsoft.com/office/officeart/2005/8/layout/chevron2"/>
    <dgm:cxn modelId="{AE9E134C-8DF8-4D59-9289-324B26C15F02}" type="presParOf" srcId="{0617298E-8EF1-403D-A301-30940C9E06A4}" destId="{D8E20B99-21CC-4F74-9A79-49227E10204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223665-CB6A-42D7-B82F-CF3710C5BADD}" type="doc">
      <dgm:prSet loTypeId="urn:microsoft.com/office/officeart/2005/8/layout/vProcess5" loCatId="process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8360FBDD-2A80-4357-AD97-1527681E5865}">
      <dgm:prSet phldrT="[Текст]" phldr="0"/>
      <dgm:spPr/>
      <dgm:t>
        <a:bodyPr/>
        <a:lstStyle/>
        <a:p>
          <a:r>
            <a:rPr lang="ru-RU" dirty="0">
              <a:latin typeface="Trebuchet MS" panose="020B0603020202020204"/>
            </a:rPr>
            <a:t>Добровільності</a:t>
          </a:r>
          <a:endParaRPr lang="ru-RU" dirty="0"/>
        </a:p>
      </dgm:t>
    </dgm:pt>
    <dgm:pt modelId="{0CE199CE-A6D7-4E2F-955B-8C0A29EE0EB2}" type="parTrans" cxnId="{7BF201D9-ED8E-4D5D-B0E9-D112E921B8C5}">
      <dgm:prSet/>
      <dgm:spPr/>
      <dgm:t>
        <a:bodyPr/>
        <a:lstStyle/>
        <a:p>
          <a:endParaRPr lang="ru-RU"/>
        </a:p>
      </dgm:t>
    </dgm:pt>
    <dgm:pt modelId="{08F7046F-8C78-49D6-BDEB-5B04B2A598DE}" type="sibTrans" cxnId="{7BF201D9-ED8E-4D5D-B0E9-D112E921B8C5}">
      <dgm:prSet/>
      <dgm:spPr/>
      <dgm:t>
        <a:bodyPr/>
        <a:lstStyle/>
        <a:p>
          <a:endParaRPr lang="ru-RU"/>
        </a:p>
      </dgm:t>
    </dgm:pt>
    <dgm:pt modelId="{AF6DA2FA-2F72-40DD-B878-CF1E175EB179}">
      <dgm:prSet phldrT="[Текст]" phldr="0"/>
      <dgm:spPr/>
      <dgm:t>
        <a:bodyPr/>
        <a:lstStyle/>
        <a:p>
          <a:r>
            <a:rPr lang="ru-RU" dirty="0">
              <a:latin typeface="Trebuchet MS" panose="020B0603020202020204"/>
            </a:rPr>
            <a:t>Самоврядності</a:t>
          </a:r>
          <a:endParaRPr lang="ru-RU" dirty="0"/>
        </a:p>
      </dgm:t>
    </dgm:pt>
    <dgm:pt modelId="{334E3B86-9C68-4B16-85AC-6BEAD9ADE189}" type="parTrans" cxnId="{7A526C4C-CC68-450B-86FB-2CA618AEE36D}">
      <dgm:prSet/>
      <dgm:spPr/>
      <dgm:t>
        <a:bodyPr/>
        <a:lstStyle/>
        <a:p>
          <a:endParaRPr lang="ru-RU"/>
        </a:p>
      </dgm:t>
    </dgm:pt>
    <dgm:pt modelId="{A8ADE786-2D20-4BE7-940A-F7BE6E064716}" type="sibTrans" cxnId="{7A526C4C-CC68-450B-86FB-2CA618AEE36D}">
      <dgm:prSet/>
      <dgm:spPr/>
      <dgm:t>
        <a:bodyPr/>
        <a:lstStyle/>
        <a:p>
          <a:endParaRPr lang="ru-RU"/>
        </a:p>
      </dgm:t>
    </dgm:pt>
    <dgm:pt modelId="{7D0543A8-BF4E-40F8-9269-A68C91EAB989}">
      <dgm:prSet phldrT="[Текст]"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Вільного</a:t>
          </a:r>
          <a:r>
            <a:rPr lang="ru-RU" dirty="0">
              <a:latin typeface="Trebuchet MS" panose="020B0603020202020204"/>
            </a:rPr>
            <a:t> </a:t>
          </a:r>
          <a:r>
            <a:rPr lang="ru-RU" dirty="0" err="1">
              <a:latin typeface="Trebuchet MS" panose="020B0603020202020204"/>
            </a:rPr>
            <a:t>вибору</a:t>
          </a:r>
          <a:r>
            <a:rPr lang="ru-RU" dirty="0">
              <a:latin typeface="Trebuchet MS" panose="020B0603020202020204"/>
            </a:rPr>
            <a:t> </a:t>
          </a:r>
          <a:r>
            <a:rPr lang="ru-RU" dirty="0" err="1">
              <a:latin typeface="Trebuchet MS" panose="020B0603020202020204"/>
            </a:rPr>
            <a:t>території</a:t>
          </a:r>
          <a:r>
            <a:rPr lang="ru-RU" dirty="0">
              <a:latin typeface="Trebuchet MS" panose="020B0603020202020204"/>
            </a:rPr>
            <a:t> </a:t>
          </a:r>
          <a:r>
            <a:rPr lang="ru-RU" dirty="0" err="1">
              <a:latin typeface="Trebuchet MS" panose="020B0603020202020204"/>
            </a:rPr>
            <a:t>діяльності</a:t>
          </a:r>
          <a:endParaRPr lang="ru-RU" dirty="0"/>
        </a:p>
      </dgm:t>
    </dgm:pt>
    <dgm:pt modelId="{476DE3A3-D26C-411B-9C80-561C6D6056C7}" type="parTrans" cxnId="{35936E82-D144-4588-8658-32AD2838AFE9}">
      <dgm:prSet/>
      <dgm:spPr/>
      <dgm:t>
        <a:bodyPr/>
        <a:lstStyle/>
        <a:p>
          <a:endParaRPr lang="ru-RU"/>
        </a:p>
      </dgm:t>
    </dgm:pt>
    <dgm:pt modelId="{61736280-FBCB-4895-9255-6BE20794D9D6}" type="sibTrans" cxnId="{35936E82-D144-4588-8658-32AD2838AFE9}">
      <dgm:prSet/>
      <dgm:spPr/>
      <dgm:t>
        <a:bodyPr/>
        <a:lstStyle/>
        <a:p>
          <a:endParaRPr lang="ru-RU"/>
        </a:p>
      </dgm:t>
    </dgm:pt>
    <dgm:pt modelId="{1C99A53F-2E27-41BC-A02D-A8753CA22345}">
      <dgm:prSet phldrT="[Текст]"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Рівності</a:t>
          </a:r>
          <a:r>
            <a:rPr lang="ru-RU" dirty="0">
              <a:latin typeface="Trebuchet MS" panose="020B0603020202020204"/>
            </a:rPr>
            <a:t> перед законом</a:t>
          </a:r>
          <a:endParaRPr lang="ru-RU" dirty="0"/>
        </a:p>
      </dgm:t>
    </dgm:pt>
    <dgm:pt modelId="{BFAD9576-680A-43A3-8EFA-E4EB050A607B}" type="parTrans" cxnId="{ED89BE24-09E0-4E38-8458-1C6C5712BD8A}">
      <dgm:prSet/>
      <dgm:spPr/>
      <dgm:t>
        <a:bodyPr/>
        <a:lstStyle/>
        <a:p>
          <a:endParaRPr lang="ru-RU"/>
        </a:p>
      </dgm:t>
    </dgm:pt>
    <dgm:pt modelId="{3FECA3DB-F574-48F6-9EE4-6ECA229E6A97}" type="sibTrans" cxnId="{ED89BE24-09E0-4E38-8458-1C6C5712BD8A}">
      <dgm:prSet/>
      <dgm:spPr/>
      <dgm:t>
        <a:bodyPr/>
        <a:lstStyle/>
        <a:p>
          <a:endParaRPr lang="ru-RU"/>
        </a:p>
      </dgm:t>
    </dgm:pt>
    <dgm:pt modelId="{478F1305-9FD1-4C61-AEBE-CF195E51A765}">
      <dgm:prSet phldr="0"/>
      <dgm:spPr/>
      <dgm:t>
        <a:bodyPr/>
        <a:lstStyle/>
        <a:p>
          <a:pPr rtl="0"/>
          <a:r>
            <a:rPr lang="ru-RU" dirty="0">
              <a:latin typeface="Trebuchet MS" panose="020B0603020202020204"/>
            </a:rPr>
            <a:t>Відсутності майнового інтересу</a:t>
          </a:r>
        </a:p>
      </dgm:t>
    </dgm:pt>
    <dgm:pt modelId="{47475D6D-8BCA-4F31-9F6F-B4483DDB01BF}" type="parTrans" cxnId="{6A51BE52-4925-48E0-B481-ABDE6D24D5B7}">
      <dgm:prSet/>
      <dgm:spPr/>
    </dgm:pt>
    <dgm:pt modelId="{BF056FB4-0BA3-4333-8F80-CD27955191DC}" type="sibTrans" cxnId="{6A51BE52-4925-48E0-B481-ABDE6D24D5B7}">
      <dgm:prSet/>
      <dgm:spPr/>
      <dgm:t>
        <a:bodyPr/>
        <a:lstStyle/>
        <a:p>
          <a:endParaRPr lang="en-US"/>
        </a:p>
      </dgm:t>
    </dgm:pt>
    <dgm:pt modelId="{056CEA3F-A764-4102-B0E6-729C2A736ADD}">
      <dgm:prSet phldr="0"/>
      <dgm:spPr/>
      <dgm:t>
        <a:bodyPr/>
        <a:lstStyle/>
        <a:p>
          <a:endParaRPr lang="ru-RU"/>
        </a:p>
      </dgm:t>
    </dgm:pt>
    <dgm:pt modelId="{846C13B5-B83F-4876-8EAF-38D4A68DEF01}" type="parTrans" cxnId="{75C576DD-AB35-4EAD-951E-5419A8721C83}">
      <dgm:prSet/>
      <dgm:spPr/>
    </dgm:pt>
    <dgm:pt modelId="{3E124D3B-7A6C-48BB-B654-BD7EE9BACFA0}" type="sibTrans" cxnId="{75C576DD-AB35-4EAD-951E-5419A8721C83}">
      <dgm:prSet/>
      <dgm:spPr/>
    </dgm:pt>
    <dgm:pt modelId="{7176A213-2765-4808-9AD5-A6F6977E1C1A}" type="pres">
      <dgm:prSet presAssocID="{1A223665-CB6A-42D7-B82F-CF3710C5BAD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9595646-41EE-452C-8751-1C3F77316FB0}" type="pres">
      <dgm:prSet presAssocID="{1A223665-CB6A-42D7-B82F-CF3710C5BADD}" presName="dummyMaxCanvas" presStyleCnt="0">
        <dgm:presLayoutVars/>
      </dgm:prSet>
      <dgm:spPr/>
    </dgm:pt>
    <dgm:pt modelId="{F21FA8DA-4BA8-43EE-9DA3-2528E7566D5D}" type="pres">
      <dgm:prSet presAssocID="{1A223665-CB6A-42D7-B82F-CF3710C5BADD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87EAA9-6D2D-4256-944B-16EECD4803EA}" type="pres">
      <dgm:prSet presAssocID="{1A223665-CB6A-42D7-B82F-CF3710C5BADD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08A693-3575-43AB-A21E-B7B7F42695F0}" type="pres">
      <dgm:prSet presAssocID="{1A223665-CB6A-42D7-B82F-CF3710C5BADD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FF52C-D14B-46F6-BCD3-B5B6622C21ED}" type="pres">
      <dgm:prSet presAssocID="{1A223665-CB6A-42D7-B82F-CF3710C5BADD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0428A2-192A-4850-BE5E-919AB9BAE3BD}" type="pres">
      <dgm:prSet presAssocID="{1A223665-CB6A-42D7-B82F-CF3710C5BADD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B48541-C343-4E43-AD0F-DC5EA63EACF5}" type="pres">
      <dgm:prSet presAssocID="{1A223665-CB6A-42D7-B82F-CF3710C5BADD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924557-60FA-4F49-9AE5-85FB65B23BF3}" type="pres">
      <dgm:prSet presAssocID="{1A223665-CB6A-42D7-B82F-CF3710C5BADD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607DD0-B4E5-456F-AD65-5D97FE803976}" type="pres">
      <dgm:prSet presAssocID="{1A223665-CB6A-42D7-B82F-CF3710C5BADD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81A16B-C0D0-4F8E-8EAB-66F2F747FBCC}" type="pres">
      <dgm:prSet presAssocID="{1A223665-CB6A-42D7-B82F-CF3710C5BADD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B47720-2430-45B1-B274-41A3A1609B22}" type="pres">
      <dgm:prSet presAssocID="{1A223665-CB6A-42D7-B82F-CF3710C5BADD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546006-3858-4915-A3D3-A69B67E523F7}" type="pres">
      <dgm:prSet presAssocID="{1A223665-CB6A-42D7-B82F-CF3710C5BADD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4E8CE8-1AC7-4A91-A998-4A3BB6F179B9}" type="pres">
      <dgm:prSet presAssocID="{1A223665-CB6A-42D7-B82F-CF3710C5BADD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3A113E-4707-4F99-AD8B-061A31EE28E3}" type="pres">
      <dgm:prSet presAssocID="{1A223665-CB6A-42D7-B82F-CF3710C5BADD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8383E6-48B5-4AD4-9225-3C36FF12AFAE}" type="pres">
      <dgm:prSet presAssocID="{1A223665-CB6A-42D7-B82F-CF3710C5BADD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07A132-6179-4C2F-B6F6-950C91BC223D}" type="presOf" srcId="{61736280-FBCB-4895-9255-6BE20794D9D6}" destId="{42607DD0-B4E5-456F-AD65-5D97FE803976}" srcOrd="0" destOrd="0" presId="urn:microsoft.com/office/officeart/2005/8/layout/vProcess5"/>
    <dgm:cxn modelId="{7F6280C3-8AAC-48A2-A614-3BEAB355657F}" type="presOf" srcId="{A8ADE786-2D20-4BE7-940A-F7BE6E064716}" destId="{8D924557-60FA-4F49-9AE5-85FB65B23BF3}" srcOrd="0" destOrd="0" presId="urn:microsoft.com/office/officeart/2005/8/layout/vProcess5"/>
    <dgm:cxn modelId="{75C576DD-AB35-4EAD-951E-5419A8721C83}" srcId="{1A223665-CB6A-42D7-B82F-CF3710C5BADD}" destId="{056CEA3F-A764-4102-B0E6-729C2A736ADD}" srcOrd="5" destOrd="0" parTransId="{846C13B5-B83F-4876-8EAF-38D4A68DEF01}" sibTransId="{3E124D3B-7A6C-48BB-B654-BD7EE9BACFA0}"/>
    <dgm:cxn modelId="{285F5EE4-6F0A-439C-A52A-343161962A4B}" type="presOf" srcId="{7D0543A8-BF4E-40F8-9269-A68C91EAB989}" destId="{8B4E8CE8-1AC7-4A91-A998-4A3BB6F179B9}" srcOrd="1" destOrd="0" presId="urn:microsoft.com/office/officeart/2005/8/layout/vProcess5"/>
    <dgm:cxn modelId="{246ECFC1-E0FA-4F05-A85A-24DCB6CC1C3A}" type="presOf" srcId="{8360FBDD-2A80-4357-AD97-1527681E5865}" destId="{43B47720-2430-45B1-B274-41A3A1609B22}" srcOrd="1" destOrd="0" presId="urn:microsoft.com/office/officeart/2005/8/layout/vProcess5"/>
    <dgm:cxn modelId="{74063CB7-9A0B-47C8-982D-9A4ADFEE9F4C}" type="presOf" srcId="{478F1305-9FD1-4C61-AEBE-CF195E51A765}" destId="{B00428A2-192A-4850-BE5E-919AB9BAE3BD}" srcOrd="0" destOrd="0" presId="urn:microsoft.com/office/officeart/2005/8/layout/vProcess5"/>
    <dgm:cxn modelId="{90DB4CBD-5C36-4BEF-9CF4-BD522B6B79AE}" type="presOf" srcId="{08F7046F-8C78-49D6-BDEB-5B04B2A598DE}" destId="{B0B48541-C343-4E43-AD0F-DC5EA63EACF5}" srcOrd="0" destOrd="0" presId="urn:microsoft.com/office/officeart/2005/8/layout/vProcess5"/>
    <dgm:cxn modelId="{B51DABBD-DCB5-43D1-9E30-D29531A5159D}" type="presOf" srcId="{478F1305-9FD1-4C61-AEBE-CF195E51A765}" destId="{5F8383E6-48B5-4AD4-9225-3C36FF12AFAE}" srcOrd="1" destOrd="0" presId="urn:microsoft.com/office/officeart/2005/8/layout/vProcess5"/>
    <dgm:cxn modelId="{899EFD58-2D43-44C4-B079-D3F35E7A9AC7}" type="presOf" srcId="{1C99A53F-2E27-41BC-A02D-A8753CA22345}" destId="{E93A113E-4707-4F99-AD8B-061A31EE28E3}" srcOrd="1" destOrd="0" presId="urn:microsoft.com/office/officeart/2005/8/layout/vProcess5"/>
    <dgm:cxn modelId="{8BC54940-363B-48A6-89B0-7AD08E7C2420}" type="presOf" srcId="{7D0543A8-BF4E-40F8-9269-A68C91EAB989}" destId="{E808A693-3575-43AB-A21E-B7B7F42695F0}" srcOrd="0" destOrd="0" presId="urn:microsoft.com/office/officeart/2005/8/layout/vProcess5"/>
    <dgm:cxn modelId="{99A17392-C61C-4202-B560-C327CFD1C629}" type="presOf" srcId="{AF6DA2FA-2F72-40DD-B878-CF1E175EB179}" destId="{20546006-3858-4915-A3D3-A69B67E523F7}" srcOrd="1" destOrd="0" presId="urn:microsoft.com/office/officeart/2005/8/layout/vProcess5"/>
    <dgm:cxn modelId="{7BF201D9-ED8E-4D5D-B0E9-D112E921B8C5}" srcId="{1A223665-CB6A-42D7-B82F-CF3710C5BADD}" destId="{8360FBDD-2A80-4357-AD97-1527681E5865}" srcOrd="0" destOrd="0" parTransId="{0CE199CE-A6D7-4E2F-955B-8C0A29EE0EB2}" sibTransId="{08F7046F-8C78-49D6-BDEB-5B04B2A598DE}"/>
    <dgm:cxn modelId="{ED89BE24-09E0-4E38-8458-1C6C5712BD8A}" srcId="{1A223665-CB6A-42D7-B82F-CF3710C5BADD}" destId="{1C99A53F-2E27-41BC-A02D-A8753CA22345}" srcOrd="3" destOrd="0" parTransId="{BFAD9576-680A-43A3-8EFA-E4EB050A607B}" sibTransId="{3FECA3DB-F574-48F6-9EE4-6ECA229E6A97}"/>
    <dgm:cxn modelId="{40D11A3A-84DD-4F3A-BA39-B90057A74F09}" type="presOf" srcId="{8360FBDD-2A80-4357-AD97-1527681E5865}" destId="{F21FA8DA-4BA8-43EE-9DA3-2528E7566D5D}" srcOrd="0" destOrd="0" presId="urn:microsoft.com/office/officeart/2005/8/layout/vProcess5"/>
    <dgm:cxn modelId="{7A526C4C-CC68-450B-86FB-2CA618AEE36D}" srcId="{1A223665-CB6A-42D7-B82F-CF3710C5BADD}" destId="{AF6DA2FA-2F72-40DD-B878-CF1E175EB179}" srcOrd="1" destOrd="0" parTransId="{334E3B86-9C68-4B16-85AC-6BEAD9ADE189}" sibTransId="{A8ADE786-2D20-4BE7-940A-F7BE6E064716}"/>
    <dgm:cxn modelId="{35936E82-D144-4588-8658-32AD2838AFE9}" srcId="{1A223665-CB6A-42D7-B82F-CF3710C5BADD}" destId="{7D0543A8-BF4E-40F8-9269-A68C91EAB989}" srcOrd="2" destOrd="0" parTransId="{476DE3A3-D26C-411B-9C80-561C6D6056C7}" sibTransId="{61736280-FBCB-4895-9255-6BE20794D9D6}"/>
    <dgm:cxn modelId="{6745372F-AAD5-4C55-84AC-163C114CB899}" type="presOf" srcId="{1C99A53F-2E27-41BC-A02D-A8753CA22345}" destId="{A7AFF52C-D14B-46F6-BCD3-B5B6622C21ED}" srcOrd="0" destOrd="0" presId="urn:microsoft.com/office/officeart/2005/8/layout/vProcess5"/>
    <dgm:cxn modelId="{6A51BE52-4925-48E0-B481-ABDE6D24D5B7}" srcId="{1A223665-CB6A-42D7-B82F-CF3710C5BADD}" destId="{478F1305-9FD1-4C61-AEBE-CF195E51A765}" srcOrd="4" destOrd="0" parTransId="{47475D6D-8BCA-4F31-9F6F-B4483DDB01BF}" sibTransId="{BF056FB4-0BA3-4333-8F80-CD27955191DC}"/>
    <dgm:cxn modelId="{163EA6D4-8A37-4446-9EFC-F4D3A254B999}" type="presOf" srcId="{1A223665-CB6A-42D7-B82F-CF3710C5BADD}" destId="{7176A213-2765-4808-9AD5-A6F6977E1C1A}" srcOrd="0" destOrd="0" presId="urn:microsoft.com/office/officeart/2005/8/layout/vProcess5"/>
    <dgm:cxn modelId="{96B4D62B-F605-48DF-8D8B-B26371F9A5CF}" type="presOf" srcId="{3FECA3DB-F574-48F6-9EE4-6ECA229E6A97}" destId="{0881A16B-C0D0-4F8E-8EAB-66F2F747FBCC}" srcOrd="0" destOrd="0" presId="urn:microsoft.com/office/officeart/2005/8/layout/vProcess5"/>
    <dgm:cxn modelId="{5115C5E0-D20D-4840-873F-7B5188D4DCBD}" type="presOf" srcId="{AF6DA2FA-2F72-40DD-B878-CF1E175EB179}" destId="{E787EAA9-6D2D-4256-944B-16EECD4803EA}" srcOrd="0" destOrd="0" presId="urn:microsoft.com/office/officeart/2005/8/layout/vProcess5"/>
    <dgm:cxn modelId="{56D44013-5604-4BE4-B9D6-AB41E61007D4}" type="presParOf" srcId="{7176A213-2765-4808-9AD5-A6F6977E1C1A}" destId="{49595646-41EE-452C-8751-1C3F77316FB0}" srcOrd="0" destOrd="0" presId="urn:microsoft.com/office/officeart/2005/8/layout/vProcess5"/>
    <dgm:cxn modelId="{7CE291AD-2DB8-4E91-8049-C86194001DDF}" type="presParOf" srcId="{7176A213-2765-4808-9AD5-A6F6977E1C1A}" destId="{F21FA8DA-4BA8-43EE-9DA3-2528E7566D5D}" srcOrd="1" destOrd="0" presId="urn:microsoft.com/office/officeart/2005/8/layout/vProcess5"/>
    <dgm:cxn modelId="{2E307DCB-CC5D-4D14-A927-9508DBD3474D}" type="presParOf" srcId="{7176A213-2765-4808-9AD5-A6F6977E1C1A}" destId="{E787EAA9-6D2D-4256-944B-16EECD4803EA}" srcOrd="2" destOrd="0" presId="urn:microsoft.com/office/officeart/2005/8/layout/vProcess5"/>
    <dgm:cxn modelId="{B1114952-407B-44FF-9F71-BB419D23CDF2}" type="presParOf" srcId="{7176A213-2765-4808-9AD5-A6F6977E1C1A}" destId="{E808A693-3575-43AB-A21E-B7B7F42695F0}" srcOrd="3" destOrd="0" presId="urn:microsoft.com/office/officeart/2005/8/layout/vProcess5"/>
    <dgm:cxn modelId="{F5F395C4-C363-491E-A5BB-B1BEAD5A057C}" type="presParOf" srcId="{7176A213-2765-4808-9AD5-A6F6977E1C1A}" destId="{A7AFF52C-D14B-46F6-BCD3-B5B6622C21ED}" srcOrd="4" destOrd="0" presId="urn:microsoft.com/office/officeart/2005/8/layout/vProcess5"/>
    <dgm:cxn modelId="{5D44C439-394F-4A0C-96E3-7C3093A5B4F5}" type="presParOf" srcId="{7176A213-2765-4808-9AD5-A6F6977E1C1A}" destId="{B00428A2-192A-4850-BE5E-919AB9BAE3BD}" srcOrd="5" destOrd="0" presId="urn:microsoft.com/office/officeart/2005/8/layout/vProcess5"/>
    <dgm:cxn modelId="{958D7129-204A-4A12-812F-F6D4B9892C92}" type="presParOf" srcId="{7176A213-2765-4808-9AD5-A6F6977E1C1A}" destId="{B0B48541-C343-4E43-AD0F-DC5EA63EACF5}" srcOrd="6" destOrd="0" presId="urn:microsoft.com/office/officeart/2005/8/layout/vProcess5"/>
    <dgm:cxn modelId="{BEFAE8E4-756E-4CC1-98BD-8DA189EAB9CF}" type="presParOf" srcId="{7176A213-2765-4808-9AD5-A6F6977E1C1A}" destId="{8D924557-60FA-4F49-9AE5-85FB65B23BF3}" srcOrd="7" destOrd="0" presId="urn:microsoft.com/office/officeart/2005/8/layout/vProcess5"/>
    <dgm:cxn modelId="{C8C70225-E9ED-4960-AB80-E99BA6BF7B30}" type="presParOf" srcId="{7176A213-2765-4808-9AD5-A6F6977E1C1A}" destId="{42607DD0-B4E5-456F-AD65-5D97FE803976}" srcOrd="8" destOrd="0" presId="urn:microsoft.com/office/officeart/2005/8/layout/vProcess5"/>
    <dgm:cxn modelId="{A1E80186-B486-4828-BC03-74190DD5346D}" type="presParOf" srcId="{7176A213-2765-4808-9AD5-A6F6977E1C1A}" destId="{0881A16B-C0D0-4F8E-8EAB-66F2F747FBCC}" srcOrd="9" destOrd="0" presId="urn:microsoft.com/office/officeart/2005/8/layout/vProcess5"/>
    <dgm:cxn modelId="{BBB789F6-F1AE-4801-ABD6-51787555FF99}" type="presParOf" srcId="{7176A213-2765-4808-9AD5-A6F6977E1C1A}" destId="{43B47720-2430-45B1-B274-41A3A1609B22}" srcOrd="10" destOrd="0" presId="urn:microsoft.com/office/officeart/2005/8/layout/vProcess5"/>
    <dgm:cxn modelId="{273F40DB-218F-4BA8-A378-7273E6A59A6C}" type="presParOf" srcId="{7176A213-2765-4808-9AD5-A6F6977E1C1A}" destId="{20546006-3858-4915-A3D3-A69B67E523F7}" srcOrd="11" destOrd="0" presId="urn:microsoft.com/office/officeart/2005/8/layout/vProcess5"/>
    <dgm:cxn modelId="{2FF0CD22-9CF3-4C9F-BAF5-E8D0790F948A}" type="presParOf" srcId="{7176A213-2765-4808-9AD5-A6F6977E1C1A}" destId="{8B4E8CE8-1AC7-4A91-A998-4A3BB6F179B9}" srcOrd="12" destOrd="0" presId="urn:microsoft.com/office/officeart/2005/8/layout/vProcess5"/>
    <dgm:cxn modelId="{8F623D83-C930-4C18-BF0C-27656FECEB87}" type="presParOf" srcId="{7176A213-2765-4808-9AD5-A6F6977E1C1A}" destId="{E93A113E-4707-4F99-AD8B-061A31EE28E3}" srcOrd="13" destOrd="0" presId="urn:microsoft.com/office/officeart/2005/8/layout/vProcess5"/>
    <dgm:cxn modelId="{8E6AD46F-985C-400E-A200-A3C489226540}" type="presParOf" srcId="{7176A213-2765-4808-9AD5-A6F6977E1C1A}" destId="{5F8383E6-48B5-4AD4-9225-3C36FF12AFAE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3D6C9E1-EA2A-4444-9CA4-68A8B4886967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1DD398DE-8E5A-4960-8FE6-839CE3F237A2}">
      <dgm:prSet phldrT="[Текст]" phldr="0"/>
      <dgm:spPr/>
      <dgm:t>
        <a:bodyPr/>
        <a:lstStyle/>
        <a:p>
          <a:pPr rtl="0"/>
          <a:r>
            <a:rPr lang="ru-RU" dirty="0">
              <a:latin typeface="Trebuchet MS" panose="020B0603020202020204"/>
            </a:rPr>
            <a:t>Корпоративна (</a:t>
          </a:r>
          <a:r>
            <a:rPr lang="ru-RU" dirty="0" err="1">
              <a:latin typeface="Trebuchet MS" panose="020B0603020202020204"/>
            </a:rPr>
            <a:t>Австрія</a:t>
          </a:r>
          <a:r>
            <a:rPr lang="ru-RU" dirty="0">
              <a:latin typeface="Trebuchet MS" panose="020B0603020202020204"/>
            </a:rPr>
            <a:t>, ФРН, </a:t>
          </a:r>
          <a:r>
            <a:rPr lang="ru-RU" dirty="0" err="1">
              <a:latin typeface="Trebuchet MS" panose="020B0603020202020204"/>
            </a:rPr>
            <a:t>Франція</a:t>
          </a:r>
          <a:r>
            <a:rPr lang="ru-RU" dirty="0">
              <a:latin typeface="Trebuchet MS" panose="020B0603020202020204"/>
            </a:rPr>
            <a:t>)</a:t>
          </a:r>
          <a:endParaRPr lang="ru-RU" dirty="0"/>
        </a:p>
      </dgm:t>
    </dgm:pt>
    <dgm:pt modelId="{ECDB755C-8BEC-4326-93FD-72964E549D32}" type="parTrans" cxnId="{3A728B77-CD9E-4A90-8108-33DA5F139AA3}">
      <dgm:prSet/>
      <dgm:spPr/>
      <dgm:t>
        <a:bodyPr/>
        <a:lstStyle/>
        <a:p>
          <a:endParaRPr lang="ru-RU"/>
        </a:p>
      </dgm:t>
    </dgm:pt>
    <dgm:pt modelId="{450625B4-618D-4587-A6B3-A0B51813628C}" type="sibTrans" cxnId="{3A728B77-CD9E-4A90-8108-33DA5F139AA3}">
      <dgm:prSet/>
      <dgm:spPr/>
      <dgm:t>
        <a:bodyPr/>
        <a:lstStyle/>
        <a:p>
          <a:endParaRPr lang="ru-RU"/>
        </a:p>
      </dgm:t>
    </dgm:pt>
    <dgm:pt modelId="{9E4360E0-6F7E-4472-84FB-8AF201486A02}">
      <dgm:prSet phldrT="[Текст]"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Повна</a:t>
          </a:r>
          <a:r>
            <a:rPr lang="ru-RU" dirty="0">
              <a:latin typeface="Trebuchet MS" panose="020B0603020202020204"/>
            </a:rPr>
            <a:t> </a:t>
          </a:r>
          <a:r>
            <a:rPr lang="ru-RU" dirty="0" err="1">
              <a:latin typeface="Trebuchet MS" panose="020B0603020202020204"/>
            </a:rPr>
            <a:t>інтеграція</a:t>
          </a:r>
          <a:r>
            <a:rPr lang="ru-RU" dirty="0">
              <a:latin typeface="Trebuchet MS" panose="020B0603020202020204"/>
            </a:rPr>
            <a:t> в </a:t>
          </a:r>
          <a:r>
            <a:rPr lang="ru-RU" dirty="0" err="1">
              <a:latin typeface="Trebuchet MS" panose="020B0603020202020204"/>
            </a:rPr>
            <a:t>структури</a:t>
          </a:r>
          <a:r>
            <a:rPr lang="ru-RU" dirty="0">
              <a:latin typeface="Trebuchet MS" panose="020B0603020202020204"/>
            </a:rPr>
            <a:t> </a:t>
          </a:r>
          <a:r>
            <a:rPr lang="ru-RU" dirty="0" err="1">
              <a:latin typeface="Trebuchet MS" panose="020B0603020202020204"/>
            </a:rPr>
            <a:t>громадянського</a:t>
          </a:r>
          <a:r>
            <a:rPr lang="ru-RU" dirty="0">
              <a:latin typeface="Trebuchet MS" panose="020B0603020202020204"/>
            </a:rPr>
            <a:t> </a:t>
          </a:r>
          <a:r>
            <a:rPr lang="ru-RU" dirty="0" err="1">
              <a:latin typeface="Trebuchet MS" panose="020B0603020202020204"/>
            </a:rPr>
            <a:t>суспільства</a:t>
          </a:r>
          <a:r>
            <a:rPr lang="ru-RU" dirty="0">
              <a:latin typeface="Trebuchet MS" panose="020B0603020202020204"/>
            </a:rPr>
            <a:t>;</a:t>
          </a:r>
          <a:endParaRPr lang="ru-RU" dirty="0"/>
        </a:p>
      </dgm:t>
    </dgm:pt>
    <dgm:pt modelId="{AD850232-76B3-4104-9457-6EFB1B68AEFC}" type="parTrans" cxnId="{ECFDC9D7-3B8F-48D5-9A00-7522516BF059}">
      <dgm:prSet/>
      <dgm:spPr/>
      <dgm:t>
        <a:bodyPr/>
        <a:lstStyle/>
        <a:p>
          <a:endParaRPr lang="ru-RU"/>
        </a:p>
      </dgm:t>
    </dgm:pt>
    <dgm:pt modelId="{4E209111-9C99-42C1-AE15-873DD4E48A9F}" type="sibTrans" cxnId="{ECFDC9D7-3B8F-48D5-9A00-7522516BF059}">
      <dgm:prSet/>
      <dgm:spPr/>
      <dgm:t>
        <a:bodyPr/>
        <a:lstStyle/>
        <a:p>
          <a:endParaRPr lang="ru-RU"/>
        </a:p>
      </dgm:t>
    </dgm:pt>
    <dgm:pt modelId="{378F7CDB-0E8F-4AD7-8511-EE7BD9C12590}">
      <dgm:prSet phldrT="[Текст]"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Квазідержавний</a:t>
          </a:r>
          <a:r>
            <a:rPr lang="ru-RU" dirty="0">
              <a:latin typeface="Trebuchet MS" panose="020B0603020202020204"/>
            </a:rPr>
            <a:t> характер;</a:t>
          </a:r>
          <a:endParaRPr lang="ru-RU" dirty="0"/>
        </a:p>
      </dgm:t>
    </dgm:pt>
    <dgm:pt modelId="{A9ABEE45-309F-4628-AF16-3ECCD60AFF02}" type="parTrans" cxnId="{0F3788A7-B942-401D-8212-7220AC661116}">
      <dgm:prSet/>
      <dgm:spPr/>
      <dgm:t>
        <a:bodyPr/>
        <a:lstStyle/>
        <a:p>
          <a:endParaRPr lang="ru-RU"/>
        </a:p>
      </dgm:t>
    </dgm:pt>
    <dgm:pt modelId="{35D1EC3C-616E-43F1-B26D-C784650A5732}" type="sibTrans" cxnId="{0F3788A7-B942-401D-8212-7220AC661116}">
      <dgm:prSet/>
      <dgm:spPr/>
      <dgm:t>
        <a:bodyPr/>
        <a:lstStyle/>
        <a:p>
          <a:endParaRPr lang="ru-RU"/>
        </a:p>
      </dgm:t>
    </dgm:pt>
    <dgm:pt modelId="{3009820F-D195-4B40-9D6C-F687E96899EC}">
      <dgm:prSet phldrT="[Текст]" phldr="0"/>
      <dgm:spPr/>
      <dgm:t>
        <a:bodyPr/>
        <a:lstStyle/>
        <a:p>
          <a:r>
            <a:rPr lang="ru-RU" dirty="0">
              <a:latin typeface="Trebuchet MS" panose="020B0603020202020204"/>
            </a:rPr>
            <a:t>Професійність</a:t>
          </a:r>
          <a:endParaRPr lang="ru-RU" dirty="0"/>
        </a:p>
      </dgm:t>
    </dgm:pt>
    <dgm:pt modelId="{32B19861-5611-45FE-80E9-3B4FF9FED5A4}" type="parTrans" cxnId="{D79A7275-E655-42AA-9370-9554DE3A0FC0}">
      <dgm:prSet/>
      <dgm:spPr/>
      <dgm:t>
        <a:bodyPr/>
        <a:lstStyle/>
        <a:p>
          <a:endParaRPr lang="ru-RU"/>
        </a:p>
      </dgm:t>
    </dgm:pt>
    <dgm:pt modelId="{3DFBEA95-6517-42F6-A562-1C375374A6E7}" type="sibTrans" cxnId="{D79A7275-E655-42AA-9370-9554DE3A0FC0}">
      <dgm:prSet/>
      <dgm:spPr/>
      <dgm:t>
        <a:bodyPr/>
        <a:lstStyle/>
        <a:p>
          <a:endParaRPr lang="ru-RU"/>
        </a:p>
      </dgm:t>
    </dgm:pt>
    <dgm:pt modelId="{985C1431-50B1-4A1B-BF74-EDD3AF252468}">
      <dgm:prSet phldrT="[Текст]"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Англосаксонська</a:t>
          </a:r>
          <a:r>
            <a:rPr lang="ru-RU" dirty="0">
              <a:latin typeface="Trebuchet MS" panose="020B0603020202020204"/>
            </a:rPr>
            <a:t> (</a:t>
          </a:r>
          <a:r>
            <a:rPr lang="ru-RU" dirty="0" err="1">
              <a:latin typeface="Trebuchet MS" panose="020B0603020202020204"/>
            </a:rPr>
            <a:t>Великобританія</a:t>
          </a:r>
          <a:r>
            <a:rPr lang="ru-RU" dirty="0">
              <a:latin typeface="Trebuchet MS" panose="020B0603020202020204"/>
            </a:rPr>
            <a:t>, США)</a:t>
          </a:r>
          <a:endParaRPr lang="ru-RU" dirty="0"/>
        </a:p>
      </dgm:t>
    </dgm:pt>
    <dgm:pt modelId="{590BBC00-B4A1-4BFB-8BF6-D32D18913060}" type="parTrans" cxnId="{6628A9BD-662A-42E3-AA49-195FF515B14B}">
      <dgm:prSet/>
      <dgm:spPr/>
      <dgm:t>
        <a:bodyPr/>
        <a:lstStyle/>
        <a:p>
          <a:endParaRPr lang="ru-RU"/>
        </a:p>
      </dgm:t>
    </dgm:pt>
    <dgm:pt modelId="{8FD3FAA6-5F1F-4B70-8C74-6EAC424C2214}" type="sibTrans" cxnId="{6628A9BD-662A-42E3-AA49-195FF515B14B}">
      <dgm:prSet/>
      <dgm:spPr/>
      <dgm:t>
        <a:bodyPr/>
        <a:lstStyle/>
        <a:p>
          <a:endParaRPr lang="ru-RU"/>
        </a:p>
      </dgm:t>
    </dgm:pt>
    <dgm:pt modelId="{D75F398B-81E0-4BFE-9DA7-FE3D104C3DC8}">
      <dgm:prSet phldrT="[Текст]"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Громадські</a:t>
          </a:r>
          <a:r>
            <a:rPr lang="ru-RU" dirty="0">
              <a:latin typeface="Trebuchet MS" panose="020B0603020202020204"/>
            </a:rPr>
            <a:t> засади </a:t>
          </a:r>
          <a:r>
            <a:rPr lang="ru-RU" dirty="0" err="1">
              <a:latin typeface="Trebuchet MS" panose="020B0603020202020204"/>
            </a:rPr>
            <a:t>діяльності</a:t>
          </a:r>
          <a:r>
            <a:rPr lang="ru-RU" dirty="0">
              <a:latin typeface="Trebuchet MS" panose="020B0603020202020204"/>
            </a:rPr>
            <a:t>;</a:t>
          </a:r>
          <a:endParaRPr lang="ru-RU" dirty="0"/>
        </a:p>
      </dgm:t>
    </dgm:pt>
    <dgm:pt modelId="{9DFBB2A2-0FB0-4270-B25A-272F2A62ED18}" type="parTrans" cxnId="{0639E63A-664A-4267-8CAC-6BDBB86540C9}">
      <dgm:prSet/>
      <dgm:spPr/>
      <dgm:t>
        <a:bodyPr/>
        <a:lstStyle/>
        <a:p>
          <a:endParaRPr lang="ru-RU"/>
        </a:p>
      </dgm:t>
    </dgm:pt>
    <dgm:pt modelId="{9592E4A3-1106-4F55-BA7E-A67908A79BB7}" type="sibTrans" cxnId="{0639E63A-664A-4267-8CAC-6BDBB86540C9}">
      <dgm:prSet/>
      <dgm:spPr/>
      <dgm:t>
        <a:bodyPr/>
        <a:lstStyle/>
        <a:p>
          <a:endParaRPr lang="ru-RU"/>
        </a:p>
      </dgm:t>
    </dgm:pt>
    <dgm:pt modelId="{C3E13771-7968-41A7-BDFD-84710ED03DA8}">
      <dgm:prSet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Приватний</a:t>
          </a:r>
          <a:r>
            <a:rPr lang="ru-RU" dirty="0">
              <a:latin typeface="Trebuchet MS" panose="020B0603020202020204"/>
            </a:rPr>
            <a:t> характер;</a:t>
          </a:r>
        </a:p>
      </dgm:t>
    </dgm:pt>
    <dgm:pt modelId="{4901F703-EB35-4E46-8FA5-02D9C64B467F}" type="parTrans" cxnId="{B2B9E95A-2F89-4E11-BB1C-47F9FFC86797}">
      <dgm:prSet/>
      <dgm:spPr/>
    </dgm:pt>
    <dgm:pt modelId="{B7A7AA7D-542E-4B38-8AEE-2EF2E344CD00}" type="sibTrans" cxnId="{B2B9E95A-2F89-4E11-BB1C-47F9FFC86797}">
      <dgm:prSet/>
      <dgm:spPr/>
      <dgm:t>
        <a:bodyPr/>
        <a:lstStyle/>
        <a:p>
          <a:endParaRPr lang="ru-RU"/>
        </a:p>
      </dgm:t>
    </dgm:pt>
    <dgm:pt modelId="{B6FCA174-DD89-466C-BD21-EF80B76C97A9}">
      <dgm:prSet phldr="0"/>
      <dgm:spPr/>
      <dgm:t>
        <a:bodyPr/>
        <a:lstStyle/>
        <a:p>
          <a:pPr rtl="0"/>
          <a:r>
            <a:rPr lang="ru-RU" dirty="0">
              <a:latin typeface="Trebuchet MS" panose="020B0603020202020204"/>
            </a:rPr>
            <a:t>Ідеологічна спорідненість</a:t>
          </a:r>
        </a:p>
      </dgm:t>
    </dgm:pt>
    <dgm:pt modelId="{68B58E26-427B-4F48-A38E-434986F1E4E1}" type="parTrans" cxnId="{2310F021-0DAE-48E6-B598-AC5BA9BC4A93}">
      <dgm:prSet/>
      <dgm:spPr/>
    </dgm:pt>
    <dgm:pt modelId="{7B644E98-543C-4FF5-A171-912AC35C8D08}" type="sibTrans" cxnId="{2310F021-0DAE-48E6-B598-AC5BA9BC4A93}">
      <dgm:prSet/>
      <dgm:spPr/>
      <dgm:t>
        <a:bodyPr/>
        <a:lstStyle/>
        <a:p>
          <a:endParaRPr lang="ru-RU"/>
        </a:p>
      </dgm:t>
    </dgm:pt>
    <dgm:pt modelId="{A12EAF56-1F6D-4A49-BD19-19E56E14BB93}">
      <dgm:prSet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Скандинавська</a:t>
          </a:r>
          <a:r>
            <a:rPr lang="ru-RU" dirty="0">
              <a:latin typeface="Trebuchet MS" panose="020B0603020202020204"/>
            </a:rPr>
            <a:t> (</a:t>
          </a:r>
          <a:r>
            <a:rPr lang="ru-RU" dirty="0" err="1">
              <a:latin typeface="Trebuchet MS" panose="020B0603020202020204"/>
            </a:rPr>
            <a:t>Фінляндія</a:t>
          </a:r>
          <a:r>
            <a:rPr lang="ru-RU" dirty="0">
              <a:latin typeface="Trebuchet MS" panose="020B0603020202020204"/>
            </a:rPr>
            <a:t>, </a:t>
          </a:r>
          <a:r>
            <a:rPr lang="ru-RU" dirty="0" err="1">
              <a:latin typeface="Trebuchet MS" panose="020B0603020202020204"/>
            </a:rPr>
            <a:t>Норвегія</a:t>
          </a:r>
          <a:r>
            <a:rPr lang="ru-RU" dirty="0">
              <a:latin typeface="Trebuchet MS" panose="020B0603020202020204"/>
            </a:rPr>
            <a:t>, </a:t>
          </a:r>
          <a:r>
            <a:rPr lang="ru-RU" dirty="0" err="1">
              <a:latin typeface="Trebuchet MS" panose="020B0603020202020204"/>
            </a:rPr>
            <a:t>Швеція</a:t>
          </a:r>
          <a:r>
            <a:rPr lang="ru-RU" dirty="0">
              <a:latin typeface="Trebuchet MS" panose="020B0603020202020204"/>
            </a:rPr>
            <a:t>)</a:t>
          </a:r>
        </a:p>
      </dgm:t>
    </dgm:pt>
    <dgm:pt modelId="{341ADF20-2C08-4402-ADCF-683F03609B48}" type="parTrans" cxnId="{1769413C-01C4-41A1-BEC3-46C7791214A1}">
      <dgm:prSet/>
      <dgm:spPr/>
    </dgm:pt>
    <dgm:pt modelId="{88B98994-E864-4274-A6EB-98BE3D244C9C}" type="sibTrans" cxnId="{1769413C-01C4-41A1-BEC3-46C7791214A1}">
      <dgm:prSet/>
      <dgm:spPr/>
      <dgm:t>
        <a:bodyPr/>
        <a:lstStyle/>
        <a:p>
          <a:endParaRPr lang="ru-RU"/>
        </a:p>
      </dgm:t>
    </dgm:pt>
    <dgm:pt modelId="{6196D2D9-0B3F-4628-87B9-774550B24642}">
      <dgm:prSet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Об'єднання</a:t>
          </a:r>
          <a:r>
            <a:rPr lang="ru-RU" dirty="0">
              <a:latin typeface="Trebuchet MS" panose="020B0603020202020204"/>
            </a:rPr>
            <a:t> за сферою </a:t>
          </a:r>
          <a:r>
            <a:rPr lang="ru-RU" dirty="0" err="1">
              <a:latin typeface="Trebuchet MS" panose="020B0603020202020204"/>
            </a:rPr>
            <a:t>діяльності</a:t>
          </a:r>
          <a:r>
            <a:rPr lang="ru-RU" dirty="0">
              <a:latin typeface="Trebuchet MS" panose="020B0603020202020204"/>
            </a:rPr>
            <a:t>;</a:t>
          </a:r>
        </a:p>
      </dgm:t>
    </dgm:pt>
    <dgm:pt modelId="{16F78DA8-9B8C-4829-B836-E9791D642CA4}" type="parTrans" cxnId="{7594793A-9586-4124-9695-B00291628AC3}">
      <dgm:prSet/>
      <dgm:spPr/>
    </dgm:pt>
    <dgm:pt modelId="{63C6A94D-AC2C-47EC-93A6-BDC3B9EB9125}" type="sibTrans" cxnId="{7594793A-9586-4124-9695-B00291628AC3}">
      <dgm:prSet/>
      <dgm:spPr/>
    </dgm:pt>
    <dgm:pt modelId="{6C018ED1-F948-4195-AECA-94D3C7F4602B}">
      <dgm:prSet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Заміщення</a:t>
          </a:r>
          <a:r>
            <a:rPr lang="ru-RU" dirty="0">
              <a:latin typeface="Trebuchet MS" panose="020B0603020202020204"/>
            </a:rPr>
            <a:t> </a:t>
          </a:r>
          <a:r>
            <a:rPr lang="ru-RU" dirty="0" err="1">
              <a:latin typeface="Trebuchet MS" panose="020B0603020202020204"/>
            </a:rPr>
            <a:t>держави</a:t>
          </a:r>
          <a:r>
            <a:rPr lang="ru-RU" dirty="0">
              <a:latin typeface="Trebuchet MS" panose="020B0603020202020204"/>
            </a:rPr>
            <a:t> у </a:t>
          </a:r>
          <a:r>
            <a:rPr lang="ru-RU" dirty="0" err="1">
              <a:latin typeface="Trebuchet MS" panose="020B0603020202020204"/>
            </a:rPr>
            <a:t>деяких</a:t>
          </a:r>
          <a:r>
            <a:rPr lang="ru-RU" dirty="0">
              <a:latin typeface="Trebuchet MS" panose="020B0603020202020204"/>
            </a:rPr>
            <a:t> сферах;</a:t>
          </a:r>
        </a:p>
      </dgm:t>
    </dgm:pt>
    <dgm:pt modelId="{A4F1BBF7-A3C4-4A48-9331-E03E41300665}" type="parTrans" cxnId="{D6639E50-5102-4896-AF9A-404677769DFB}">
      <dgm:prSet/>
      <dgm:spPr/>
    </dgm:pt>
    <dgm:pt modelId="{13D3BF2B-F5F9-44AC-B144-FAFF6CEFF14D}" type="sibTrans" cxnId="{D6639E50-5102-4896-AF9A-404677769DFB}">
      <dgm:prSet/>
      <dgm:spPr/>
    </dgm:pt>
    <dgm:pt modelId="{CB18CEEF-1356-47D2-BADF-44766E8B6C60}">
      <dgm:prSet phldr="0"/>
      <dgm:spPr/>
      <dgm:t>
        <a:bodyPr/>
        <a:lstStyle/>
        <a:p>
          <a:pPr rtl="0"/>
          <a:r>
            <a:rPr lang="ru-RU" dirty="0">
              <a:latin typeface="Trebuchet MS" panose="020B0603020202020204"/>
            </a:rPr>
            <a:t>Групи тиску</a:t>
          </a:r>
        </a:p>
      </dgm:t>
    </dgm:pt>
    <dgm:pt modelId="{AAB7BCDB-488B-4168-97B9-DA6BC9BACDBA}" type="parTrans" cxnId="{90F26AFB-31C2-4017-9590-875E738E4348}">
      <dgm:prSet/>
      <dgm:spPr/>
    </dgm:pt>
    <dgm:pt modelId="{3FA2D147-86FC-40B9-9942-5631CCEE3DB2}" type="sibTrans" cxnId="{90F26AFB-31C2-4017-9590-875E738E4348}">
      <dgm:prSet/>
      <dgm:spPr/>
    </dgm:pt>
    <dgm:pt modelId="{C9E7C846-C3E8-4964-AC33-6E08BDD3F6A6}">
      <dgm:prSet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Середземноморська</a:t>
          </a:r>
          <a:r>
            <a:rPr lang="ru-RU" dirty="0">
              <a:latin typeface="Trebuchet MS" panose="020B0603020202020204"/>
            </a:rPr>
            <a:t> (</a:t>
          </a:r>
          <a:r>
            <a:rPr lang="ru-RU" dirty="0" err="1">
              <a:latin typeface="Trebuchet MS" panose="020B0603020202020204"/>
            </a:rPr>
            <a:t>Італія</a:t>
          </a:r>
          <a:r>
            <a:rPr lang="ru-RU" dirty="0">
              <a:latin typeface="Trebuchet MS" panose="020B0603020202020204"/>
            </a:rPr>
            <a:t>, </a:t>
          </a:r>
          <a:r>
            <a:rPr lang="ru-RU" dirty="0" err="1">
              <a:latin typeface="Trebuchet MS" panose="020B0603020202020204"/>
            </a:rPr>
            <a:t>Іспанія</a:t>
          </a:r>
          <a:r>
            <a:rPr lang="ru-RU" dirty="0">
              <a:latin typeface="Trebuchet MS" panose="020B0603020202020204"/>
            </a:rPr>
            <a:t>, Греція)</a:t>
          </a:r>
        </a:p>
      </dgm:t>
    </dgm:pt>
    <dgm:pt modelId="{5191B48E-2C48-4757-BC5F-38FA584C7E3F}" type="parTrans" cxnId="{2DEB9704-7A2D-4DB2-8E0F-54963EA5FEB3}">
      <dgm:prSet/>
      <dgm:spPr/>
    </dgm:pt>
    <dgm:pt modelId="{65174A58-AEDA-441B-B3D2-539F25985573}" type="sibTrans" cxnId="{2DEB9704-7A2D-4DB2-8E0F-54963EA5FEB3}">
      <dgm:prSet/>
      <dgm:spPr/>
      <dgm:t>
        <a:bodyPr/>
        <a:lstStyle/>
        <a:p>
          <a:endParaRPr lang="ru-RU"/>
        </a:p>
      </dgm:t>
    </dgm:pt>
    <dgm:pt modelId="{F1C24975-7D51-4D08-9554-4DFEE35C3D3F}">
      <dgm:prSet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Значні</a:t>
          </a:r>
          <a:r>
            <a:rPr lang="ru-RU" dirty="0">
              <a:latin typeface="Trebuchet MS" panose="020B0603020202020204"/>
            </a:rPr>
            <a:t> </a:t>
          </a:r>
          <a:r>
            <a:rPr lang="ru-RU" dirty="0" err="1">
              <a:latin typeface="Trebuchet MS" panose="020B0603020202020204"/>
            </a:rPr>
            <a:t>обмеження</a:t>
          </a:r>
          <a:r>
            <a:rPr lang="ru-RU" dirty="0">
              <a:latin typeface="Trebuchet MS" panose="020B0603020202020204"/>
            </a:rPr>
            <a:t> і заборони;</a:t>
          </a:r>
        </a:p>
      </dgm:t>
    </dgm:pt>
    <dgm:pt modelId="{8D26EAF9-12C0-49C2-BCA3-022B00DC5E6D}" type="parTrans" cxnId="{F4EBAFB3-D82D-49DF-82B9-EC0687BC68D6}">
      <dgm:prSet/>
      <dgm:spPr/>
    </dgm:pt>
    <dgm:pt modelId="{AFC125DB-01C1-48AB-8BF9-F575DE06A286}" type="sibTrans" cxnId="{F4EBAFB3-D82D-49DF-82B9-EC0687BC68D6}">
      <dgm:prSet/>
      <dgm:spPr/>
    </dgm:pt>
    <dgm:pt modelId="{9E385671-3AC4-425E-84F6-3D9C7F95E4BC}">
      <dgm:prSet phldr="0"/>
      <dgm:spPr/>
      <dgm:t>
        <a:bodyPr/>
        <a:lstStyle/>
        <a:p>
          <a:pPr rtl="0"/>
          <a:r>
            <a:rPr lang="ru-RU" dirty="0" err="1">
              <a:latin typeface="Trebuchet MS" panose="020B0603020202020204"/>
            </a:rPr>
            <a:t>Слабкий</a:t>
          </a:r>
          <a:r>
            <a:rPr lang="ru-RU" dirty="0">
              <a:latin typeface="Trebuchet MS" panose="020B0603020202020204"/>
            </a:rPr>
            <a:t> </a:t>
          </a:r>
          <a:r>
            <a:rPr lang="ru-RU" dirty="0" err="1">
              <a:latin typeface="Trebuchet MS" panose="020B0603020202020204"/>
            </a:rPr>
            <a:t>розвиток</a:t>
          </a:r>
          <a:r>
            <a:rPr lang="ru-RU" dirty="0">
              <a:latin typeface="Trebuchet MS" panose="020B0603020202020204"/>
            </a:rPr>
            <a:t> ГО</a:t>
          </a:r>
        </a:p>
      </dgm:t>
    </dgm:pt>
    <dgm:pt modelId="{C91C0CB1-EFD0-4B2D-B5DD-2EE3A10BF148}" type="parTrans" cxnId="{7234594A-03CE-4C94-9E2F-27AE2BD332C9}">
      <dgm:prSet/>
      <dgm:spPr/>
    </dgm:pt>
    <dgm:pt modelId="{B3742CB9-74BA-41A5-9B4F-8CA9B11D1D40}" type="sibTrans" cxnId="{7234594A-03CE-4C94-9E2F-27AE2BD332C9}">
      <dgm:prSet/>
      <dgm:spPr/>
    </dgm:pt>
    <dgm:pt modelId="{44050498-37AA-4D9E-961E-FEC48F410CB0}" type="pres">
      <dgm:prSet presAssocID="{03D6C9E1-EA2A-4444-9CA4-68A8B488696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125979-4B0D-48B5-8C73-713DA6EEA809}" type="pres">
      <dgm:prSet presAssocID="{1DD398DE-8E5A-4960-8FE6-839CE3F237A2}" presName="parentLin" presStyleCnt="0"/>
      <dgm:spPr/>
    </dgm:pt>
    <dgm:pt modelId="{78C9D763-9DFF-437F-9E6C-C820288478ED}" type="pres">
      <dgm:prSet presAssocID="{1DD398DE-8E5A-4960-8FE6-839CE3F237A2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3B9900BB-E62F-4BE8-965B-22208F4291FE}" type="pres">
      <dgm:prSet presAssocID="{1DD398DE-8E5A-4960-8FE6-839CE3F237A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5F5F7B-2A25-4978-B3DD-3CFC23D80A22}" type="pres">
      <dgm:prSet presAssocID="{1DD398DE-8E5A-4960-8FE6-839CE3F237A2}" presName="negativeSpace" presStyleCnt="0"/>
      <dgm:spPr/>
    </dgm:pt>
    <dgm:pt modelId="{7D665DC2-7891-43D8-9DD0-4D1CF0142B10}" type="pres">
      <dgm:prSet presAssocID="{1DD398DE-8E5A-4960-8FE6-839CE3F237A2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9B9C85-32B4-4D14-A1A9-DFDD33503AA2}" type="pres">
      <dgm:prSet presAssocID="{450625B4-618D-4587-A6B3-A0B51813628C}" presName="spaceBetweenRectangles" presStyleCnt="0"/>
      <dgm:spPr/>
    </dgm:pt>
    <dgm:pt modelId="{7219315A-E082-48B8-BBA4-489C34A4B6F3}" type="pres">
      <dgm:prSet presAssocID="{985C1431-50B1-4A1B-BF74-EDD3AF252468}" presName="parentLin" presStyleCnt="0"/>
      <dgm:spPr/>
    </dgm:pt>
    <dgm:pt modelId="{92B3F0EB-DF16-4366-B050-9FA7725EFC0C}" type="pres">
      <dgm:prSet presAssocID="{985C1431-50B1-4A1B-BF74-EDD3AF252468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05F07E3-E58F-4ACE-BA0D-0AD75CDEF2F5}" type="pres">
      <dgm:prSet presAssocID="{985C1431-50B1-4A1B-BF74-EDD3AF252468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AE2F78-8F71-4D59-9050-9CA019F96263}" type="pres">
      <dgm:prSet presAssocID="{985C1431-50B1-4A1B-BF74-EDD3AF252468}" presName="negativeSpace" presStyleCnt="0"/>
      <dgm:spPr/>
    </dgm:pt>
    <dgm:pt modelId="{68117AA2-4E11-4F63-90FA-E4ADACBF1002}" type="pres">
      <dgm:prSet presAssocID="{985C1431-50B1-4A1B-BF74-EDD3AF252468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10C01C-0C84-4104-9374-EDBA2738FCE6}" type="pres">
      <dgm:prSet presAssocID="{8FD3FAA6-5F1F-4B70-8C74-6EAC424C2214}" presName="spaceBetweenRectangles" presStyleCnt="0"/>
      <dgm:spPr/>
    </dgm:pt>
    <dgm:pt modelId="{C41BE664-AD43-4A9E-8CC9-B9086EB13502}" type="pres">
      <dgm:prSet presAssocID="{A12EAF56-1F6D-4A49-BD19-19E56E14BB93}" presName="parentLin" presStyleCnt="0"/>
      <dgm:spPr/>
    </dgm:pt>
    <dgm:pt modelId="{9ADAB23A-EA88-4FD4-8100-251F918C5C46}" type="pres">
      <dgm:prSet presAssocID="{A12EAF56-1F6D-4A49-BD19-19E56E14BB93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64D35DF9-6C10-44C9-848A-BBD1C5EC0E44}" type="pres">
      <dgm:prSet presAssocID="{A12EAF56-1F6D-4A49-BD19-19E56E14BB93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8F331A-0CE2-4800-89E0-86F61D45E716}" type="pres">
      <dgm:prSet presAssocID="{A12EAF56-1F6D-4A49-BD19-19E56E14BB93}" presName="negativeSpace" presStyleCnt="0"/>
      <dgm:spPr/>
    </dgm:pt>
    <dgm:pt modelId="{08892064-D7B6-440A-9862-B61EFE91EA13}" type="pres">
      <dgm:prSet presAssocID="{A12EAF56-1F6D-4A49-BD19-19E56E14BB93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2A366B-8133-41B5-9E38-1DADF1C6B272}" type="pres">
      <dgm:prSet presAssocID="{88B98994-E864-4274-A6EB-98BE3D244C9C}" presName="spaceBetweenRectangles" presStyleCnt="0"/>
      <dgm:spPr/>
    </dgm:pt>
    <dgm:pt modelId="{9243A9A1-805A-4200-867A-FAD663E804B9}" type="pres">
      <dgm:prSet presAssocID="{C9E7C846-C3E8-4964-AC33-6E08BDD3F6A6}" presName="parentLin" presStyleCnt="0"/>
      <dgm:spPr/>
    </dgm:pt>
    <dgm:pt modelId="{BEFA4A96-FA0A-46C5-A137-25F6E9D97960}" type="pres">
      <dgm:prSet presAssocID="{C9E7C846-C3E8-4964-AC33-6E08BDD3F6A6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C6B57E0D-72C6-424A-96F0-EFCDFABC8A64}" type="pres">
      <dgm:prSet presAssocID="{C9E7C846-C3E8-4964-AC33-6E08BDD3F6A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D14BC1-BB2A-4243-BAAB-1F521BC0139E}" type="pres">
      <dgm:prSet presAssocID="{C9E7C846-C3E8-4964-AC33-6E08BDD3F6A6}" presName="negativeSpace" presStyleCnt="0"/>
      <dgm:spPr/>
    </dgm:pt>
    <dgm:pt modelId="{F2A70C33-8F18-4EB2-82DE-5341453D9621}" type="pres">
      <dgm:prSet presAssocID="{C9E7C846-C3E8-4964-AC33-6E08BDD3F6A6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B9CE97-C62A-4EC6-AFFC-318DB90B7715}" type="presOf" srcId="{C9E7C846-C3E8-4964-AC33-6E08BDD3F6A6}" destId="{C6B57E0D-72C6-424A-96F0-EFCDFABC8A64}" srcOrd="1" destOrd="0" presId="urn:microsoft.com/office/officeart/2005/8/layout/list1"/>
    <dgm:cxn modelId="{866C00D5-0859-4C32-9296-5DA5B4CF3C6E}" type="presOf" srcId="{F1C24975-7D51-4D08-9554-4DFEE35C3D3F}" destId="{F2A70C33-8F18-4EB2-82DE-5341453D9621}" srcOrd="0" destOrd="0" presId="urn:microsoft.com/office/officeart/2005/8/layout/list1"/>
    <dgm:cxn modelId="{EAE9922B-6B1C-4310-8075-0AD5DD781CCF}" type="presOf" srcId="{A12EAF56-1F6D-4A49-BD19-19E56E14BB93}" destId="{9ADAB23A-EA88-4FD4-8100-251F918C5C46}" srcOrd="0" destOrd="0" presId="urn:microsoft.com/office/officeart/2005/8/layout/list1"/>
    <dgm:cxn modelId="{6628A9BD-662A-42E3-AA49-195FF515B14B}" srcId="{03D6C9E1-EA2A-4444-9CA4-68A8B4886967}" destId="{985C1431-50B1-4A1B-BF74-EDD3AF252468}" srcOrd="1" destOrd="0" parTransId="{590BBC00-B4A1-4BFB-8BF6-D32D18913060}" sibTransId="{8FD3FAA6-5F1F-4B70-8C74-6EAC424C2214}"/>
    <dgm:cxn modelId="{3A728B77-CD9E-4A90-8108-33DA5F139AA3}" srcId="{03D6C9E1-EA2A-4444-9CA4-68A8B4886967}" destId="{1DD398DE-8E5A-4960-8FE6-839CE3F237A2}" srcOrd="0" destOrd="0" parTransId="{ECDB755C-8BEC-4326-93FD-72964E549D32}" sibTransId="{450625B4-618D-4587-A6B3-A0B51813628C}"/>
    <dgm:cxn modelId="{2310F021-0DAE-48E6-B598-AC5BA9BC4A93}" srcId="{985C1431-50B1-4A1B-BF74-EDD3AF252468}" destId="{B6FCA174-DD89-466C-BD21-EF80B76C97A9}" srcOrd="2" destOrd="0" parTransId="{68B58E26-427B-4F48-A38E-434986F1E4E1}" sibTransId="{7B644E98-543C-4FF5-A171-912AC35C8D08}"/>
    <dgm:cxn modelId="{04132533-75D6-4EA4-9EB9-C08E0D30B162}" type="presOf" srcId="{D75F398B-81E0-4BFE-9DA7-FE3D104C3DC8}" destId="{68117AA2-4E11-4F63-90FA-E4ADACBF1002}" srcOrd="0" destOrd="0" presId="urn:microsoft.com/office/officeart/2005/8/layout/list1"/>
    <dgm:cxn modelId="{2DEB9704-7A2D-4DB2-8E0F-54963EA5FEB3}" srcId="{03D6C9E1-EA2A-4444-9CA4-68A8B4886967}" destId="{C9E7C846-C3E8-4964-AC33-6E08BDD3F6A6}" srcOrd="3" destOrd="0" parTransId="{5191B48E-2C48-4757-BC5F-38FA584C7E3F}" sibTransId="{65174A58-AEDA-441B-B3D2-539F25985573}"/>
    <dgm:cxn modelId="{F4D99332-6045-48E5-A66A-6F822C8866D3}" type="presOf" srcId="{C9E7C846-C3E8-4964-AC33-6E08BDD3F6A6}" destId="{BEFA4A96-FA0A-46C5-A137-25F6E9D97960}" srcOrd="0" destOrd="0" presId="urn:microsoft.com/office/officeart/2005/8/layout/list1"/>
    <dgm:cxn modelId="{7D95BC8C-7398-448C-B3EB-1F3A761B0711}" type="presOf" srcId="{9E4360E0-6F7E-4472-84FB-8AF201486A02}" destId="{7D665DC2-7891-43D8-9DD0-4D1CF0142B10}" srcOrd="0" destOrd="0" presId="urn:microsoft.com/office/officeart/2005/8/layout/list1"/>
    <dgm:cxn modelId="{ECFDC9D7-3B8F-48D5-9A00-7522516BF059}" srcId="{1DD398DE-8E5A-4960-8FE6-839CE3F237A2}" destId="{9E4360E0-6F7E-4472-84FB-8AF201486A02}" srcOrd="0" destOrd="0" parTransId="{AD850232-76B3-4104-9457-6EFB1B68AEFC}" sibTransId="{4E209111-9C99-42C1-AE15-873DD4E48A9F}"/>
    <dgm:cxn modelId="{7234594A-03CE-4C94-9E2F-27AE2BD332C9}" srcId="{C9E7C846-C3E8-4964-AC33-6E08BDD3F6A6}" destId="{9E385671-3AC4-425E-84F6-3D9C7F95E4BC}" srcOrd="1" destOrd="0" parTransId="{C91C0CB1-EFD0-4B2D-B5DD-2EE3A10BF148}" sibTransId="{B3742CB9-74BA-41A5-9B4F-8CA9B11D1D40}"/>
    <dgm:cxn modelId="{0F3788A7-B942-401D-8212-7220AC661116}" srcId="{1DD398DE-8E5A-4960-8FE6-839CE3F237A2}" destId="{378F7CDB-0E8F-4AD7-8511-EE7BD9C12590}" srcOrd="1" destOrd="0" parTransId="{A9ABEE45-309F-4628-AF16-3ECCD60AFF02}" sibTransId="{35D1EC3C-616E-43F1-B26D-C784650A5732}"/>
    <dgm:cxn modelId="{E9892CB8-0427-433C-9F08-E8EBD3D48245}" type="presOf" srcId="{CB18CEEF-1356-47D2-BADF-44766E8B6C60}" destId="{08892064-D7B6-440A-9862-B61EFE91EA13}" srcOrd="0" destOrd="2" presId="urn:microsoft.com/office/officeart/2005/8/layout/list1"/>
    <dgm:cxn modelId="{B6A6AD87-A2EC-489A-9867-8371ABA44FB6}" type="presOf" srcId="{03D6C9E1-EA2A-4444-9CA4-68A8B4886967}" destId="{44050498-37AA-4D9E-961E-FEC48F410CB0}" srcOrd="0" destOrd="0" presId="urn:microsoft.com/office/officeart/2005/8/layout/list1"/>
    <dgm:cxn modelId="{0639E63A-664A-4267-8CAC-6BDBB86540C9}" srcId="{985C1431-50B1-4A1B-BF74-EDD3AF252468}" destId="{D75F398B-81E0-4BFE-9DA7-FE3D104C3DC8}" srcOrd="0" destOrd="0" parTransId="{9DFBB2A2-0FB0-4270-B25A-272F2A62ED18}" sibTransId="{9592E4A3-1106-4F55-BA7E-A67908A79BB7}"/>
    <dgm:cxn modelId="{9232B3BC-E149-4A42-833E-D11823699AB0}" type="presOf" srcId="{A12EAF56-1F6D-4A49-BD19-19E56E14BB93}" destId="{64D35DF9-6C10-44C9-848A-BBD1C5EC0E44}" srcOrd="1" destOrd="0" presId="urn:microsoft.com/office/officeart/2005/8/layout/list1"/>
    <dgm:cxn modelId="{1769413C-01C4-41A1-BEC3-46C7791214A1}" srcId="{03D6C9E1-EA2A-4444-9CA4-68A8B4886967}" destId="{A12EAF56-1F6D-4A49-BD19-19E56E14BB93}" srcOrd="2" destOrd="0" parTransId="{341ADF20-2C08-4402-ADCF-683F03609B48}" sibTransId="{88B98994-E864-4274-A6EB-98BE3D244C9C}"/>
    <dgm:cxn modelId="{473E360C-53F4-4451-9870-AF36417F1BFF}" type="presOf" srcId="{378F7CDB-0E8F-4AD7-8511-EE7BD9C12590}" destId="{7D665DC2-7891-43D8-9DD0-4D1CF0142B10}" srcOrd="0" destOrd="1" presId="urn:microsoft.com/office/officeart/2005/8/layout/list1"/>
    <dgm:cxn modelId="{4281755C-98BE-47AC-9E4E-3AAF2700CDF0}" type="presOf" srcId="{3009820F-D195-4B40-9D6C-F687E96899EC}" destId="{7D665DC2-7891-43D8-9DD0-4D1CF0142B10}" srcOrd="0" destOrd="2" presId="urn:microsoft.com/office/officeart/2005/8/layout/list1"/>
    <dgm:cxn modelId="{392EA596-EE87-494B-A041-22EFED7D168F}" type="presOf" srcId="{B6FCA174-DD89-466C-BD21-EF80B76C97A9}" destId="{68117AA2-4E11-4F63-90FA-E4ADACBF1002}" srcOrd="0" destOrd="2" presId="urn:microsoft.com/office/officeart/2005/8/layout/list1"/>
    <dgm:cxn modelId="{90F26AFB-31C2-4017-9590-875E738E4348}" srcId="{A12EAF56-1F6D-4A49-BD19-19E56E14BB93}" destId="{CB18CEEF-1356-47D2-BADF-44766E8B6C60}" srcOrd="2" destOrd="0" parTransId="{AAB7BCDB-488B-4168-97B9-DA6BC9BACDBA}" sibTransId="{3FA2D147-86FC-40B9-9942-5631CCEE3DB2}"/>
    <dgm:cxn modelId="{B2B9E95A-2F89-4E11-BB1C-47F9FFC86797}" srcId="{985C1431-50B1-4A1B-BF74-EDD3AF252468}" destId="{C3E13771-7968-41A7-BDFD-84710ED03DA8}" srcOrd="1" destOrd="0" parTransId="{4901F703-EB35-4E46-8FA5-02D9C64B467F}" sibTransId="{B7A7AA7D-542E-4B38-8AEE-2EF2E344CD00}"/>
    <dgm:cxn modelId="{09362528-5A81-4EDB-B73F-25571843B239}" type="presOf" srcId="{1DD398DE-8E5A-4960-8FE6-839CE3F237A2}" destId="{78C9D763-9DFF-437F-9E6C-C820288478ED}" srcOrd="0" destOrd="0" presId="urn:microsoft.com/office/officeart/2005/8/layout/list1"/>
    <dgm:cxn modelId="{5B232256-815B-4B37-B3C2-5105C306DF3D}" type="presOf" srcId="{C3E13771-7968-41A7-BDFD-84710ED03DA8}" destId="{68117AA2-4E11-4F63-90FA-E4ADACBF1002}" srcOrd="0" destOrd="1" presId="urn:microsoft.com/office/officeart/2005/8/layout/list1"/>
    <dgm:cxn modelId="{B2480E35-8A45-46AA-B56A-A52069D8E974}" type="presOf" srcId="{985C1431-50B1-4A1B-BF74-EDD3AF252468}" destId="{92B3F0EB-DF16-4366-B050-9FA7725EFC0C}" srcOrd="0" destOrd="0" presId="urn:microsoft.com/office/officeart/2005/8/layout/list1"/>
    <dgm:cxn modelId="{36EC12BF-B041-4D9B-A374-7FF899CB4BF2}" type="presOf" srcId="{6C018ED1-F948-4195-AECA-94D3C7F4602B}" destId="{08892064-D7B6-440A-9862-B61EFE91EA13}" srcOrd="0" destOrd="1" presId="urn:microsoft.com/office/officeart/2005/8/layout/list1"/>
    <dgm:cxn modelId="{D3375F20-6559-4789-A657-E8D74B3B5BF2}" type="presOf" srcId="{985C1431-50B1-4A1B-BF74-EDD3AF252468}" destId="{505F07E3-E58F-4ACE-BA0D-0AD75CDEF2F5}" srcOrd="1" destOrd="0" presId="urn:microsoft.com/office/officeart/2005/8/layout/list1"/>
    <dgm:cxn modelId="{4FEEA439-E064-4DD4-9984-497D8300DDA6}" type="presOf" srcId="{9E385671-3AC4-425E-84F6-3D9C7F95E4BC}" destId="{F2A70C33-8F18-4EB2-82DE-5341453D9621}" srcOrd="0" destOrd="1" presId="urn:microsoft.com/office/officeart/2005/8/layout/list1"/>
    <dgm:cxn modelId="{F4EBAFB3-D82D-49DF-82B9-EC0687BC68D6}" srcId="{C9E7C846-C3E8-4964-AC33-6E08BDD3F6A6}" destId="{F1C24975-7D51-4D08-9554-4DFEE35C3D3F}" srcOrd="0" destOrd="0" parTransId="{8D26EAF9-12C0-49C2-BCA3-022B00DC5E6D}" sibTransId="{AFC125DB-01C1-48AB-8BF9-F575DE06A286}"/>
    <dgm:cxn modelId="{D6639E50-5102-4896-AF9A-404677769DFB}" srcId="{A12EAF56-1F6D-4A49-BD19-19E56E14BB93}" destId="{6C018ED1-F948-4195-AECA-94D3C7F4602B}" srcOrd="1" destOrd="0" parTransId="{A4F1BBF7-A3C4-4A48-9331-E03E41300665}" sibTransId="{13D3BF2B-F5F9-44AC-B144-FAFF6CEFF14D}"/>
    <dgm:cxn modelId="{D79A7275-E655-42AA-9370-9554DE3A0FC0}" srcId="{1DD398DE-8E5A-4960-8FE6-839CE3F237A2}" destId="{3009820F-D195-4B40-9D6C-F687E96899EC}" srcOrd="2" destOrd="0" parTransId="{32B19861-5611-45FE-80E9-3B4FF9FED5A4}" sibTransId="{3DFBEA95-6517-42F6-A562-1C375374A6E7}"/>
    <dgm:cxn modelId="{D892E571-02DD-489F-985F-A327A67236EF}" type="presOf" srcId="{1DD398DE-8E5A-4960-8FE6-839CE3F237A2}" destId="{3B9900BB-E62F-4BE8-965B-22208F4291FE}" srcOrd="1" destOrd="0" presId="urn:microsoft.com/office/officeart/2005/8/layout/list1"/>
    <dgm:cxn modelId="{7594793A-9586-4124-9695-B00291628AC3}" srcId="{A12EAF56-1F6D-4A49-BD19-19E56E14BB93}" destId="{6196D2D9-0B3F-4628-87B9-774550B24642}" srcOrd="0" destOrd="0" parTransId="{16F78DA8-9B8C-4829-B836-E9791D642CA4}" sibTransId="{63C6A94D-AC2C-47EC-93A6-BDC3B9EB9125}"/>
    <dgm:cxn modelId="{D03BB1A7-2360-4C36-95F5-C35D7EC8888D}" type="presOf" srcId="{6196D2D9-0B3F-4628-87B9-774550B24642}" destId="{08892064-D7B6-440A-9862-B61EFE91EA13}" srcOrd="0" destOrd="0" presId="urn:microsoft.com/office/officeart/2005/8/layout/list1"/>
    <dgm:cxn modelId="{C4EBF463-8F29-4D80-807A-0CF171E47CAE}" type="presParOf" srcId="{44050498-37AA-4D9E-961E-FEC48F410CB0}" destId="{DC125979-4B0D-48B5-8C73-713DA6EEA809}" srcOrd="0" destOrd="0" presId="urn:microsoft.com/office/officeart/2005/8/layout/list1"/>
    <dgm:cxn modelId="{6877161C-FB18-4264-A8BA-5D733284DFB9}" type="presParOf" srcId="{DC125979-4B0D-48B5-8C73-713DA6EEA809}" destId="{78C9D763-9DFF-437F-9E6C-C820288478ED}" srcOrd="0" destOrd="0" presId="urn:microsoft.com/office/officeart/2005/8/layout/list1"/>
    <dgm:cxn modelId="{6590EE12-1BDA-411D-85D8-829B0403E06D}" type="presParOf" srcId="{DC125979-4B0D-48B5-8C73-713DA6EEA809}" destId="{3B9900BB-E62F-4BE8-965B-22208F4291FE}" srcOrd="1" destOrd="0" presId="urn:microsoft.com/office/officeart/2005/8/layout/list1"/>
    <dgm:cxn modelId="{FCC06F89-95AF-4B1A-B999-EA84093BD83E}" type="presParOf" srcId="{44050498-37AA-4D9E-961E-FEC48F410CB0}" destId="{EF5F5F7B-2A25-4978-B3DD-3CFC23D80A22}" srcOrd="1" destOrd="0" presId="urn:microsoft.com/office/officeart/2005/8/layout/list1"/>
    <dgm:cxn modelId="{A079F78A-1F03-4175-B92F-6C331EC8A946}" type="presParOf" srcId="{44050498-37AA-4D9E-961E-FEC48F410CB0}" destId="{7D665DC2-7891-43D8-9DD0-4D1CF0142B10}" srcOrd="2" destOrd="0" presId="urn:microsoft.com/office/officeart/2005/8/layout/list1"/>
    <dgm:cxn modelId="{26C35E8C-06F2-4E48-A044-74D6BE0A206B}" type="presParOf" srcId="{44050498-37AA-4D9E-961E-FEC48F410CB0}" destId="{039B9C85-32B4-4D14-A1A9-DFDD33503AA2}" srcOrd="3" destOrd="0" presId="urn:microsoft.com/office/officeart/2005/8/layout/list1"/>
    <dgm:cxn modelId="{C9D58085-4914-4309-9489-8107454429C7}" type="presParOf" srcId="{44050498-37AA-4D9E-961E-FEC48F410CB0}" destId="{7219315A-E082-48B8-BBA4-489C34A4B6F3}" srcOrd="4" destOrd="0" presId="urn:microsoft.com/office/officeart/2005/8/layout/list1"/>
    <dgm:cxn modelId="{8A93D657-DC34-4F0E-97D4-67B2228A9F8B}" type="presParOf" srcId="{7219315A-E082-48B8-BBA4-489C34A4B6F3}" destId="{92B3F0EB-DF16-4366-B050-9FA7725EFC0C}" srcOrd="0" destOrd="0" presId="urn:microsoft.com/office/officeart/2005/8/layout/list1"/>
    <dgm:cxn modelId="{6358FB94-938D-47A1-9CA3-D1247280F79D}" type="presParOf" srcId="{7219315A-E082-48B8-BBA4-489C34A4B6F3}" destId="{505F07E3-E58F-4ACE-BA0D-0AD75CDEF2F5}" srcOrd="1" destOrd="0" presId="urn:microsoft.com/office/officeart/2005/8/layout/list1"/>
    <dgm:cxn modelId="{E71705A8-B7D5-4AA2-B28A-2659A4BB5207}" type="presParOf" srcId="{44050498-37AA-4D9E-961E-FEC48F410CB0}" destId="{8BAE2F78-8F71-4D59-9050-9CA019F96263}" srcOrd="5" destOrd="0" presId="urn:microsoft.com/office/officeart/2005/8/layout/list1"/>
    <dgm:cxn modelId="{7C2C6CCF-E9A0-4A66-B983-D24BAA112139}" type="presParOf" srcId="{44050498-37AA-4D9E-961E-FEC48F410CB0}" destId="{68117AA2-4E11-4F63-90FA-E4ADACBF1002}" srcOrd="6" destOrd="0" presId="urn:microsoft.com/office/officeart/2005/8/layout/list1"/>
    <dgm:cxn modelId="{22E28457-DA44-455D-82BE-063ED4185A85}" type="presParOf" srcId="{44050498-37AA-4D9E-961E-FEC48F410CB0}" destId="{7410C01C-0C84-4104-9374-EDBA2738FCE6}" srcOrd="7" destOrd="0" presId="urn:microsoft.com/office/officeart/2005/8/layout/list1"/>
    <dgm:cxn modelId="{F3011D12-8EC9-4630-8861-D6BB2A1FBE4E}" type="presParOf" srcId="{44050498-37AA-4D9E-961E-FEC48F410CB0}" destId="{C41BE664-AD43-4A9E-8CC9-B9086EB13502}" srcOrd="8" destOrd="0" presId="urn:microsoft.com/office/officeart/2005/8/layout/list1"/>
    <dgm:cxn modelId="{E0DE7C45-6562-4255-B467-C7994205F62D}" type="presParOf" srcId="{C41BE664-AD43-4A9E-8CC9-B9086EB13502}" destId="{9ADAB23A-EA88-4FD4-8100-251F918C5C46}" srcOrd="0" destOrd="0" presId="urn:microsoft.com/office/officeart/2005/8/layout/list1"/>
    <dgm:cxn modelId="{46643D3C-902A-41EF-8F64-ADC178A23869}" type="presParOf" srcId="{C41BE664-AD43-4A9E-8CC9-B9086EB13502}" destId="{64D35DF9-6C10-44C9-848A-BBD1C5EC0E44}" srcOrd="1" destOrd="0" presId="urn:microsoft.com/office/officeart/2005/8/layout/list1"/>
    <dgm:cxn modelId="{D20DCC12-AEC1-41EB-AF79-340092D755B0}" type="presParOf" srcId="{44050498-37AA-4D9E-961E-FEC48F410CB0}" destId="{6B8F331A-0CE2-4800-89E0-86F61D45E716}" srcOrd="9" destOrd="0" presId="urn:microsoft.com/office/officeart/2005/8/layout/list1"/>
    <dgm:cxn modelId="{0019256A-AE12-4759-B8B4-07EEBD32CEA5}" type="presParOf" srcId="{44050498-37AA-4D9E-961E-FEC48F410CB0}" destId="{08892064-D7B6-440A-9862-B61EFE91EA13}" srcOrd="10" destOrd="0" presId="urn:microsoft.com/office/officeart/2005/8/layout/list1"/>
    <dgm:cxn modelId="{7D6C62D3-FF4C-4BB8-A52E-CBE282582C13}" type="presParOf" srcId="{44050498-37AA-4D9E-961E-FEC48F410CB0}" destId="{282A366B-8133-41B5-9E38-1DADF1C6B272}" srcOrd="11" destOrd="0" presId="urn:microsoft.com/office/officeart/2005/8/layout/list1"/>
    <dgm:cxn modelId="{EE9137DF-8B37-4A3B-A92A-A5C185CE653F}" type="presParOf" srcId="{44050498-37AA-4D9E-961E-FEC48F410CB0}" destId="{9243A9A1-805A-4200-867A-FAD663E804B9}" srcOrd="12" destOrd="0" presId="urn:microsoft.com/office/officeart/2005/8/layout/list1"/>
    <dgm:cxn modelId="{8FF9CAF9-2D2C-4747-8768-3AE76A4F39D0}" type="presParOf" srcId="{9243A9A1-805A-4200-867A-FAD663E804B9}" destId="{BEFA4A96-FA0A-46C5-A137-25F6E9D97960}" srcOrd="0" destOrd="0" presId="urn:microsoft.com/office/officeart/2005/8/layout/list1"/>
    <dgm:cxn modelId="{809E02B4-1CCA-47F7-AD39-FF2B08B06EE0}" type="presParOf" srcId="{9243A9A1-805A-4200-867A-FAD663E804B9}" destId="{C6B57E0D-72C6-424A-96F0-EFCDFABC8A64}" srcOrd="1" destOrd="0" presId="urn:microsoft.com/office/officeart/2005/8/layout/list1"/>
    <dgm:cxn modelId="{5DDEBF86-817F-4B7A-822F-7A9D28C38145}" type="presParOf" srcId="{44050498-37AA-4D9E-961E-FEC48F410CB0}" destId="{F8D14BC1-BB2A-4243-BAAB-1F521BC0139E}" srcOrd="13" destOrd="0" presId="urn:microsoft.com/office/officeart/2005/8/layout/list1"/>
    <dgm:cxn modelId="{E9444459-FAF9-4EF1-9C29-BAA125322366}" type="presParOf" srcId="{44050498-37AA-4D9E-961E-FEC48F410CB0}" destId="{F2A70C33-8F18-4EB2-82DE-5341453D962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68DCAF-D4F4-433C-B39A-9E3C73BCC83C}">
      <dsp:nvSpPr>
        <dsp:cNvPr id="0" name=""/>
        <dsp:cNvSpPr/>
      </dsp:nvSpPr>
      <dsp:spPr>
        <a:xfrm rot="5400000">
          <a:off x="-287750" y="329425"/>
          <a:ext cx="1918338" cy="13428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>
              <a:solidFill>
                <a:schemeClr val="accent1"/>
              </a:solidFill>
            </a:rPr>
            <a:t>.</a:t>
          </a:r>
          <a:endParaRPr lang="uk-UA" sz="3900" kern="1200" dirty="0">
            <a:solidFill>
              <a:schemeClr val="accent1"/>
            </a:solidFill>
          </a:endParaRPr>
        </a:p>
      </dsp:txBody>
      <dsp:txXfrm rot="-5400000">
        <a:off x="1" y="713092"/>
        <a:ext cx="1342836" cy="575502"/>
      </dsp:txXfrm>
    </dsp:sp>
    <dsp:sp modelId="{93BDB7AB-CFB4-448B-9D71-3B94AFDD004D}">
      <dsp:nvSpPr>
        <dsp:cNvPr id="0" name=""/>
        <dsp:cNvSpPr/>
      </dsp:nvSpPr>
      <dsp:spPr>
        <a:xfrm rot="5400000">
          <a:off x="5431468" y="-4088632"/>
          <a:ext cx="1329104" cy="950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0" i="0" kern="1200" dirty="0" smtClean="0"/>
            <a:t>Утворення і діяльність громадських об'єднань, мета (цілі) або дії яких спрямовані на ліквідацію незалежності України, зміну конституційного ладу насильницьким шляхом, порушення суверенітету і територіальної цілісності держави, підрив її безпеки</a:t>
          </a:r>
          <a:endParaRPr lang="uk-UA" sz="2000" kern="1200" dirty="0"/>
        </a:p>
      </dsp:txBody>
      <dsp:txXfrm rot="-5400000">
        <a:off x="1342836" y="64882"/>
        <a:ext cx="9441486" cy="1199340"/>
      </dsp:txXfrm>
    </dsp:sp>
    <dsp:sp modelId="{E6CFCD80-8436-4205-8E60-14FBC3DAEA37}">
      <dsp:nvSpPr>
        <dsp:cNvPr id="0" name=""/>
        <dsp:cNvSpPr/>
      </dsp:nvSpPr>
      <dsp:spPr>
        <a:xfrm rot="5400000">
          <a:off x="-287750" y="2069377"/>
          <a:ext cx="1918338" cy="13428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>
              <a:solidFill>
                <a:schemeClr val="accent1"/>
              </a:solidFill>
            </a:rPr>
            <a:t>.</a:t>
          </a:r>
          <a:endParaRPr lang="uk-UA" sz="3900" kern="1200" dirty="0">
            <a:solidFill>
              <a:schemeClr val="accent1"/>
            </a:solidFill>
          </a:endParaRPr>
        </a:p>
      </dsp:txBody>
      <dsp:txXfrm rot="-5400000">
        <a:off x="1" y="2453044"/>
        <a:ext cx="1342836" cy="575502"/>
      </dsp:txXfrm>
    </dsp:sp>
    <dsp:sp modelId="{94C0C8EA-443E-4CE6-B8AB-79FDE890642F}">
      <dsp:nvSpPr>
        <dsp:cNvPr id="0" name=""/>
        <dsp:cNvSpPr/>
      </dsp:nvSpPr>
      <dsp:spPr>
        <a:xfrm rot="5400000">
          <a:off x="5472560" y="-2348097"/>
          <a:ext cx="1246919" cy="950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err="1" smtClean="0"/>
            <a:t>Громадські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об'єднання</a:t>
          </a:r>
          <a:r>
            <a:rPr lang="ru-RU" sz="2000" b="0" i="0" kern="1200" dirty="0" smtClean="0"/>
            <a:t> не </a:t>
          </a:r>
          <a:r>
            <a:rPr lang="ru-RU" sz="2000" b="0" i="0" kern="1200" dirty="0" err="1" smtClean="0"/>
            <a:t>можуть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мати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воєнізованих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формувань</a:t>
          </a:r>
          <a:endParaRPr lang="uk-UA" sz="2000" kern="1200" dirty="0"/>
        </a:p>
      </dsp:txBody>
      <dsp:txXfrm rot="-5400000">
        <a:off x="1342836" y="1842497"/>
        <a:ext cx="9445498" cy="1125179"/>
      </dsp:txXfrm>
    </dsp:sp>
    <dsp:sp modelId="{46B7F5F6-C061-42A0-B8AA-66FC5261F7DF}">
      <dsp:nvSpPr>
        <dsp:cNvPr id="0" name=""/>
        <dsp:cNvSpPr/>
      </dsp:nvSpPr>
      <dsp:spPr>
        <a:xfrm rot="5400000">
          <a:off x="-287750" y="4129470"/>
          <a:ext cx="1918338" cy="134283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900" kern="1200" dirty="0" smtClean="0">
              <a:solidFill>
                <a:schemeClr val="accent1"/>
              </a:solidFill>
            </a:rPr>
            <a:t>.</a:t>
          </a:r>
          <a:endParaRPr lang="uk-UA" sz="3900" kern="1200" dirty="0">
            <a:solidFill>
              <a:schemeClr val="accent1"/>
            </a:solidFill>
          </a:endParaRPr>
        </a:p>
      </dsp:txBody>
      <dsp:txXfrm rot="-5400000">
        <a:off x="1" y="4513137"/>
        <a:ext cx="1342836" cy="575502"/>
      </dsp:txXfrm>
    </dsp:sp>
    <dsp:sp modelId="{D8E20B99-21CC-4F74-9A79-49227E102047}">
      <dsp:nvSpPr>
        <dsp:cNvPr id="0" name=""/>
        <dsp:cNvSpPr/>
      </dsp:nvSpPr>
      <dsp:spPr>
        <a:xfrm rot="5400000">
          <a:off x="5152420" y="-288004"/>
          <a:ext cx="1887200" cy="950636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0" i="0" kern="1200" dirty="0" err="1" smtClean="0"/>
            <a:t>нші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обмеження</a:t>
          </a:r>
          <a:r>
            <a:rPr lang="ru-RU" sz="2000" b="0" i="0" kern="1200" dirty="0" smtClean="0"/>
            <a:t> права на свободу </a:t>
          </a:r>
          <a:r>
            <a:rPr lang="ru-RU" sz="2000" b="0" i="0" kern="1200" dirty="0" err="1" smtClean="0"/>
            <a:t>об'єднання</a:t>
          </a:r>
          <a:r>
            <a:rPr lang="ru-RU" sz="2000" b="0" i="0" kern="1200" dirty="0" smtClean="0"/>
            <a:t>, у тому </a:t>
          </a:r>
          <a:r>
            <a:rPr lang="ru-RU" sz="2000" b="0" i="0" kern="1200" dirty="0" err="1" smtClean="0"/>
            <a:t>числі</a:t>
          </a:r>
          <a:r>
            <a:rPr lang="ru-RU" sz="2000" b="0" i="0" kern="1200" dirty="0" smtClean="0"/>
            <a:t> на </a:t>
          </a:r>
          <a:r>
            <a:rPr lang="ru-RU" sz="2000" b="0" i="0" kern="1200" dirty="0" err="1" smtClean="0"/>
            <a:t>утворення</a:t>
          </a:r>
          <a:r>
            <a:rPr lang="ru-RU" sz="2000" b="0" i="0" kern="1200" dirty="0" smtClean="0"/>
            <a:t> і </a:t>
          </a:r>
          <a:r>
            <a:rPr lang="ru-RU" sz="2000" b="0" i="0" kern="1200" dirty="0" err="1" smtClean="0"/>
            <a:t>діяльність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громадських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об'єднань</a:t>
          </a:r>
          <a:r>
            <a:rPr lang="ru-RU" sz="2000" b="0" i="0" kern="1200" dirty="0" smtClean="0"/>
            <a:t>, </a:t>
          </a:r>
          <a:r>
            <a:rPr lang="ru-RU" sz="2000" b="0" i="0" kern="1200" dirty="0" err="1" smtClean="0"/>
            <a:t>можуть</a:t>
          </a:r>
          <a:r>
            <a:rPr lang="ru-RU" sz="2000" b="0" i="0" kern="1200" dirty="0" smtClean="0"/>
            <a:t> бути </a:t>
          </a:r>
          <a:r>
            <a:rPr lang="ru-RU" sz="2000" b="0" i="0" kern="1200" dirty="0" err="1" smtClean="0"/>
            <a:t>встановлені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виключно</a:t>
          </a:r>
          <a:r>
            <a:rPr lang="ru-RU" sz="2000" b="0" i="0" kern="1200" dirty="0" smtClean="0"/>
            <a:t> законом в </a:t>
          </a:r>
          <a:r>
            <a:rPr lang="ru-RU" sz="2000" b="0" i="0" kern="1200" dirty="0" err="1" smtClean="0"/>
            <a:t>інтересах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національної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безпеки</a:t>
          </a:r>
          <a:r>
            <a:rPr lang="ru-RU" sz="2000" b="0" i="0" kern="1200" dirty="0" smtClean="0"/>
            <a:t> та </a:t>
          </a:r>
          <a:r>
            <a:rPr lang="ru-RU" sz="2000" b="0" i="0" kern="1200" dirty="0" err="1" smtClean="0"/>
            <a:t>громадського</a:t>
          </a:r>
          <a:r>
            <a:rPr lang="ru-RU" sz="2000" b="0" i="0" kern="1200" dirty="0" smtClean="0"/>
            <a:t> порядку, </a:t>
          </a:r>
          <a:r>
            <a:rPr lang="ru-RU" sz="2000" b="0" i="0" kern="1200" dirty="0" err="1" smtClean="0"/>
            <a:t>охорони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здоров'я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населення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або</a:t>
          </a:r>
          <a:r>
            <a:rPr lang="ru-RU" sz="2000" b="0" i="0" kern="1200" dirty="0" smtClean="0"/>
            <a:t> </a:t>
          </a:r>
          <a:r>
            <a:rPr lang="ru-RU" sz="2000" b="0" i="0" kern="1200" dirty="0" err="1" smtClean="0"/>
            <a:t>захисту</a:t>
          </a:r>
          <a:r>
            <a:rPr lang="ru-RU" sz="2000" b="0" i="0" kern="1200" dirty="0" smtClean="0"/>
            <a:t> прав і свобод </a:t>
          </a:r>
          <a:r>
            <a:rPr lang="ru-RU" sz="2000" b="0" i="0" kern="1200" dirty="0" err="1" smtClean="0"/>
            <a:t>інших</a:t>
          </a:r>
          <a:r>
            <a:rPr lang="ru-RU" sz="2000" b="0" i="0" kern="1200" dirty="0" smtClean="0"/>
            <a:t> людей.</a:t>
          </a:r>
          <a:endParaRPr lang="uk-UA" sz="2000" kern="1200" dirty="0"/>
        </a:p>
      </dsp:txBody>
      <dsp:txXfrm rot="-5400000">
        <a:off x="1342836" y="3613706"/>
        <a:ext cx="9414242" cy="1702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1FA8DA-4BA8-43EE-9DA3-2528E7566D5D}">
      <dsp:nvSpPr>
        <dsp:cNvPr id="0" name=""/>
        <dsp:cNvSpPr/>
      </dsp:nvSpPr>
      <dsp:spPr>
        <a:xfrm>
          <a:off x="0" y="0"/>
          <a:ext cx="7981631" cy="8765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>
              <a:latin typeface="Trebuchet MS" panose="020B0603020202020204"/>
            </a:rPr>
            <a:t>Добровільності</a:t>
          </a:r>
          <a:endParaRPr lang="ru-RU" sz="3000" kern="1200" dirty="0"/>
        </a:p>
      </dsp:txBody>
      <dsp:txXfrm>
        <a:off x="25674" y="25674"/>
        <a:ext cx="6933179" cy="825226"/>
      </dsp:txXfrm>
    </dsp:sp>
    <dsp:sp modelId="{E787EAA9-6D2D-4256-944B-16EECD4803EA}">
      <dsp:nvSpPr>
        <dsp:cNvPr id="0" name=""/>
        <dsp:cNvSpPr/>
      </dsp:nvSpPr>
      <dsp:spPr>
        <a:xfrm>
          <a:off x="596030" y="998320"/>
          <a:ext cx="7981631" cy="8765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>
              <a:latin typeface="Trebuchet MS" panose="020B0603020202020204"/>
            </a:rPr>
            <a:t>Самоврядності</a:t>
          </a:r>
          <a:endParaRPr lang="ru-RU" sz="3000" kern="1200" dirty="0"/>
        </a:p>
      </dsp:txBody>
      <dsp:txXfrm>
        <a:off x="621704" y="1023994"/>
        <a:ext cx="6764479" cy="825226"/>
      </dsp:txXfrm>
    </dsp:sp>
    <dsp:sp modelId="{E808A693-3575-43AB-A21E-B7B7F42695F0}">
      <dsp:nvSpPr>
        <dsp:cNvPr id="0" name=""/>
        <dsp:cNvSpPr/>
      </dsp:nvSpPr>
      <dsp:spPr>
        <a:xfrm>
          <a:off x="1192061" y="1996641"/>
          <a:ext cx="7981631" cy="8765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err="1">
              <a:latin typeface="Trebuchet MS" panose="020B0603020202020204"/>
            </a:rPr>
            <a:t>Вільного</a:t>
          </a:r>
          <a:r>
            <a:rPr lang="ru-RU" sz="3000" kern="1200" dirty="0">
              <a:latin typeface="Trebuchet MS" panose="020B0603020202020204"/>
            </a:rPr>
            <a:t> </a:t>
          </a:r>
          <a:r>
            <a:rPr lang="ru-RU" sz="3000" kern="1200" dirty="0" err="1">
              <a:latin typeface="Trebuchet MS" panose="020B0603020202020204"/>
            </a:rPr>
            <a:t>вибору</a:t>
          </a:r>
          <a:r>
            <a:rPr lang="ru-RU" sz="3000" kern="1200" dirty="0">
              <a:latin typeface="Trebuchet MS" panose="020B0603020202020204"/>
            </a:rPr>
            <a:t> </a:t>
          </a:r>
          <a:r>
            <a:rPr lang="ru-RU" sz="3000" kern="1200" dirty="0" err="1">
              <a:latin typeface="Trebuchet MS" panose="020B0603020202020204"/>
            </a:rPr>
            <a:t>території</a:t>
          </a:r>
          <a:r>
            <a:rPr lang="ru-RU" sz="3000" kern="1200" dirty="0">
              <a:latin typeface="Trebuchet MS" panose="020B0603020202020204"/>
            </a:rPr>
            <a:t> </a:t>
          </a:r>
          <a:r>
            <a:rPr lang="ru-RU" sz="3000" kern="1200" dirty="0" err="1">
              <a:latin typeface="Trebuchet MS" panose="020B0603020202020204"/>
            </a:rPr>
            <a:t>діяльності</a:t>
          </a:r>
          <a:endParaRPr lang="ru-RU" sz="3000" kern="1200" dirty="0"/>
        </a:p>
      </dsp:txBody>
      <dsp:txXfrm>
        <a:off x="1217735" y="2022315"/>
        <a:ext cx="6764479" cy="825226"/>
      </dsp:txXfrm>
    </dsp:sp>
    <dsp:sp modelId="{A7AFF52C-D14B-46F6-BCD3-B5B6622C21ED}">
      <dsp:nvSpPr>
        <dsp:cNvPr id="0" name=""/>
        <dsp:cNvSpPr/>
      </dsp:nvSpPr>
      <dsp:spPr>
        <a:xfrm>
          <a:off x="1788092" y="2994962"/>
          <a:ext cx="7981631" cy="8765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err="1">
              <a:latin typeface="Trebuchet MS" panose="020B0603020202020204"/>
            </a:rPr>
            <a:t>Рівності</a:t>
          </a:r>
          <a:r>
            <a:rPr lang="ru-RU" sz="3000" kern="1200" dirty="0">
              <a:latin typeface="Trebuchet MS" panose="020B0603020202020204"/>
            </a:rPr>
            <a:t> перед законом</a:t>
          </a:r>
          <a:endParaRPr lang="ru-RU" sz="3000" kern="1200" dirty="0"/>
        </a:p>
      </dsp:txBody>
      <dsp:txXfrm>
        <a:off x="1813766" y="3020636"/>
        <a:ext cx="6764479" cy="825226"/>
      </dsp:txXfrm>
    </dsp:sp>
    <dsp:sp modelId="{B00428A2-192A-4850-BE5E-919AB9BAE3BD}">
      <dsp:nvSpPr>
        <dsp:cNvPr id="0" name=""/>
        <dsp:cNvSpPr/>
      </dsp:nvSpPr>
      <dsp:spPr>
        <a:xfrm>
          <a:off x="2384123" y="3993283"/>
          <a:ext cx="7981631" cy="87657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>
              <a:latin typeface="Trebuchet MS" panose="020B0603020202020204"/>
            </a:rPr>
            <a:t>Відсутності майнового інтересу</a:t>
          </a:r>
        </a:p>
      </dsp:txBody>
      <dsp:txXfrm>
        <a:off x="2409797" y="4018957"/>
        <a:ext cx="6764479" cy="825226"/>
      </dsp:txXfrm>
    </dsp:sp>
    <dsp:sp modelId="{B0B48541-C343-4E43-AD0F-DC5EA63EACF5}">
      <dsp:nvSpPr>
        <dsp:cNvPr id="0" name=""/>
        <dsp:cNvSpPr/>
      </dsp:nvSpPr>
      <dsp:spPr>
        <a:xfrm>
          <a:off x="7411857" y="640386"/>
          <a:ext cx="569773" cy="5697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7540056" y="640386"/>
        <a:ext cx="313375" cy="428754"/>
      </dsp:txXfrm>
    </dsp:sp>
    <dsp:sp modelId="{8D924557-60FA-4F49-9AE5-85FB65B23BF3}">
      <dsp:nvSpPr>
        <dsp:cNvPr id="0" name=""/>
        <dsp:cNvSpPr/>
      </dsp:nvSpPr>
      <dsp:spPr>
        <a:xfrm>
          <a:off x="8007888" y="1638707"/>
          <a:ext cx="569773" cy="5697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8136087" y="1638707"/>
        <a:ext cx="313375" cy="428754"/>
      </dsp:txXfrm>
    </dsp:sp>
    <dsp:sp modelId="{42607DD0-B4E5-456F-AD65-5D97FE803976}">
      <dsp:nvSpPr>
        <dsp:cNvPr id="0" name=""/>
        <dsp:cNvSpPr/>
      </dsp:nvSpPr>
      <dsp:spPr>
        <a:xfrm>
          <a:off x="8603919" y="2622418"/>
          <a:ext cx="569773" cy="5697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8732118" y="2622418"/>
        <a:ext cx="313375" cy="428754"/>
      </dsp:txXfrm>
    </dsp:sp>
    <dsp:sp modelId="{0881A16B-C0D0-4F8E-8EAB-66F2F747FBCC}">
      <dsp:nvSpPr>
        <dsp:cNvPr id="0" name=""/>
        <dsp:cNvSpPr/>
      </dsp:nvSpPr>
      <dsp:spPr>
        <a:xfrm>
          <a:off x="9199950" y="3630479"/>
          <a:ext cx="569773" cy="56977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700" kern="1200"/>
        </a:p>
      </dsp:txBody>
      <dsp:txXfrm>
        <a:off x="9328149" y="3630479"/>
        <a:ext cx="313375" cy="42875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665DC2-7891-43D8-9DD0-4D1CF0142B10}">
      <dsp:nvSpPr>
        <dsp:cNvPr id="0" name=""/>
        <dsp:cNvSpPr/>
      </dsp:nvSpPr>
      <dsp:spPr>
        <a:xfrm>
          <a:off x="0" y="251400"/>
          <a:ext cx="6628804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291592" rIns="514469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>
              <a:latin typeface="Trebuchet MS" panose="020B0603020202020204"/>
            </a:rPr>
            <a:t>Повна</a:t>
          </a:r>
          <a:r>
            <a:rPr lang="ru-RU" sz="1400" kern="1200" dirty="0">
              <a:latin typeface="Trebuchet MS" panose="020B0603020202020204"/>
            </a:rPr>
            <a:t> </a:t>
          </a:r>
          <a:r>
            <a:rPr lang="ru-RU" sz="1400" kern="1200" dirty="0" err="1">
              <a:latin typeface="Trebuchet MS" panose="020B0603020202020204"/>
            </a:rPr>
            <a:t>інтеграція</a:t>
          </a:r>
          <a:r>
            <a:rPr lang="ru-RU" sz="1400" kern="1200" dirty="0">
              <a:latin typeface="Trebuchet MS" panose="020B0603020202020204"/>
            </a:rPr>
            <a:t> в </a:t>
          </a:r>
          <a:r>
            <a:rPr lang="ru-RU" sz="1400" kern="1200" dirty="0" err="1">
              <a:latin typeface="Trebuchet MS" panose="020B0603020202020204"/>
            </a:rPr>
            <a:t>структури</a:t>
          </a:r>
          <a:r>
            <a:rPr lang="ru-RU" sz="1400" kern="1200" dirty="0">
              <a:latin typeface="Trebuchet MS" panose="020B0603020202020204"/>
            </a:rPr>
            <a:t> </a:t>
          </a:r>
          <a:r>
            <a:rPr lang="ru-RU" sz="1400" kern="1200" dirty="0" err="1">
              <a:latin typeface="Trebuchet MS" panose="020B0603020202020204"/>
            </a:rPr>
            <a:t>громадянського</a:t>
          </a:r>
          <a:r>
            <a:rPr lang="ru-RU" sz="1400" kern="1200" dirty="0">
              <a:latin typeface="Trebuchet MS" panose="020B0603020202020204"/>
            </a:rPr>
            <a:t> </a:t>
          </a:r>
          <a:r>
            <a:rPr lang="ru-RU" sz="1400" kern="1200" dirty="0" err="1">
              <a:latin typeface="Trebuchet MS" panose="020B0603020202020204"/>
            </a:rPr>
            <a:t>суспільства</a:t>
          </a:r>
          <a:r>
            <a:rPr lang="ru-RU" sz="1400" kern="1200" dirty="0">
              <a:latin typeface="Trebuchet MS" panose="020B0603020202020204"/>
            </a:rPr>
            <a:t>;</a:t>
          </a:r>
          <a:endParaRPr lang="ru-R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>
              <a:latin typeface="Trebuchet MS" panose="020B0603020202020204"/>
            </a:rPr>
            <a:t>Квазідержавний</a:t>
          </a:r>
          <a:r>
            <a:rPr lang="ru-RU" sz="1400" kern="1200" dirty="0">
              <a:latin typeface="Trebuchet MS" panose="020B0603020202020204"/>
            </a:rPr>
            <a:t> характер;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>
              <a:latin typeface="Trebuchet MS" panose="020B0603020202020204"/>
            </a:rPr>
            <a:t>Професійність</a:t>
          </a:r>
          <a:endParaRPr lang="ru-RU" sz="1400" kern="1200" dirty="0"/>
        </a:p>
      </dsp:txBody>
      <dsp:txXfrm>
        <a:off x="0" y="251400"/>
        <a:ext cx="6628804" cy="1014300"/>
      </dsp:txXfrm>
    </dsp:sp>
    <dsp:sp modelId="{3B9900BB-E62F-4BE8-965B-22208F4291FE}">
      <dsp:nvSpPr>
        <dsp:cNvPr id="0" name=""/>
        <dsp:cNvSpPr/>
      </dsp:nvSpPr>
      <dsp:spPr>
        <a:xfrm>
          <a:off x="331440" y="44760"/>
          <a:ext cx="4640162" cy="41328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>
              <a:latin typeface="Trebuchet MS" panose="020B0603020202020204"/>
            </a:rPr>
            <a:t>Корпоративна (</a:t>
          </a:r>
          <a:r>
            <a:rPr lang="ru-RU" sz="1400" kern="1200" dirty="0" err="1">
              <a:latin typeface="Trebuchet MS" panose="020B0603020202020204"/>
            </a:rPr>
            <a:t>Австрія</a:t>
          </a:r>
          <a:r>
            <a:rPr lang="ru-RU" sz="1400" kern="1200" dirty="0">
              <a:latin typeface="Trebuchet MS" panose="020B0603020202020204"/>
            </a:rPr>
            <a:t>, ФРН, </a:t>
          </a:r>
          <a:r>
            <a:rPr lang="ru-RU" sz="1400" kern="1200" dirty="0" err="1">
              <a:latin typeface="Trebuchet MS" panose="020B0603020202020204"/>
            </a:rPr>
            <a:t>Франція</a:t>
          </a:r>
          <a:r>
            <a:rPr lang="ru-RU" sz="1400" kern="1200" dirty="0">
              <a:latin typeface="Trebuchet MS" panose="020B0603020202020204"/>
            </a:rPr>
            <a:t>)</a:t>
          </a:r>
          <a:endParaRPr lang="ru-RU" sz="1400" kern="1200" dirty="0"/>
        </a:p>
      </dsp:txBody>
      <dsp:txXfrm>
        <a:off x="351615" y="64935"/>
        <a:ext cx="4599812" cy="372930"/>
      </dsp:txXfrm>
    </dsp:sp>
    <dsp:sp modelId="{68117AA2-4E11-4F63-90FA-E4ADACBF1002}">
      <dsp:nvSpPr>
        <dsp:cNvPr id="0" name=""/>
        <dsp:cNvSpPr/>
      </dsp:nvSpPr>
      <dsp:spPr>
        <a:xfrm>
          <a:off x="0" y="1547940"/>
          <a:ext cx="6628804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988095"/>
              <a:satOff val="4733"/>
              <a:lumOff val="437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291592" rIns="514469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>
              <a:latin typeface="Trebuchet MS" panose="020B0603020202020204"/>
            </a:rPr>
            <a:t>Громадські</a:t>
          </a:r>
          <a:r>
            <a:rPr lang="ru-RU" sz="1400" kern="1200" dirty="0">
              <a:latin typeface="Trebuchet MS" panose="020B0603020202020204"/>
            </a:rPr>
            <a:t> засади </a:t>
          </a:r>
          <a:r>
            <a:rPr lang="ru-RU" sz="1400" kern="1200" dirty="0" err="1">
              <a:latin typeface="Trebuchet MS" panose="020B0603020202020204"/>
            </a:rPr>
            <a:t>діяльності</a:t>
          </a:r>
          <a:r>
            <a:rPr lang="ru-RU" sz="1400" kern="1200" dirty="0">
              <a:latin typeface="Trebuchet MS" panose="020B0603020202020204"/>
            </a:rPr>
            <a:t>;</a:t>
          </a:r>
          <a:endParaRPr lang="ru-RU" sz="1400" kern="1200" dirty="0"/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>
              <a:latin typeface="Trebuchet MS" panose="020B0603020202020204"/>
            </a:rPr>
            <a:t>Приватний</a:t>
          </a:r>
          <a:r>
            <a:rPr lang="ru-RU" sz="1400" kern="1200" dirty="0">
              <a:latin typeface="Trebuchet MS" panose="020B0603020202020204"/>
            </a:rPr>
            <a:t> характер;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>
              <a:latin typeface="Trebuchet MS" panose="020B0603020202020204"/>
            </a:rPr>
            <a:t>Ідеологічна спорідненість</a:t>
          </a:r>
        </a:p>
      </dsp:txBody>
      <dsp:txXfrm>
        <a:off x="0" y="1547940"/>
        <a:ext cx="6628804" cy="1014300"/>
      </dsp:txXfrm>
    </dsp:sp>
    <dsp:sp modelId="{505F07E3-E58F-4ACE-BA0D-0AD75CDEF2F5}">
      <dsp:nvSpPr>
        <dsp:cNvPr id="0" name=""/>
        <dsp:cNvSpPr/>
      </dsp:nvSpPr>
      <dsp:spPr>
        <a:xfrm>
          <a:off x="331440" y="1341300"/>
          <a:ext cx="4640162" cy="413280"/>
        </a:xfrm>
        <a:prstGeom prst="roundRect">
          <a:avLst/>
        </a:prstGeom>
        <a:gradFill rotWithShape="0">
          <a:gsLst>
            <a:gs pos="0">
              <a:schemeClr val="accent2">
                <a:hueOff val="-988095"/>
                <a:satOff val="4733"/>
                <a:lumOff val="4379"/>
                <a:alphaOff val="0"/>
                <a:tint val="96000"/>
                <a:lumMod val="100000"/>
              </a:schemeClr>
            </a:gs>
            <a:gs pos="78000">
              <a:schemeClr val="accent2">
                <a:hueOff val="-988095"/>
                <a:satOff val="4733"/>
                <a:lumOff val="4379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rebuchet MS" panose="020B0603020202020204"/>
            </a:rPr>
            <a:t>Англосаксонська</a:t>
          </a:r>
          <a:r>
            <a:rPr lang="ru-RU" sz="1400" kern="1200" dirty="0">
              <a:latin typeface="Trebuchet MS" panose="020B0603020202020204"/>
            </a:rPr>
            <a:t> (</a:t>
          </a:r>
          <a:r>
            <a:rPr lang="ru-RU" sz="1400" kern="1200" dirty="0" err="1">
              <a:latin typeface="Trebuchet MS" panose="020B0603020202020204"/>
            </a:rPr>
            <a:t>Великобританія</a:t>
          </a:r>
          <a:r>
            <a:rPr lang="ru-RU" sz="1400" kern="1200" dirty="0">
              <a:latin typeface="Trebuchet MS" panose="020B0603020202020204"/>
            </a:rPr>
            <a:t>, США)</a:t>
          </a:r>
          <a:endParaRPr lang="ru-RU" sz="1400" kern="1200" dirty="0"/>
        </a:p>
      </dsp:txBody>
      <dsp:txXfrm>
        <a:off x="351615" y="1361475"/>
        <a:ext cx="4599812" cy="372930"/>
      </dsp:txXfrm>
    </dsp:sp>
    <dsp:sp modelId="{08892064-D7B6-440A-9862-B61EFE91EA13}">
      <dsp:nvSpPr>
        <dsp:cNvPr id="0" name=""/>
        <dsp:cNvSpPr/>
      </dsp:nvSpPr>
      <dsp:spPr>
        <a:xfrm>
          <a:off x="0" y="2844480"/>
          <a:ext cx="6628804" cy="10143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1976190"/>
              <a:satOff val="9467"/>
              <a:lumOff val="875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291592" rIns="514469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>
              <a:latin typeface="Trebuchet MS" panose="020B0603020202020204"/>
            </a:rPr>
            <a:t>Об'єднання</a:t>
          </a:r>
          <a:r>
            <a:rPr lang="ru-RU" sz="1400" kern="1200" dirty="0">
              <a:latin typeface="Trebuchet MS" panose="020B0603020202020204"/>
            </a:rPr>
            <a:t> за сферою </a:t>
          </a:r>
          <a:r>
            <a:rPr lang="ru-RU" sz="1400" kern="1200" dirty="0" err="1">
              <a:latin typeface="Trebuchet MS" panose="020B0603020202020204"/>
            </a:rPr>
            <a:t>діяльності</a:t>
          </a:r>
          <a:r>
            <a:rPr lang="ru-RU" sz="1400" kern="1200" dirty="0">
              <a:latin typeface="Trebuchet MS" panose="020B0603020202020204"/>
            </a:rPr>
            <a:t>;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>
              <a:latin typeface="Trebuchet MS" panose="020B0603020202020204"/>
            </a:rPr>
            <a:t>Заміщення</a:t>
          </a:r>
          <a:r>
            <a:rPr lang="ru-RU" sz="1400" kern="1200" dirty="0">
              <a:latin typeface="Trebuchet MS" panose="020B0603020202020204"/>
            </a:rPr>
            <a:t> </a:t>
          </a:r>
          <a:r>
            <a:rPr lang="ru-RU" sz="1400" kern="1200" dirty="0" err="1">
              <a:latin typeface="Trebuchet MS" panose="020B0603020202020204"/>
            </a:rPr>
            <a:t>держави</a:t>
          </a:r>
          <a:r>
            <a:rPr lang="ru-RU" sz="1400" kern="1200" dirty="0">
              <a:latin typeface="Trebuchet MS" panose="020B0603020202020204"/>
            </a:rPr>
            <a:t> у </a:t>
          </a:r>
          <a:r>
            <a:rPr lang="ru-RU" sz="1400" kern="1200" dirty="0" err="1">
              <a:latin typeface="Trebuchet MS" panose="020B0603020202020204"/>
            </a:rPr>
            <a:t>деяких</a:t>
          </a:r>
          <a:r>
            <a:rPr lang="ru-RU" sz="1400" kern="1200" dirty="0">
              <a:latin typeface="Trebuchet MS" panose="020B0603020202020204"/>
            </a:rPr>
            <a:t> сферах;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>
              <a:latin typeface="Trebuchet MS" panose="020B0603020202020204"/>
            </a:rPr>
            <a:t>Групи тиску</a:t>
          </a:r>
        </a:p>
      </dsp:txBody>
      <dsp:txXfrm>
        <a:off x="0" y="2844480"/>
        <a:ext cx="6628804" cy="1014300"/>
      </dsp:txXfrm>
    </dsp:sp>
    <dsp:sp modelId="{64D35DF9-6C10-44C9-848A-BBD1C5EC0E44}">
      <dsp:nvSpPr>
        <dsp:cNvPr id="0" name=""/>
        <dsp:cNvSpPr/>
      </dsp:nvSpPr>
      <dsp:spPr>
        <a:xfrm>
          <a:off x="331440" y="2637840"/>
          <a:ext cx="4640162" cy="413280"/>
        </a:xfrm>
        <a:prstGeom prst="roundRect">
          <a:avLst/>
        </a:prstGeom>
        <a:gradFill rotWithShape="0">
          <a:gsLst>
            <a:gs pos="0">
              <a:schemeClr val="accent2">
                <a:hueOff val="-1976190"/>
                <a:satOff val="9467"/>
                <a:lumOff val="8758"/>
                <a:alphaOff val="0"/>
                <a:tint val="96000"/>
                <a:lumMod val="100000"/>
              </a:schemeClr>
            </a:gs>
            <a:gs pos="78000">
              <a:schemeClr val="accent2">
                <a:hueOff val="-1976190"/>
                <a:satOff val="9467"/>
                <a:lumOff val="875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rebuchet MS" panose="020B0603020202020204"/>
            </a:rPr>
            <a:t>Скандинавська</a:t>
          </a:r>
          <a:r>
            <a:rPr lang="ru-RU" sz="1400" kern="1200" dirty="0">
              <a:latin typeface="Trebuchet MS" panose="020B0603020202020204"/>
            </a:rPr>
            <a:t> (</a:t>
          </a:r>
          <a:r>
            <a:rPr lang="ru-RU" sz="1400" kern="1200" dirty="0" err="1">
              <a:latin typeface="Trebuchet MS" panose="020B0603020202020204"/>
            </a:rPr>
            <a:t>Фінляндія</a:t>
          </a:r>
          <a:r>
            <a:rPr lang="ru-RU" sz="1400" kern="1200" dirty="0">
              <a:latin typeface="Trebuchet MS" panose="020B0603020202020204"/>
            </a:rPr>
            <a:t>, </a:t>
          </a:r>
          <a:r>
            <a:rPr lang="ru-RU" sz="1400" kern="1200" dirty="0" err="1">
              <a:latin typeface="Trebuchet MS" panose="020B0603020202020204"/>
            </a:rPr>
            <a:t>Норвегія</a:t>
          </a:r>
          <a:r>
            <a:rPr lang="ru-RU" sz="1400" kern="1200" dirty="0">
              <a:latin typeface="Trebuchet MS" panose="020B0603020202020204"/>
            </a:rPr>
            <a:t>, </a:t>
          </a:r>
          <a:r>
            <a:rPr lang="ru-RU" sz="1400" kern="1200" dirty="0" err="1">
              <a:latin typeface="Trebuchet MS" panose="020B0603020202020204"/>
            </a:rPr>
            <a:t>Швеція</a:t>
          </a:r>
          <a:r>
            <a:rPr lang="ru-RU" sz="1400" kern="1200" dirty="0">
              <a:latin typeface="Trebuchet MS" panose="020B0603020202020204"/>
            </a:rPr>
            <a:t>)</a:t>
          </a:r>
        </a:p>
      </dsp:txBody>
      <dsp:txXfrm>
        <a:off x="351615" y="2658015"/>
        <a:ext cx="4599812" cy="372930"/>
      </dsp:txXfrm>
    </dsp:sp>
    <dsp:sp modelId="{F2A70C33-8F18-4EB2-82DE-5341453D9621}">
      <dsp:nvSpPr>
        <dsp:cNvPr id="0" name=""/>
        <dsp:cNvSpPr/>
      </dsp:nvSpPr>
      <dsp:spPr>
        <a:xfrm>
          <a:off x="0" y="4141020"/>
          <a:ext cx="6628804" cy="793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-2964285"/>
              <a:satOff val="14200"/>
              <a:lumOff val="131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469" tIns="291592" rIns="514469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>
              <a:latin typeface="Trebuchet MS" panose="020B0603020202020204"/>
            </a:rPr>
            <a:t>Значні</a:t>
          </a:r>
          <a:r>
            <a:rPr lang="ru-RU" sz="1400" kern="1200" dirty="0">
              <a:latin typeface="Trebuchet MS" panose="020B0603020202020204"/>
            </a:rPr>
            <a:t> </a:t>
          </a:r>
          <a:r>
            <a:rPr lang="ru-RU" sz="1400" kern="1200" dirty="0" err="1">
              <a:latin typeface="Trebuchet MS" panose="020B0603020202020204"/>
            </a:rPr>
            <a:t>обмеження</a:t>
          </a:r>
          <a:r>
            <a:rPr lang="ru-RU" sz="1400" kern="1200" dirty="0">
              <a:latin typeface="Trebuchet MS" panose="020B0603020202020204"/>
            </a:rPr>
            <a:t> і заборони;</a:t>
          </a:r>
        </a:p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err="1">
              <a:latin typeface="Trebuchet MS" panose="020B0603020202020204"/>
            </a:rPr>
            <a:t>Слабкий</a:t>
          </a:r>
          <a:r>
            <a:rPr lang="ru-RU" sz="1400" kern="1200" dirty="0">
              <a:latin typeface="Trebuchet MS" panose="020B0603020202020204"/>
            </a:rPr>
            <a:t> </a:t>
          </a:r>
          <a:r>
            <a:rPr lang="ru-RU" sz="1400" kern="1200" dirty="0" err="1">
              <a:latin typeface="Trebuchet MS" panose="020B0603020202020204"/>
            </a:rPr>
            <a:t>розвиток</a:t>
          </a:r>
          <a:r>
            <a:rPr lang="ru-RU" sz="1400" kern="1200" dirty="0">
              <a:latin typeface="Trebuchet MS" panose="020B0603020202020204"/>
            </a:rPr>
            <a:t> ГО</a:t>
          </a:r>
        </a:p>
      </dsp:txBody>
      <dsp:txXfrm>
        <a:off x="0" y="4141020"/>
        <a:ext cx="6628804" cy="793800"/>
      </dsp:txXfrm>
    </dsp:sp>
    <dsp:sp modelId="{C6B57E0D-72C6-424A-96F0-EFCDFABC8A64}">
      <dsp:nvSpPr>
        <dsp:cNvPr id="0" name=""/>
        <dsp:cNvSpPr/>
      </dsp:nvSpPr>
      <dsp:spPr>
        <a:xfrm>
          <a:off x="331440" y="3934380"/>
          <a:ext cx="4640162" cy="413280"/>
        </a:xfrm>
        <a:prstGeom prst="roundRect">
          <a:avLst/>
        </a:prstGeom>
        <a:gradFill rotWithShape="0">
          <a:gsLst>
            <a:gs pos="0">
              <a:schemeClr val="accent2">
                <a:hueOff val="-2964285"/>
                <a:satOff val="14200"/>
                <a:lumOff val="13137"/>
                <a:alphaOff val="0"/>
                <a:tint val="96000"/>
                <a:lumMod val="100000"/>
              </a:schemeClr>
            </a:gs>
            <a:gs pos="78000">
              <a:schemeClr val="accent2">
                <a:hueOff val="-2964285"/>
                <a:satOff val="14200"/>
                <a:lumOff val="1313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5387" tIns="0" rIns="175387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err="1">
              <a:latin typeface="Trebuchet MS" panose="020B0603020202020204"/>
            </a:rPr>
            <a:t>Середземноморська</a:t>
          </a:r>
          <a:r>
            <a:rPr lang="ru-RU" sz="1400" kern="1200" dirty="0">
              <a:latin typeface="Trebuchet MS" panose="020B0603020202020204"/>
            </a:rPr>
            <a:t> (</a:t>
          </a:r>
          <a:r>
            <a:rPr lang="ru-RU" sz="1400" kern="1200" dirty="0" err="1">
              <a:latin typeface="Trebuchet MS" panose="020B0603020202020204"/>
            </a:rPr>
            <a:t>Італія</a:t>
          </a:r>
          <a:r>
            <a:rPr lang="ru-RU" sz="1400" kern="1200" dirty="0">
              <a:latin typeface="Trebuchet MS" panose="020B0603020202020204"/>
            </a:rPr>
            <a:t>, </a:t>
          </a:r>
          <a:r>
            <a:rPr lang="ru-RU" sz="1400" kern="1200" dirty="0" err="1">
              <a:latin typeface="Trebuchet MS" panose="020B0603020202020204"/>
            </a:rPr>
            <a:t>Іспанія</a:t>
          </a:r>
          <a:r>
            <a:rPr lang="ru-RU" sz="1400" kern="1200" dirty="0">
              <a:latin typeface="Trebuchet MS" panose="020B0603020202020204"/>
            </a:rPr>
            <a:t>, Греція)</a:t>
          </a:r>
        </a:p>
      </dsp:txBody>
      <dsp:txXfrm>
        <a:off x="351615" y="3954555"/>
        <a:ext cx="4599812" cy="372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0546" y="583899"/>
            <a:ext cx="7766936" cy="1646302"/>
          </a:xfrm>
        </p:spPr>
        <p:txBody>
          <a:bodyPr/>
          <a:lstStyle/>
          <a:p>
            <a:r>
              <a:rPr lang="en-US" sz="4000" err="1"/>
              <a:t>Актуальні</a:t>
            </a:r>
            <a:r>
              <a:rPr lang="en-US" sz="4000" dirty="0"/>
              <a:t> </a:t>
            </a:r>
            <a:r>
              <a:rPr lang="en-US" sz="4000" err="1"/>
              <a:t>проблеми</a:t>
            </a:r>
            <a:r>
              <a:rPr lang="en-US" sz="4000" dirty="0"/>
              <a:t> </a:t>
            </a:r>
            <a:r>
              <a:rPr lang="en-US" sz="4000" err="1"/>
              <a:t>правового</a:t>
            </a:r>
            <a:r>
              <a:rPr lang="en-US" sz="4000" dirty="0"/>
              <a:t> </a:t>
            </a:r>
            <a:r>
              <a:rPr lang="en-US" sz="4000" err="1"/>
              <a:t>регулювання</a:t>
            </a:r>
            <a:r>
              <a:rPr lang="en-US" sz="4000" dirty="0"/>
              <a:t> </a:t>
            </a:r>
            <a:r>
              <a:rPr lang="en-US" sz="4000" err="1"/>
              <a:t>функціонування</a:t>
            </a:r>
            <a:r>
              <a:rPr lang="en-US" sz="4000" dirty="0"/>
              <a:t> </a:t>
            </a:r>
            <a:r>
              <a:rPr lang="en-US" sz="4000" err="1"/>
              <a:t>громадських</a:t>
            </a:r>
            <a:r>
              <a:rPr lang="en-US" sz="4000" dirty="0"/>
              <a:t> </a:t>
            </a:r>
            <a:r>
              <a:rPr lang="en-US" sz="4000" err="1"/>
              <a:t>об'єднань</a:t>
            </a:r>
            <a:endParaRPr lang="en-US" sz="4000"/>
          </a:p>
        </p:txBody>
      </p:sp>
      <p:pic>
        <p:nvPicPr>
          <p:cNvPr id="4" name="Picture 3" descr="C:\Users\computer\Desktop\snu04071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5180" y="3211891"/>
            <a:ext cx="6384470" cy="3041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040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F64CC62-1648-4D56-851F-BED56019B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Зміст</a:t>
            </a:r>
            <a:r>
              <a:rPr lang="ru-RU" dirty="0"/>
              <a:t> </a:t>
            </a:r>
            <a:r>
              <a:rPr lang="ru-RU" dirty="0" err="1"/>
              <a:t>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09F221E-C34F-4D01-B9A6-952E91C623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21" y="1585495"/>
            <a:ext cx="8988879" cy="445586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b="1" dirty="0"/>
              <a:t>Тема 1</a:t>
            </a:r>
            <a:r>
              <a:rPr lang="ru-RU" dirty="0"/>
              <a:t>. </a:t>
            </a:r>
            <a:r>
              <a:rPr lang="ru-RU" dirty="0" err="1"/>
              <a:t>Світовий</a:t>
            </a:r>
            <a:r>
              <a:rPr lang="ru-RU" dirty="0"/>
              <a:t> </a:t>
            </a:r>
            <a:r>
              <a:rPr lang="ru-RU" dirty="0" err="1"/>
              <a:t>досвід</a:t>
            </a:r>
            <a:r>
              <a:rPr lang="ru-RU" dirty="0"/>
              <a:t> правового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 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об'єднань</a:t>
            </a:r>
            <a:r>
              <a:rPr lang="ru-RU" dirty="0"/>
              <a:t>.</a:t>
            </a:r>
          </a:p>
          <a:p>
            <a:r>
              <a:rPr lang="ru-RU" b="1" dirty="0">
                <a:solidFill>
                  <a:schemeClr val="tx1"/>
                </a:solidFill>
              </a:rPr>
              <a:t>Тема 2.</a:t>
            </a:r>
            <a:r>
              <a:rPr lang="ru-RU" dirty="0"/>
              <a:t> </a:t>
            </a:r>
            <a:r>
              <a:rPr lang="ru-RU" dirty="0" err="1"/>
              <a:t>Правове</a:t>
            </a:r>
            <a:r>
              <a:rPr lang="ru-RU" dirty="0"/>
              <a:t> </a:t>
            </a:r>
            <a:r>
              <a:rPr lang="ru-RU" dirty="0" err="1"/>
              <a:t>регулювання</a:t>
            </a:r>
            <a:r>
              <a:rPr lang="ru-RU" dirty="0"/>
              <a:t> порядку </a:t>
            </a:r>
            <a:r>
              <a:rPr lang="ru-RU" dirty="0" err="1"/>
              <a:t>утворення</a:t>
            </a:r>
            <a:r>
              <a:rPr lang="ru-RU" dirty="0"/>
              <a:t> і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об'єднань</a:t>
            </a:r>
            <a:r>
              <a:rPr lang="ru-RU" dirty="0"/>
              <a:t>.</a:t>
            </a:r>
          </a:p>
          <a:p>
            <a:r>
              <a:rPr lang="ru-RU" b="1" dirty="0"/>
              <a:t>Тема 3.</a:t>
            </a:r>
            <a:r>
              <a:rPr lang="ru-RU" dirty="0"/>
              <a:t> </a:t>
            </a:r>
            <a:r>
              <a:rPr lang="ru-RU" dirty="0" err="1"/>
              <a:t>Правова</a:t>
            </a:r>
            <a:r>
              <a:rPr lang="ru-RU" dirty="0"/>
              <a:t> </a:t>
            </a:r>
            <a:r>
              <a:rPr lang="ru-RU" dirty="0" err="1"/>
              <a:t>регламентація</a:t>
            </a:r>
            <a:r>
              <a:rPr lang="ru-RU" dirty="0"/>
              <a:t> </a:t>
            </a:r>
            <a:r>
              <a:rPr lang="ru-RU" dirty="0" err="1"/>
              <a:t>ідеологічних</a:t>
            </a:r>
            <a:r>
              <a:rPr lang="ru-RU" dirty="0"/>
              <a:t> і </a:t>
            </a:r>
            <a:r>
              <a:rPr lang="ru-RU" dirty="0" err="1"/>
              <a:t>організаційних</a:t>
            </a:r>
            <a:r>
              <a:rPr lang="ru-RU" dirty="0"/>
              <a:t> засад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об'єднань</a:t>
            </a:r>
            <a:r>
              <a:rPr lang="ru-RU" dirty="0"/>
              <a:t>.</a:t>
            </a:r>
          </a:p>
          <a:p>
            <a:r>
              <a:rPr lang="ru-RU" b="1" dirty="0"/>
              <a:t>Тема 4.</a:t>
            </a:r>
            <a:r>
              <a:rPr lang="ru-RU" dirty="0"/>
              <a:t> </a:t>
            </a:r>
            <a:r>
              <a:rPr lang="ru-RU" dirty="0" err="1"/>
              <a:t>Правова</a:t>
            </a:r>
            <a:r>
              <a:rPr lang="ru-RU" dirty="0"/>
              <a:t> </a:t>
            </a:r>
            <a:r>
              <a:rPr lang="ru-RU" dirty="0" err="1"/>
              <a:t>регламентація</a:t>
            </a:r>
            <a:r>
              <a:rPr lang="ru-RU" dirty="0"/>
              <a:t>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об'єднань</a:t>
            </a:r>
            <a:r>
              <a:rPr lang="ru-RU" dirty="0"/>
              <a:t>.</a:t>
            </a:r>
          </a:p>
          <a:p>
            <a:r>
              <a:rPr lang="ru-RU" b="1" dirty="0"/>
              <a:t>Тема 5.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засади </a:t>
            </a:r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об'єднань</a:t>
            </a:r>
            <a:r>
              <a:rPr lang="ru-RU" dirty="0"/>
              <a:t> з органами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і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.</a:t>
            </a:r>
          </a:p>
          <a:p>
            <a:r>
              <a:rPr lang="ru-RU" b="1" dirty="0"/>
              <a:t>Тема 6.</a:t>
            </a:r>
            <a:r>
              <a:rPr lang="ru-RU" dirty="0"/>
              <a:t> </a:t>
            </a:r>
            <a:r>
              <a:rPr lang="ru-RU" dirty="0" err="1"/>
              <a:t>Міжнародні</a:t>
            </a:r>
            <a:r>
              <a:rPr lang="ru-RU" dirty="0"/>
              <a:t> 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стандарти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 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об'єднань</a:t>
            </a:r>
            <a:r>
              <a:rPr lang="ru-RU" dirty="0"/>
              <a:t>.</a:t>
            </a:r>
          </a:p>
          <a:p>
            <a:r>
              <a:rPr lang="ru-RU" b="1" dirty="0"/>
              <a:t>Тема 7.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і </a:t>
            </a:r>
            <a:r>
              <a:rPr lang="ru-RU" dirty="0" err="1"/>
              <a:t>перспективи</a:t>
            </a:r>
            <a:r>
              <a:rPr lang="ru-RU" dirty="0"/>
              <a:t> правового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/>
              <a:t>об'єднань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819366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8DF4D7F6-81B5-452A-9CE6-76D81F91D4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A966A3-CF3D-4B69-BC79-2D6DADE5B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125" y="609600"/>
            <a:ext cx="9761232" cy="1320800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z="2000" b="1" u="sng" dirty="0">
                <a:solidFill>
                  <a:schemeClr val="tx1"/>
                </a:solidFill>
              </a:rPr>
              <a:t>ГРОМАДСЬКЕ ОБ'ЄДНАННЯ</a:t>
            </a:r>
            <a:r>
              <a:rPr lang="ru-RU" sz="2000" dirty="0"/>
              <a:t> </a:t>
            </a:r>
            <a:r>
              <a:rPr lang="ru-RU" sz="2000" dirty="0">
                <a:solidFill>
                  <a:schemeClr val="tx1"/>
                </a:solidFill>
              </a:rPr>
              <a:t>- 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добровільне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 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об'єднання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фізичних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осіб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та/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або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юридичних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осіб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приватного права для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здійснення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захисту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прав і свобод,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задоволення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суспільних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зокрема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економічних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соціальних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культурних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,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екологічних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, та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інших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 </a:t>
            </a:r>
            <a:r>
              <a:rPr lang="ru-RU" sz="2000" dirty="0" err="1">
                <a:solidFill>
                  <a:schemeClr val="tx1"/>
                </a:solidFill>
                <a:ea typeface="+mj-lt"/>
                <a:cs typeface="+mj-lt"/>
              </a:rPr>
              <a:t>інтересів</a:t>
            </a:r>
            <a:r>
              <a:rPr lang="ru-RU" sz="2000" dirty="0">
                <a:solidFill>
                  <a:schemeClr val="tx1"/>
                </a:solidFill>
                <a:ea typeface="+mj-lt"/>
                <a:cs typeface="+mj-lt"/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xmlns="" id="{4600514D-20FB-4559-97DC-D1DC39E6C3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V="1">
            <a:off x="0" y="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xmlns="" id="{266F638A-E405-4AC0-B984-72E5813B0D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7738534" y="3818467"/>
            <a:ext cx="4450292" cy="3039533"/>
          </a:xfrm>
          <a:prstGeom prst="triangle">
            <a:avLst>
              <a:gd name="adj" fmla="val 10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7D1CBE93-B17D-4509-843C-82287C3803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0134600" y="0"/>
            <a:ext cx="1727200" cy="6858000"/>
          </a:xfrm>
          <a:prstGeom prst="line">
            <a:avLst/>
          </a:prstGeom>
          <a:ln w="15875" cap="sq">
            <a:solidFill>
              <a:schemeClr val="accent2"/>
            </a:solidFill>
            <a:bevel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xmlns="" id="{AE6277B4-6A43-48AB-89B2-3442221619C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65C4653-BD73-4FEE-ACE4-9037EF55F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366" y="1989141"/>
            <a:ext cx="5621261" cy="4076241"/>
          </a:xfrm>
        </p:spPr>
        <p:txBody>
          <a:bodyPr vert="horz" lIns="91440" tIns="45720" rIns="91440" bIns="45720" rtlCol="0" anchor="t">
            <a:normAutofit fontScale="85000" lnSpcReduction="10000"/>
          </a:bodyPr>
          <a:lstStyle/>
          <a:p>
            <a:r>
              <a:rPr lang="ru-RU" b="1" i="1" dirty="0" err="1"/>
              <a:t>Діяльність</a:t>
            </a:r>
            <a:r>
              <a:rPr lang="ru-RU" b="1" i="1" dirty="0"/>
              <a:t> </a:t>
            </a:r>
            <a:r>
              <a:rPr lang="ru-RU" b="1" i="1" dirty="0" err="1"/>
              <a:t>громадських</a:t>
            </a:r>
            <a:r>
              <a:rPr lang="ru-RU" b="1" i="1" dirty="0"/>
              <a:t> </a:t>
            </a:r>
            <a:r>
              <a:rPr lang="ru-RU" b="1" i="1" dirty="0" err="1"/>
              <a:t>об'єднань</a:t>
            </a:r>
            <a:r>
              <a:rPr lang="ru-RU" b="1" i="1" dirty="0"/>
              <a:t> і </a:t>
            </a:r>
            <a:r>
              <a:rPr lang="ru-RU" b="1" i="1" dirty="0" err="1"/>
              <a:t>неурядових</a:t>
            </a:r>
            <a:r>
              <a:rPr lang="ru-RU" b="1" i="1" dirty="0"/>
              <a:t> </a:t>
            </a:r>
            <a:r>
              <a:rPr lang="ru-RU" b="1" i="1" dirty="0" err="1"/>
              <a:t>організацій</a:t>
            </a:r>
            <a:r>
              <a:rPr lang="ru-RU" b="1" i="1" dirty="0"/>
              <a:t> покликана </a:t>
            </a:r>
            <a:r>
              <a:rPr lang="ru-RU" b="1" i="1" dirty="0" err="1"/>
              <a:t>сприяти</a:t>
            </a:r>
            <a:r>
              <a:rPr lang="ru-RU" b="1" i="1" dirty="0"/>
              <a:t>:</a:t>
            </a:r>
          </a:p>
          <a:p>
            <a:r>
              <a:rPr lang="ru-RU" dirty="0" err="1"/>
              <a:t>Розвитку</a:t>
            </a:r>
            <a:r>
              <a:rPr lang="ru-RU" dirty="0"/>
              <a:t> і </a:t>
            </a:r>
            <a:r>
              <a:rPr lang="ru-RU" dirty="0" err="1"/>
              <a:t>здійсненню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 і прав </a:t>
            </a:r>
            <a:r>
              <a:rPr lang="ru-RU" dirty="0" err="1"/>
              <a:t>людини</a:t>
            </a:r>
            <a:r>
              <a:rPr lang="ru-RU" dirty="0"/>
              <a:t>;</a:t>
            </a:r>
          </a:p>
          <a:p>
            <a:r>
              <a:rPr lang="ru-RU" dirty="0" err="1"/>
              <a:t>Просвіті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;</a:t>
            </a:r>
          </a:p>
          <a:p>
            <a:r>
              <a:rPr lang="ru-RU" dirty="0" err="1"/>
              <a:t>Забезпеченню</a:t>
            </a:r>
            <a:r>
              <a:rPr lang="ru-RU" dirty="0"/>
              <a:t> </a:t>
            </a:r>
            <a:r>
              <a:rPr lang="ru-RU" dirty="0" err="1"/>
              <a:t>прозорості</a:t>
            </a:r>
            <a:r>
              <a:rPr lang="ru-RU" dirty="0"/>
              <a:t> і </a:t>
            </a:r>
            <a:r>
              <a:rPr lang="ru-RU" dirty="0" err="1"/>
              <a:t>підзвітності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;</a:t>
            </a:r>
          </a:p>
          <a:p>
            <a:r>
              <a:rPr lang="ru-RU" dirty="0" err="1"/>
              <a:t>Розвитку</a:t>
            </a:r>
            <a:r>
              <a:rPr lang="ru-RU" dirty="0"/>
              <a:t> культурного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благополуччя</a:t>
            </a:r>
            <a:r>
              <a:rPr lang="ru-RU" dirty="0"/>
              <a:t>;</a:t>
            </a:r>
          </a:p>
          <a:p>
            <a:r>
              <a:rPr lang="ru-RU" dirty="0" err="1"/>
              <a:t>Комунікації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різними</a:t>
            </a:r>
            <a:r>
              <a:rPr lang="ru-RU" dirty="0"/>
              <a:t> сегментами </a:t>
            </a:r>
            <a:r>
              <a:rPr lang="ru-RU" dirty="0" err="1"/>
              <a:t>суспільства</a:t>
            </a:r>
            <a:r>
              <a:rPr lang="ru-RU" dirty="0"/>
              <a:t> і </a:t>
            </a:r>
            <a:r>
              <a:rPr lang="ru-RU" dirty="0" err="1"/>
              <a:t>владою</a:t>
            </a:r>
            <a:r>
              <a:rPr lang="ru-RU" dirty="0"/>
              <a:t>;</a:t>
            </a:r>
          </a:p>
          <a:p>
            <a:r>
              <a:rPr lang="ru-RU" dirty="0" err="1"/>
              <a:t>Наданню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кому вона </a:t>
            </a:r>
            <a:r>
              <a:rPr lang="ru-RU" dirty="0" err="1"/>
              <a:t>необхідна</a:t>
            </a:r>
            <a:r>
              <a:rPr lang="ru-RU" dirty="0"/>
              <a:t>;</a:t>
            </a:r>
          </a:p>
          <a:p>
            <a:r>
              <a:rPr lang="ru-RU" dirty="0" err="1"/>
              <a:t>Наданню</a:t>
            </a:r>
            <a:r>
              <a:rPr lang="ru-RU" dirty="0"/>
              <a:t> </a:t>
            </a:r>
            <a:r>
              <a:rPr lang="ru-RU" dirty="0" err="1"/>
              <a:t>можливостей</a:t>
            </a:r>
            <a:r>
              <a:rPr lang="ru-RU" dirty="0"/>
              <a:t> для </a:t>
            </a:r>
            <a:r>
              <a:rPr lang="ru-RU" dirty="0" err="1"/>
              <a:t>особистої</a:t>
            </a:r>
            <a:r>
              <a:rPr lang="ru-RU" dirty="0"/>
              <a:t> </a:t>
            </a:r>
            <a:r>
              <a:rPr lang="ru-RU" dirty="0" err="1"/>
              <a:t>самореалізації</a:t>
            </a:r>
            <a:r>
              <a:rPr lang="ru-RU" dirty="0"/>
              <a:t>;</a:t>
            </a:r>
          </a:p>
          <a:p>
            <a:r>
              <a:rPr lang="ru-RU" dirty="0" err="1"/>
              <a:t>Просуванню</a:t>
            </a:r>
            <a:r>
              <a:rPr lang="ru-RU" dirty="0"/>
              <a:t> і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спільних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(</a:t>
            </a:r>
            <a:r>
              <a:rPr lang="ru-RU" dirty="0" err="1"/>
              <a:t>Рекомендація</a:t>
            </a:r>
            <a:r>
              <a:rPr lang="ru-RU" dirty="0"/>
              <a:t> CM/REC (2007) 14 </a:t>
            </a:r>
            <a:r>
              <a:rPr lang="ru-RU" dirty="0" err="1"/>
              <a:t>Комітету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держав-</a:t>
            </a:r>
            <a:r>
              <a:rPr lang="ru-RU" dirty="0" err="1"/>
              <a:t>членів</a:t>
            </a:r>
            <a:r>
              <a:rPr lang="ru-RU" dirty="0"/>
              <a:t> про статус </a:t>
            </a:r>
            <a:r>
              <a:rPr lang="ru-RU" dirty="0" err="1"/>
              <a:t>неурядових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 в </a:t>
            </a:r>
            <a:r>
              <a:rPr lang="ru-RU" dirty="0" err="1"/>
              <a:t>Європі</a:t>
            </a:r>
            <a:r>
              <a:rPr lang="ru-RU" dirty="0"/>
              <a:t>).</a:t>
            </a:r>
          </a:p>
        </p:txBody>
      </p:sp>
      <p:sp>
        <p:nvSpPr>
          <p:cNvPr id="18" name="Rectangle 27">
            <a:extLst>
              <a:ext uri="{FF2B5EF4-FFF2-40B4-BE49-F238E27FC236}">
                <a16:creationId xmlns:a16="http://schemas.microsoft.com/office/drawing/2014/main" xmlns="" id="{27B538D5-95DB-47ED-9CB4-34AE5BF78E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25641" y="0"/>
            <a:ext cx="1766359" cy="6858000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1" name="Picture 2" descr="F:\7eb26b01707d0076b2f6c45c0f27a0d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808" y="2450193"/>
            <a:ext cx="3048000" cy="204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67178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760351" y="548680"/>
            <a:ext cx="10849204" cy="8640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 smtClean="0"/>
              <a:t>Громадські</a:t>
            </a:r>
            <a:r>
              <a:rPr lang="ru-RU" sz="2400" dirty="0" smtClean="0"/>
              <a:t> </a:t>
            </a:r>
            <a:r>
              <a:rPr lang="ru-RU" sz="2400" dirty="0" err="1" smtClean="0"/>
              <a:t>об'єднання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утворюються</a:t>
            </a:r>
            <a:r>
              <a:rPr lang="ru-RU" sz="2400" dirty="0" smtClean="0"/>
              <a:t> і </a:t>
            </a:r>
            <a:r>
              <a:rPr lang="ru-RU" sz="2400" dirty="0" err="1" smtClean="0"/>
              <a:t>діють</a:t>
            </a:r>
            <a:r>
              <a:rPr lang="ru-RU" sz="2400" dirty="0" smtClean="0"/>
              <a:t> на принципах:</a:t>
            </a:r>
            <a:endParaRPr lang="uk-UA" sz="2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15414" y="2322093"/>
            <a:ext cx="6724513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добровільності;</a:t>
            </a:r>
            <a:endParaRPr lang="uk-UA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5643" y="3037981"/>
            <a:ext cx="7296811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самоврядності;</a:t>
            </a:r>
            <a:endParaRPr lang="uk-UA" sz="20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811647" y="3762253"/>
            <a:ext cx="8160907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вільного вибору території діяльності;</a:t>
            </a:r>
            <a:endParaRPr lang="uk-UA" sz="2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815414" y="4482333"/>
            <a:ext cx="8832981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000" dirty="0" smtClean="0"/>
              <a:t>рівності перед законом;</a:t>
            </a:r>
            <a:endParaRPr lang="uk-UA" sz="20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811647" y="5229200"/>
            <a:ext cx="9889099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/>
              <a:t>відсутності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майнового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інтересу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членів</a:t>
            </a:r>
            <a:r>
              <a:rPr lang="ru-RU" sz="2000" dirty="0" smtClean="0"/>
              <a:t> (</a:t>
            </a:r>
            <a:r>
              <a:rPr lang="ru-RU" sz="2000" dirty="0" err="1" smtClean="0"/>
              <a:t>учасників</a:t>
            </a:r>
            <a:r>
              <a:rPr lang="ru-RU" sz="2000" dirty="0" smtClean="0"/>
              <a:t>);</a:t>
            </a:r>
            <a:endParaRPr lang="uk-UA" sz="20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815414" y="5949280"/>
            <a:ext cx="10849204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 </a:t>
            </a:r>
            <a:r>
              <a:rPr lang="uk-UA" sz="2000" dirty="0" smtClean="0"/>
              <a:t>прозорості, відкритості та публічності.</a:t>
            </a:r>
            <a:endParaRPr lang="uk-UA" sz="2000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6768075" y="1412777"/>
            <a:ext cx="576064" cy="90931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6" name="Стрелка вниз 15"/>
          <p:cNvSpPr/>
          <p:nvPr/>
        </p:nvSpPr>
        <p:spPr>
          <a:xfrm>
            <a:off x="7536160" y="1423524"/>
            <a:ext cx="576064" cy="162939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7" name="Стрелка вниз 16"/>
          <p:cNvSpPr/>
          <p:nvPr/>
        </p:nvSpPr>
        <p:spPr>
          <a:xfrm>
            <a:off x="8396489" y="1439564"/>
            <a:ext cx="576064" cy="234947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8" name="Стрелка вниз 17"/>
          <p:cNvSpPr/>
          <p:nvPr/>
        </p:nvSpPr>
        <p:spPr>
          <a:xfrm>
            <a:off x="9072331" y="1423524"/>
            <a:ext cx="576064" cy="306955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19" name="Стрелка вниз 18"/>
          <p:cNvSpPr/>
          <p:nvPr/>
        </p:nvSpPr>
        <p:spPr>
          <a:xfrm>
            <a:off x="9936427" y="1439564"/>
            <a:ext cx="576064" cy="3789637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Стрелка вниз 19"/>
          <p:cNvSpPr/>
          <p:nvPr/>
        </p:nvSpPr>
        <p:spPr>
          <a:xfrm>
            <a:off x="11033491" y="1406740"/>
            <a:ext cx="576064" cy="4536504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1977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712408310"/>
              </p:ext>
            </p:extLst>
          </p:nvPr>
        </p:nvGraphicFramePr>
        <p:xfrm>
          <a:off x="719403" y="980728"/>
          <a:ext cx="10849205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15413" y="50095"/>
            <a:ext cx="11041227" cy="7920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1" u="sng" dirty="0" err="1" smtClean="0"/>
              <a:t>Обмеження</a:t>
            </a:r>
            <a:r>
              <a:rPr lang="ru-RU" sz="2400" b="1" u="sng" dirty="0" smtClean="0"/>
              <a:t> </a:t>
            </a:r>
            <a:r>
              <a:rPr lang="ru-RU" sz="2400" b="1" u="sng" dirty="0" err="1" smtClean="0"/>
              <a:t>щодо</a:t>
            </a:r>
            <a:r>
              <a:rPr lang="ru-RU" sz="2400" b="1" u="sng" dirty="0" smtClean="0"/>
              <a:t> </a:t>
            </a:r>
            <a:r>
              <a:rPr lang="ru-RU" sz="2400" b="1" u="sng" dirty="0" err="1" smtClean="0"/>
              <a:t>утворення</a:t>
            </a:r>
            <a:r>
              <a:rPr lang="ru-RU" sz="2400" b="1" u="sng" dirty="0" smtClean="0"/>
              <a:t> і </a:t>
            </a:r>
            <a:r>
              <a:rPr lang="ru-RU" sz="2400" b="1" u="sng" dirty="0" err="1" smtClean="0"/>
              <a:t>діяльності</a:t>
            </a:r>
            <a:r>
              <a:rPr lang="ru-RU" sz="2400" b="1" u="sng" dirty="0" smtClean="0"/>
              <a:t> </a:t>
            </a:r>
            <a:r>
              <a:rPr lang="ru-RU" sz="2400" b="1" u="sng" dirty="0" err="1" smtClean="0"/>
              <a:t>громадських</a:t>
            </a:r>
            <a:r>
              <a:rPr lang="ru-RU" sz="2400" b="1" u="sng" dirty="0" smtClean="0"/>
              <a:t> </a:t>
            </a:r>
            <a:r>
              <a:rPr lang="ru-RU" sz="2400" b="1" u="sng" dirty="0" err="1" smtClean="0"/>
              <a:t>об'єднань</a:t>
            </a:r>
            <a:endParaRPr lang="uk-UA" sz="2400" b="1" u="sng" dirty="0"/>
          </a:p>
        </p:txBody>
      </p:sp>
    </p:spTree>
    <p:extLst>
      <p:ext uri="{BB962C8B-B14F-4D97-AF65-F5344CB8AC3E}">
        <p14:creationId xmlns:p14="http://schemas.microsoft.com/office/powerpoint/2010/main" val="12415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xmlns="" id="{9F4444CE-BC8D-4D61-B303-4C05614E62A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DB5D597-7EDE-446F-AC7E-5A4B7148E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86" y="408317"/>
            <a:ext cx="10197494" cy="1099457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300"/>
              <a:t>В </a:t>
            </a:r>
            <a:r>
              <a:rPr lang="ru-RU" sz="2300" err="1"/>
              <a:t>Україні</a:t>
            </a:r>
            <a:r>
              <a:rPr lang="ru-RU" sz="2300"/>
              <a:t> правовою базою </a:t>
            </a:r>
            <a:r>
              <a:rPr lang="ru-RU" sz="2300" err="1"/>
              <a:t>утворення</a:t>
            </a:r>
            <a:r>
              <a:rPr lang="ru-RU" sz="2300"/>
              <a:t> і </a:t>
            </a:r>
            <a:r>
              <a:rPr lang="ru-RU" sz="2300" err="1"/>
              <a:t>функціонування</a:t>
            </a:r>
            <a:r>
              <a:rPr lang="ru-RU" sz="2300"/>
              <a:t> </a:t>
            </a:r>
            <a:r>
              <a:rPr lang="ru-RU" sz="2300" err="1"/>
              <a:t>громадських</a:t>
            </a:r>
            <a:r>
              <a:rPr lang="ru-RU" sz="2300"/>
              <a:t> </a:t>
            </a:r>
            <a:r>
              <a:rPr lang="ru-RU" sz="2300" err="1"/>
              <a:t>об'єднань</a:t>
            </a:r>
            <a:r>
              <a:rPr lang="ru-RU" sz="2300"/>
              <a:t> є Закон </a:t>
            </a:r>
            <a:r>
              <a:rPr lang="ru-RU" sz="2300" err="1"/>
              <a:t>України</a:t>
            </a:r>
            <a:r>
              <a:rPr lang="ru-RU" sz="2300"/>
              <a:t> "Про </a:t>
            </a:r>
            <a:r>
              <a:rPr lang="ru-RU" sz="2300" err="1"/>
              <a:t>громадські</a:t>
            </a:r>
            <a:r>
              <a:rPr lang="ru-RU" sz="2300"/>
              <a:t> </a:t>
            </a:r>
            <a:r>
              <a:rPr lang="ru-RU" sz="2300" err="1"/>
              <a:t>об'єднання</a:t>
            </a:r>
            <a:r>
              <a:rPr lang="ru-RU" sz="2300"/>
              <a:t>" </a:t>
            </a:r>
            <a:r>
              <a:rPr lang="ru-RU" sz="2300" err="1"/>
              <a:t>від</a:t>
            </a:r>
            <a:r>
              <a:rPr lang="ru-RU" sz="2300"/>
              <a:t> 22.03.2012 р., </a:t>
            </a:r>
            <a:r>
              <a:rPr lang="ru-RU" sz="2300" err="1"/>
              <a:t>згідно</a:t>
            </a:r>
            <a:r>
              <a:rPr lang="ru-RU" sz="2300"/>
              <a:t> </a:t>
            </a:r>
            <a:r>
              <a:rPr lang="ru-RU" sz="2300" err="1"/>
              <a:t>якого</a:t>
            </a:r>
            <a:r>
              <a:rPr lang="ru-RU" sz="2300"/>
              <a:t> </a:t>
            </a:r>
            <a:r>
              <a:rPr lang="ru-RU" sz="2300" err="1"/>
              <a:t>діяльність</a:t>
            </a:r>
            <a:r>
              <a:rPr lang="ru-RU" sz="2300"/>
              <a:t> ГО </a:t>
            </a:r>
            <a:r>
              <a:rPr lang="ru-RU" sz="2300" err="1"/>
              <a:t>здійснюється</a:t>
            </a:r>
            <a:r>
              <a:rPr lang="ru-RU" sz="2300"/>
              <a:t> на принципах:</a:t>
            </a:r>
          </a:p>
        </p:txBody>
      </p:sp>
      <p:sp>
        <p:nvSpPr>
          <p:cNvPr id="37" name="Isosceles Triangle 36">
            <a:extLst>
              <a:ext uri="{FF2B5EF4-FFF2-40B4-BE49-F238E27FC236}">
                <a16:creationId xmlns:a16="http://schemas.microsoft.com/office/drawing/2014/main" xmlns="" id="{73772B81-181F-48B7-8826-4D9686D15D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xmlns="" id="{B2205F6E-03C6-4E92-877C-E2482F6599A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xmlns="" id="{A6BD124A-ADE0-4E8D-B7B9-DCC1C22400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6773927"/>
              </p:ext>
            </p:extLst>
          </p:nvPr>
        </p:nvGraphicFramePr>
        <p:xfrm>
          <a:off x="999386" y="1589110"/>
          <a:ext cx="10365755" cy="48698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47023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5888"/>
            <a:ext cx="10972800" cy="130175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uk-UA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4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Взаємозв’язок </a:t>
            </a:r>
            <a:r>
              <a:rPr lang="uk-UA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держави і об’єднань громадян</a:t>
            </a:r>
            <a: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5751" y="1600200"/>
            <a:ext cx="11715749" cy="4972050"/>
          </a:xfrm>
        </p:spPr>
        <p:txBody>
          <a:bodyPr/>
          <a:lstStyle/>
          <a:p>
            <a:pPr>
              <a:defRPr/>
            </a:pPr>
            <a:r>
              <a:rPr lang="uk-UA" sz="3600" b="1" dirty="0" smtClean="0"/>
              <a:t>1) співпраця</a:t>
            </a:r>
          </a:p>
          <a:p>
            <a:pPr>
              <a:defRPr/>
            </a:pPr>
            <a:r>
              <a:rPr lang="uk-UA" sz="3600" b="1" dirty="0" smtClean="0"/>
              <a:t>2) взаємодопомога</a:t>
            </a:r>
          </a:p>
          <a:p>
            <a:pPr>
              <a:defRPr/>
            </a:pPr>
            <a:r>
              <a:rPr lang="uk-UA" sz="3600" b="1" dirty="0" smtClean="0"/>
              <a:t>3) координація</a:t>
            </a:r>
          </a:p>
          <a:p>
            <a:pPr>
              <a:defRPr/>
            </a:pPr>
            <a:r>
              <a:rPr lang="uk-UA" sz="3600" b="1" dirty="0" smtClean="0"/>
              <a:t>4) керівництво</a:t>
            </a:r>
          </a:p>
          <a:p>
            <a:pPr>
              <a:defRPr/>
            </a:pPr>
            <a:r>
              <a:rPr lang="uk-UA" sz="3600" b="1" dirty="0" smtClean="0"/>
              <a:t>5) нагляд</a:t>
            </a:r>
          </a:p>
          <a:p>
            <a:pPr>
              <a:defRPr/>
            </a:pPr>
            <a:r>
              <a:rPr lang="uk-UA" sz="3600" b="1" dirty="0" smtClean="0"/>
              <a:t>6) визначення меж </a:t>
            </a:r>
          </a:p>
          <a:p>
            <a:pPr>
              <a:defRPr/>
            </a:pPr>
            <a:r>
              <a:rPr lang="uk-UA" sz="3600" b="1" dirty="0" smtClean="0"/>
              <a:t>правового простору</a:t>
            </a:r>
            <a:endParaRPr lang="ru-RU" sz="3600" b="1" dirty="0"/>
          </a:p>
        </p:txBody>
      </p:sp>
      <p:pic>
        <p:nvPicPr>
          <p:cNvPr id="25604" name="Picture 2" descr="C:\Users\Администратор\Documents\ПОЛІТ ПАРТ ФОТО 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3286125"/>
            <a:ext cx="4548717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2451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655AE6B0-AC9E-4167-806F-E9DB135FC46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2F7B8A-F987-4482-88FD-E5BCF4830F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6939" y="329293"/>
            <a:ext cx="3547581" cy="326057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ru-RU" sz="3100" dirty="0" err="1"/>
              <a:t>Аналіз</a:t>
            </a:r>
            <a:r>
              <a:rPr lang="ru-RU" sz="3100" dirty="0"/>
              <a:t> </a:t>
            </a:r>
            <a:r>
              <a:rPr lang="ru-RU" sz="3100" dirty="0" err="1"/>
              <a:t>зарубіжного</a:t>
            </a:r>
            <a:r>
              <a:rPr lang="ru-RU" sz="3100" dirty="0"/>
              <a:t> </a:t>
            </a:r>
            <a:r>
              <a:rPr lang="ru-RU" sz="3100" dirty="0" err="1"/>
              <a:t>досвіду</a:t>
            </a:r>
            <a:r>
              <a:rPr lang="ru-RU" sz="3100" dirty="0"/>
              <a:t> </a:t>
            </a:r>
            <a:r>
              <a:rPr lang="ru-RU" sz="3100" dirty="0" err="1"/>
              <a:t>дає</a:t>
            </a:r>
            <a:r>
              <a:rPr lang="ru-RU" sz="3100" dirty="0"/>
              <a:t> </a:t>
            </a:r>
            <a:r>
              <a:rPr lang="ru-RU" sz="3100" dirty="0" err="1"/>
              <a:t>змогу</a:t>
            </a:r>
            <a:r>
              <a:rPr lang="ru-RU" sz="3100" dirty="0"/>
              <a:t> </a:t>
            </a:r>
            <a:r>
              <a:rPr lang="ru-RU" sz="3100" dirty="0" err="1"/>
              <a:t>виокремити</a:t>
            </a:r>
            <a:r>
              <a:rPr lang="ru-RU" sz="3100" dirty="0"/>
              <a:t> </a:t>
            </a:r>
            <a:r>
              <a:rPr lang="ru-RU" sz="3100" b="1" u="sng" dirty="0" err="1">
                <a:solidFill>
                  <a:srgbClr val="C00000"/>
                </a:solidFill>
              </a:rPr>
              <a:t>чотири</a:t>
            </a:r>
            <a:r>
              <a:rPr lang="ru-RU" sz="3100" dirty="0"/>
              <a:t> </a:t>
            </a:r>
            <a:r>
              <a:rPr lang="ru-RU" sz="3100" dirty="0" err="1"/>
              <a:t>основні</a:t>
            </a:r>
            <a:r>
              <a:rPr lang="ru-RU" sz="3100" dirty="0"/>
              <a:t> </a:t>
            </a:r>
            <a:r>
              <a:rPr lang="ru-RU" sz="3100" dirty="0" err="1"/>
              <a:t>функціональні</a:t>
            </a:r>
            <a:r>
              <a:rPr lang="ru-RU" sz="3100" dirty="0"/>
              <a:t> </a:t>
            </a:r>
            <a:r>
              <a:rPr lang="ru-RU" sz="3100" dirty="0" err="1"/>
              <a:t>моделі</a:t>
            </a:r>
            <a:r>
              <a:rPr lang="ru-RU" sz="3100" dirty="0"/>
              <a:t> </a:t>
            </a:r>
            <a:r>
              <a:rPr lang="ru-RU" sz="3100" dirty="0" err="1"/>
              <a:t>організації</a:t>
            </a:r>
            <a:r>
              <a:rPr lang="ru-RU" sz="3100" dirty="0"/>
              <a:t> </a:t>
            </a:r>
            <a:r>
              <a:rPr lang="ru-RU" sz="3100" dirty="0" err="1"/>
              <a:t>громадських</a:t>
            </a:r>
            <a:r>
              <a:rPr lang="ru-RU" sz="3100" dirty="0"/>
              <a:t> </a:t>
            </a:r>
            <a:r>
              <a:rPr lang="ru-RU" sz="3100" dirty="0" err="1"/>
              <a:t>організацій</a:t>
            </a:r>
            <a:r>
              <a:rPr lang="ru-RU" sz="3100" dirty="0"/>
              <a:t>: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3523416A-383B-4FDC-B4C9-D8EDDFE9C04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xmlns="" id="{CB0D29D5-3F7C-4197-821B-6D60A66CC0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xmlns="" id="{347FB49A-3541-428A-AADE-682A3C50563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xmlns="" id="{D96F53DC-08F1-42C6-B558-B83D54B2766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xmlns="" id="{AFE48CAF-A51C-463F-A570-ED99439A5CA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xmlns="" id="{01F0C48B-50FF-4351-8207-16D09604831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xmlns="" id="{300384B6-5ED6-4F91-A548-B706D83751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xmlns="" id="{337AFFAE-C182-463C-9459-8AB3C69D9A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xmlns="" id="{510ACF17-C3F0-42BF-BDEB-D079277121E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xmlns="" id="{E804EFD0-B84E-476F-9FC6-6C4A42EA0054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87BD1F4E-A66D-4C06-86DA-8D56CA7A3B4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xmlns="" id="{7713F1DD-0D91-4C26-91B9-F62E1FF006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2229369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1" name="Picture 2" descr="F:\Association-Governance-Services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318" y="4172426"/>
            <a:ext cx="3657600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421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7">
            <a:extLst>
              <a:ext uri="{FF2B5EF4-FFF2-40B4-BE49-F238E27FC236}">
                <a16:creationId xmlns:a16="http://schemas.microsoft.com/office/drawing/2014/main" xmlns="" id="{CE3A6A76-AE5D-49AE-9D49-90C0F15482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A9A5CCB5-EF7C-48C3-B6DF-ADC1771CCD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xmlns="" id="{94CCC9E2-3000-4D65-A607-D2D2A37CAD3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xmlns="" id="{3250D6C2-D9D4-4A9F-87A3-8EBB72794BA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xmlns="" id="{9A621299-817D-46DA-9048-2E0A16D4CFF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xmlns="" id="{9F8D7E4E-4190-4BB5-A1AA-20610B2C517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xmlns="" id="{53FB6299-378D-4A25-91E6-9C6E0A30960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xmlns="" id="{AECD26A0-ED75-4BE4-BFEC-885CBEDB5FD7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xmlns="" id="{B459E0DD-85B6-45C6-8D5E-8E494E94728A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xmlns="" id="{664D381D-8077-4635-82B6-CA7E6160D1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CxnSpPr>
          <p:spPr>
            <a:xfrm>
              <a:off x="958017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Isosceles Triangle 18">
              <a:extLst>
                <a:ext uri="{FF2B5EF4-FFF2-40B4-BE49-F238E27FC236}">
                  <a16:creationId xmlns:a16="http://schemas.microsoft.com/office/drawing/2014/main" xmlns="" id="{B3F8D64C-15FA-42D6-AB21-7FB17F83169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Isosceles Triangle 19">
              <a:extLst>
                <a:ext uri="{FF2B5EF4-FFF2-40B4-BE49-F238E27FC236}">
                  <a16:creationId xmlns:a16="http://schemas.microsoft.com/office/drawing/2014/main" xmlns="" id="{9C8DDD52-FBB2-4634-B9F8-A341CDE106C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398393A-811F-45FA-82DC-3B1E3BFC9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483" y="1041245"/>
            <a:ext cx="6309925" cy="509724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>
                <a:solidFill>
                  <a:srgbClr val="FFFFFF"/>
                </a:solidFill>
                <a:latin typeface="Times New Roman"/>
                <a:cs typeface="Times New Roman"/>
              </a:rPr>
              <a:t>Підписання Угоди про асоціацію між Україною та ЄС має на меті сприяння поступовому зближенню Сторін, а також посилення співробітництва у сфері юстиції, свободи та безпеки з метою забезпечення верховенства права та поваги до прав людини і основоположних свобод. </a:t>
            </a:r>
            <a:endParaRPr lang="ru-RU" dirty="0">
              <a:solidFill>
                <a:srgbClr val="FFFFFF"/>
              </a:solidFill>
              <a:ea typeface="+mn-lt"/>
              <a:cs typeface="+mn-lt"/>
            </a:endParaRPr>
          </a:p>
          <a:p>
            <a:r>
              <a:rPr lang="uk-UA" dirty="0">
                <a:solidFill>
                  <a:srgbClr val="FFFFFF"/>
                </a:solidFill>
                <a:latin typeface="Times New Roman"/>
                <a:cs typeface="Times New Roman"/>
              </a:rPr>
              <a:t>Досягнення зазначених цілей передбачає формування і функціонування громадських об'єднань з дотриманням міжнародних і європейських стандартів з метою забезпечення більшої ефективності їх діяльності, побудови громадянського суспільства. </a:t>
            </a:r>
          </a:p>
          <a:p>
            <a:r>
              <a:rPr lang="uk-UA" dirty="0">
                <a:solidFill>
                  <a:srgbClr val="FFFFFF"/>
                </a:solidFill>
                <a:latin typeface="Times New Roman"/>
                <a:cs typeface="Times New Roman"/>
              </a:rPr>
              <a:t>З огляду на це, </a:t>
            </a:r>
            <a:r>
              <a:rPr lang="uk-UA" u="sng" dirty="0">
                <a:solidFill>
                  <a:srgbClr val="C00000"/>
                </a:solidFill>
                <a:latin typeface="Times New Roman"/>
                <a:cs typeface="Times New Roman"/>
              </a:rPr>
              <a:t>метою курсу</a:t>
            </a:r>
            <a:r>
              <a:rPr lang="uk-UA" dirty="0">
                <a:solidFill>
                  <a:srgbClr val="FFFFFF"/>
                </a:solidFill>
                <a:latin typeface="Times New Roman"/>
                <a:cs typeface="Times New Roman"/>
              </a:rPr>
              <a:t> є </a:t>
            </a:r>
            <a:r>
              <a:rPr lang="uk-UA" dirty="0">
                <a:solidFill>
                  <a:schemeClr val="bg1"/>
                </a:solidFill>
                <a:latin typeface="Times New Roman"/>
                <a:ea typeface="+mn-lt"/>
                <a:cs typeface="+mn-lt"/>
              </a:rPr>
              <a:t>оволодіння теоретичними знаннями про правове регулювання діяльності громадських об’єднань, розуміння перспектив розвитку правового регулювання організації та діяльності громадських об’єднань у контексті міжнародних і європейських стандартів демократії.</a:t>
            </a:r>
            <a:endParaRPr lang="uk-UA" dirty="0">
              <a:solidFill>
                <a:schemeClr val="bg1"/>
              </a:solidFill>
              <a:latin typeface="Times New Roman"/>
              <a:cs typeface="Times New Roman"/>
            </a:endParaRPr>
          </a:p>
          <a:p>
            <a:endParaRPr lang="ru-RU" dirty="0">
              <a:solidFill>
                <a:srgbClr val="FFFFFF"/>
              </a:solidFill>
            </a:endParaRPr>
          </a:p>
        </p:txBody>
      </p:sp>
      <p:pic>
        <p:nvPicPr>
          <p:cNvPr id="19" name="Picture 2" descr="C:\Users\Администратор\Documents\ГРОМАД ОРГ ФОТО 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5267" y="3571044"/>
            <a:ext cx="4651375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794882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33</TotalTime>
  <Words>329</Words>
  <Application>Microsoft Office PowerPoint</Application>
  <PresentationFormat>Произвольный</PresentationFormat>
  <Paragraphs>66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Facet</vt:lpstr>
      <vt:lpstr>Актуальні проблеми правового регулювання функціонування громадських об'єднань</vt:lpstr>
      <vt:lpstr>Зміст дисципліни</vt:lpstr>
      <vt:lpstr>ГРОМАДСЬКЕ ОБ'ЄДНАННЯ - добровільне об'єднання фізичних осіб та/або юридичних осіб приватного права для здійснення та захисту прав і свобод, задоволення суспільних, зокрема економічних, соціальних, культурних, екологічних, та інших інтересів.</vt:lpstr>
      <vt:lpstr>Презентация PowerPoint</vt:lpstr>
      <vt:lpstr>Презентация PowerPoint</vt:lpstr>
      <vt:lpstr>В Україні правовою базою утворення і функціонування громадських об'єднань є Закон України "Про громадські об'єднання" від 22.03.2012 р., згідно якого діяльність ГО здійснюється на принципах:</vt:lpstr>
      <vt:lpstr> Взаємозв’язок держави і об’єднань громадян </vt:lpstr>
      <vt:lpstr>Аналіз зарубіжного досвіду дає змогу виокремити чотири основні функціональні моделі організації громадських організацій: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usr_Home</cp:lastModifiedBy>
  <cp:revision>256</cp:revision>
  <dcterms:created xsi:type="dcterms:W3CDTF">2021-04-16T09:23:03Z</dcterms:created>
  <dcterms:modified xsi:type="dcterms:W3CDTF">2021-04-16T13:35:12Z</dcterms:modified>
</cp:coreProperties>
</file>