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79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106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37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71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663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58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812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563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02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894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484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390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966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711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49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646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84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D0FE28-2B89-432A-9115-7C8C37E605AA}" type="datetimeFigureOut">
              <a:rPr lang="ru-UA" smtClean="0"/>
              <a:t>06/09/2025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4FC3A9-7AD6-4B71-AC2B-49E6953DE76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0911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5E0DC-201D-4B74-924F-F15FFC63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71696"/>
            <a:ext cx="10863774" cy="2281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Менеджмент і маркетинг в екологічному та спортивному туризмі</a:t>
            </a:r>
            <a:endParaRPr lang="ru-UA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A0FF52-5349-412E-8B4A-312F86E29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3535624"/>
            <a:ext cx="10863774" cy="246697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Освітній компонент  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 вибору студента в межах спеціальності</a:t>
            </a:r>
          </a:p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викладається для здобувачів </a:t>
            </a:r>
            <a:r>
              <a:rPr lang="uk-UA" sz="24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(магістерського) рівня вищої освіти</a:t>
            </a:r>
          </a:p>
          <a:p>
            <a:pPr algn="ctr"/>
            <a:r>
              <a:rPr lang="uk-UA" sz="24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спеціальністю 017 Фізична культура і спорт</a:t>
            </a:r>
          </a:p>
          <a:p>
            <a:pPr algn="ctr"/>
            <a:r>
              <a:rPr lang="uk-UA" sz="24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 знань 01 Освіта/Педагогіка</a:t>
            </a:r>
            <a:endParaRPr lang="ru-UA" sz="24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9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4C4B13-47CA-4DA3-AEFC-C2AD33E52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4423" y="1150423"/>
            <a:ext cx="6857999" cy="455715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2354B0-3790-48F2-8AF4-9F238CF4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28" y="475771"/>
            <a:ext cx="6660485" cy="5659558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ОРЛОВ АНАТОЛІЙ АНАТОЛІЙОВИЧ</a:t>
            </a: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ФІЛОСОФІЇ </a:t>
            </a:r>
            <a:r>
              <a:rPr lang="en-US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b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 СПЕЦІАЛЬНОСТІ 017 ФІЗИЧНА КУЛЬТУРА І СПОРТ</a:t>
            </a:r>
            <a:b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ТЕОРІЇ ТА МЕТОДИКИ ФІЗИЧНОЇ КУЛЬТУРИ І СПОРТУ </a:t>
            </a:r>
            <a:b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ЗАПОРІЗЬКОГО НАЦІОНАЛЬНОГО УНІВЕРСИТЕТУ. </a:t>
            </a:r>
            <a:br>
              <a:rPr lang="uk-UA" sz="1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Заслужений тренер України з важкої атлетики. </a:t>
            </a:r>
            <a:b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 спорту України з важкої атлетики. </a:t>
            </a:r>
            <a:b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Суддя національної категорії з важкої атлетики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/>
            </a:br>
            <a: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ORLOV105@UKR.NET</a:t>
            </a:r>
            <a:b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(061) 228-75-18 (КАФЕДРА)</a:t>
            </a:r>
            <a:b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ЗАСОБИ ЗВ’ЯЗКУ: ПРИВАТНІ ПОВІДОМЛЕННЯ В </a:t>
            </a:r>
            <a: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br>
              <a:rPr lang="en-US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КАФЕДРА: ТЕОРІЇ І МЕТОДИКИ ФІЗИЧНОЇ КУЛЬТУРИ І СПОРТУ, ВУЛ. ДНІПРОВСЬКА, 33, 4 КОРПУС, АУД. № 303</a:t>
            </a:r>
            <a:br>
              <a:rPr lang="uk-UA" sz="16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5CC75-CDA4-4A0C-8AB7-E6A7A12AF892}"/>
              </a:ext>
            </a:extLst>
          </p:cNvPr>
          <p:cNvSpPr txBox="1"/>
          <p:nvPr/>
        </p:nvSpPr>
        <p:spPr>
          <a:xfrm>
            <a:off x="232117" y="484724"/>
            <a:ext cx="117277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8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освітнього компоненту «Менеджмент і маркетинг в екологічному та спортивному туризмі» є забезпечення глибокої теоретичної і практичної підготовки студентів, формуючи у них систему професійних знань та умінь з питань менеджменту та маркетингу і його власного економічного механізму.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522C9-4D07-43CE-AEA7-5F912B9FCC35}"/>
              </a:ext>
            </a:extLst>
          </p:cNvPr>
          <p:cNvSpPr txBox="1"/>
          <p:nvPr/>
        </p:nvSpPr>
        <p:spPr>
          <a:xfrm>
            <a:off x="261615" y="3010793"/>
            <a:ext cx="1172776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 «Менеджмент і маркетинг в екологічному та спортивному туризмі» є вибірковим компонентом освітньо-професійної програми «Фізичне виховання». Необхідність вивчення курсу обґрунтована потребою студентам усвідомити, що підготовка до майбутньої управлінської діяльності у галузі туризму неможлива без знання загальної теорії управління, структури організації, планування, методики прийняття рішень. </a:t>
            </a:r>
          </a:p>
          <a:p>
            <a:pPr indent="457200" algn="just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компоненту «Менеджмент і маркетинг в екологічному та спортивному туризмі» є організація менеджменту та маркетингу в спортивному та екологічному туризмі.</a:t>
            </a:r>
          </a:p>
          <a:p>
            <a:pPr indent="457200" algn="just"/>
            <a:endParaRPr lang="ru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A76A89-E111-4985-B2A3-862809CC97BF}"/>
              </a:ext>
            </a:extLst>
          </p:cNvPr>
          <p:cNvSpPr txBox="1"/>
          <p:nvPr/>
        </p:nvSpPr>
        <p:spPr>
          <a:xfrm>
            <a:off x="464232" y="366623"/>
            <a:ext cx="1159177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«Менеджмент і маркетинг в екологічному та спортивному туризмі»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вибірковим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компонентом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входить до блоку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 в межах </a:t>
            </a:r>
            <a:r>
              <a:rPr lang="ru-RU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 сприяє розвитку професійних </a:t>
            </a:r>
            <a:r>
              <a:rPr lang="uk-UA" sz="2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фахівця галузі фізичного виховання забезпечуючи їх знаннями про організацію ефективної роботу колективу, спрямовану на досягнення визначених цілей з урахуванням економічних, правових та етичних аспектів. Застосовувати сучасні інформаційно-комунікаційні технології управління у сфері фізичної культури. Застосовувати сучасні методи оздоровлення та збереження здоров’я, з урахуванням регіональних особливостей.</a:t>
            </a:r>
          </a:p>
          <a:p>
            <a:pPr indent="457200" algn="just"/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Цей курс охоплює теоретичну підготовку студентів з питань сутності основних понять і категорій менеджменту та маркетингу; системи методів менеджменту; змісту процесів та технології управління; основ планування, організації, мотивації та контролю діяльності; прийняття управлінських рішень; інформаційного забезпечення процесу управління; формування комунікацій та управління групами; керівництва та лідерства; ефективності управління; визначення конкурентоспроможності товару, підвищення ефективності організації та контролю маркетингової діяльності в сфері туризму; творчого пошуку напрямів удосконалення маркетингової товарної та цінової політики, політики продажу та просування товарів </a:t>
            </a:r>
            <a:r>
              <a:rPr lang="uk-UA" sz="2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підприємства.</a:t>
            </a:r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0771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444</Words>
  <Application>Microsoft Office PowerPoint</Application>
  <PresentationFormat>Широкий екран</PresentationFormat>
  <Paragraphs>12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Bahnschrift</vt:lpstr>
      <vt:lpstr>Century Gothic</vt:lpstr>
      <vt:lpstr>Times New Roman</vt:lpstr>
      <vt:lpstr>Wingdings 3</vt:lpstr>
      <vt:lpstr>Сектор</vt:lpstr>
      <vt:lpstr>Менеджмент і маркетинг в екологічному та спортивному туризмі</vt:lpstr>
      <vt:lpstr>ОРЛОВ АНАТОЛІЙ АНАТОЛІЙОВИЧ   ДОКТОР ФІЛОСОФІЇ PHD  ЗІ СПЕЦІАЛЬНОСТІ 017 ФІЗИЧНА КУЛЬТУРА І СПОРТ ДОЦЕНТ КАФЕДРИ ТЕОРІЇ ТА МЕТОДИКИ ФІЗИЧНОЇ КУЛЬТУРИ І СПОРТУ  ЗАПОРІЗЬКОГО НАЦІОНАЛЬНОГО УНІВЕРСИТЕТУ.   Заслужений тренер України з важкої атлетики.  Майстер спорту України з важкої атлетики.  Суддя національної категорії з важкої атлетики.  E-MAIL: ORLOV105@UKR.NET ТЕЛЕФОН: (061) 228-75-18 (КАФЕДРА) ІНШІ ЗАСОБИ ЗВ’ЯЗКУ: ПРИВАТНІ ПОВІДОМЛЕННЯ В MOODLE КАФЕДРА: ТЕОРІЇ І МЕТОДИКИ ФІЗИЧНОЇ КУЛЬТУРИ І СПОРТУ, ВУЛ. ДНІПРОВСЬКА, 33, 4 КОРПУС, АУД. № 303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Фізкультурно-спортивні споруди та обладнання</dc:title>
  <dc:creator>Anatolii Orlov</dc:creator>
  <cp:lastModifiedBy>Anatolii Orlov</cp:lastModifiedBy>
  <cp:revision>7</cp:revision>
  <dcterms:created xsi:type="dcterms:W3CDTF">2025-02-11T21:16:12Z</dcterms:created>
  <dcterms:modified xsi:type="dcterms:W3CDTF">2025-06-09T12:42:03Z</dcterms:modified>
</cp:coreProperties>
</file>