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9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6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5862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8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589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9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2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8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6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9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4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8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63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59098" y="950976"/>
            <a:ext cx="8347187" cy="4489704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ПОРІВНЯЛЬНИХ </a:t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СОЦІОЛОГІЧНИХ </a:t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6736" y="751344"/>
            <a:ext cx="89794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 курсу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ознайомити студентів напряму підготовки «Соціологія» з основними положеннями сучасної теорії порівняльних досліджень в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соціогуманітарних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науках, сформувати системне уявлення про етапи, методологічні засади та проблеми порівняльного дослідження, сформувати практичні навички розв’язання завдань.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2400" b="1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Головні завдання курсу: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  <a:tabLst>
                <a:tab pos="59372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ознайомити студентів із класичними зразками, методологією та результатами порівняльних досліджень;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  <a:tabLst>
                <a:tab pos="59372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сформувати у студентів системне уявлення щодо предметного поля та специфіки застосування порівняння в наукових дослідженнях;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  <a:tabLst>
                <a:tab pos="593725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сформувати у студентів навички самостійного розв’язання завдань, які передбачають використання порівняння.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результаті вивчення курсу слухачі магістратури повинні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методологічні підходи проведення порівняльних досліджень;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специфіку застосування порівняльних досліджень в соціології;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специфіку застосування порівняльних досліджень в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соціогуманітарних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науках;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курсу;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 порівняльних досліджень;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проведення порівняльного дослідження;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методологічні проблеми порівняльних досліджень;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застосування математичного та логічного апаратів в порівняльних дослідженнях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 тип порівняльного дослідження відповідно до специфіки його об’єкту;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 шляхи подолання методологічних проблем порівняльного дослідження;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чітко визначати переваги та обмеження кожного із видів порівняльного дослідження;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 декомпозицію об’єкта дослідження;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 важливість альтернатив за допомогою метода парних порівнянь;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розв’язувати завдання за допомогою методу аналізу ієрархій;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 синтез результатів дослідження.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/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«Теорія порівняльних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соціологічних досліджень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вимагає актуалізації знань, отриманих в процесі вивчення наступних дисциплін: «Методологія та логіка соціальних досліджень», оскільки надає уявлення про послідовність етапів проведення дослідження, логічний зв’язок між ними, їх специфіку та значення; «Теорія прийняття рішень», оскільки формує уявлення щодо альтернативності вибору, необхідності побудови чіткої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критеріальної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 відбору альтернатив, значення та ступінь впливу суб’єктивних переваг; «Математичні методи в соціології», оскільки надає можливість опанувати методики роботи із числовими даними, які дозволяють проводити їх систематизацію; «Логіка», оскільки знайомить студентів із основними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мисленевими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операціями, які дозволяють оперувати вихідними даними, та, дотримуючись визначеної методики, отримувати необхідні результати.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21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 Г.В. Сравнительная политология: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чебник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3-е изд.,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Г.В.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СПб., изд-во Европ. ун-та в С.-Петербурге, 2001.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368 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Гудков П.А. Методы сравнительного анализа; учебное пособие 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П.А.Гудков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Пенза. : Изд-во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гос. университета. – 1998. – 81 с.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Пеласси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 Сравнительная политическая социология/ Пер. с англ. /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Пеласси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М. : Соц.-полит. журн., 1994. - 272 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Дюркгейм Э. Об общественном разделении труда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Э. Дюркгейм.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М. : Канон, 1996. – 432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Зомбарт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Социология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В.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Зомбарт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М. : УРСС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144 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Краснов Б.И. Политический анализ, прогноз, технологии. Учебное пособие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Б.И. Краснов, Г.И.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Авцинова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И.А. Соснина.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Наука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2002. - 250 с.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Принятие решений. Метод анализа иерархий / 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 : «Радио и связь», 1993 – 278 с.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Сморгунов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Л.В. Сравнительная политология: теория и методология измерения демократии / Л.В.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Сморгунов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СПб. : Издательство С.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Петербургского университета, 1999. – 376 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Сорокин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П.А.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П.А.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Сорокин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 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Астрель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2006. – 1176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Соссюр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Ф.де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Заметки по общей лингвистике: пер с фр., общ ред., вступ. статья и комментарии Н.А. Слюсаревой / Ф. Соссюр де – М. : Издательская группа «Прогресс»,2000. – 280 с.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Тойнби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Постижение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А.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Тойнби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 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1991. – 736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66632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669</Words>
  <Application>Microsoft Office PowerPoint</Application>
  <PresentationFormat>Широкоэкранный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ТЕОРІЯ ПОРІВНЯЛЬНИХ   СОЦІОЛОГІЧНИХ   ДОСЛІДЖЕНЬ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user</cp:lastModifiedBy>
  <cp:revision>8</cp:revision>
  <dcterms:created xsi:type="dcterms:W3CDTF">2016-01-22T08:42:21Z</dcterms:created>
  <dcterms:modified xsi:type="dcterms:W3CDTF">2020-09-24T18:37:25Z</dcterms:modified>
</cp:coreProperties>
</file>