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57" r:id="rId6"/>
    <p:sldId id="262" r:id="rId7"/>
    <p:sldId id="266" r:id="rId8"/>
    <p:sldId id="267" r:id="rId9"/>
    <p:sldId id="263" r:id="rId10"/>
    <p:sldId id="264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88D99C-CEE3-4626-AD47-19D6969D120E}" v="25" dt="2023-05-24T19:35:01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B888D99C-CEE3-4626-AD47-19D6969D120E}"/>
    <pc:docChg chg="undo custSel addSld delSld modSld sldOrd">
      <pc:chgData name="E. T." userId="153c89370fdd1022" providerId="LiveId" clId="{B888D99C-CEE3-4626-AD47-19D6969D120E}" dt="2023-05-24T19:59:00.430" v="4455" actId="20577"/>
      <pc:docMkLst>
        <pc:docMk/>
      </pc:docMkLst>
      <pc:sldChg chg="modSp del mod">
        <pc:chgData name="E. T." userId="153c89370fdd1022" providerId="LiveId" clId="{B888D99C-CEE3-4626-AD47-19D6969D120E}" dt="2023-05-24T19:50:28.427" v="4165" actId="47"/>
        <pc:sldMkLst>
          <pc:docMk/>
          <pc:sldMk cId="29462796" sldId="259"/>
        </pc:sldMkLst>
        <pc:spChg chg="mod">
          <ac:chgData name="E. T." userId="153c89370fdd1022" providerId="LiveId" clId="{B888D99C-CEE3-4626-AD47-19D6969D120E}" dt="2023-05-24T19:50:25.584" v="4164" actId="6549"/>
          <ac:spMkLst>
            <pc:docMk/>
            <pc:sldMk cId="29462796" sldId="259"/>
            <ac:spMk id="3" creationId="{E3F48591-66E7-A57F-FEBC-F92022092D20}"/>
          </ac:spMkLst>
        </pc:spChg>
      </pc:sldChg>
      <pc:sldChg chg="modSp mod ord">
        <pc:chgData name="E. T." userId="153c89370fdd1022" providerId="LiveId" clId="{B888D99C-CEE3-4626-AD47-19D6969D120E}" dt="2023-05-24T17:34:11.584" v="4159" actId="20577"/>
        <pc:sldMkLst>
          <pc:docMk/>
          <pc:sldMk cId="2918440200" sldId="260"/>
        </pc:sldMkLst>
        <pc:spChg chg="mod">
          <ac:chgData name="E. T." userId="153c89370fdd1022" providerId="LiveId" clId="{B888D99C-CEE3-4626-AD47-19D6969D120E}" dt="2023-05-24T17:34:11.584" v="4159" actId="20577"/>
          <ac:spMkLst>
            <pc:docMk/>
            <pc:sldMk cId="2918440200" sldId="260"/>
            <ac:spMk id="2" creationId="{28ED4107-6761-7A3E-14E1-D62A61156F37}"/>
          </ac:spMkLst>
        </pc:spChg>
      </pc:sldChg>
      <pc:sldChg chg="modSp mod">
        <pc:chgData name="E. T." userId="153c89370fdd1022" providerId="LiveId" clId="{B888D99C-CEE3-4626-AD47-19D6969D120E}" dt="2023-05-24T11:30:24.214" v="1737" actId="20577"/>
        <pc:sldMkLst>
          <pc:docMk/>
          <pc:sldMk cId="3837060166" sldId="262"/>
        </pc:sldMkLst>
        <pc:spChg chg="mod">
          <ac:chgData name="E. T." userId="153c89370fdd1022" providerId="LiveId" clId="{B888D99C-CEE3-4626-AD47-19D6969D120E}" dt="2023-05-24T11:30:24.214" v="1737" actId="20577"/>
          <ac:spMkLst>
            <pc:docMk/>
            <pc:sldMk cId="3837060166" sldId="262"/>
            <ac:spMk id="3" creationId="{6C93F6DE-D7FB-0091-4610-C357236743EC}"/>
          </ac:spMkLst>
        </pc:spChg>
      </pc:sldChg>
      <pc:sldChg chg="modSp mod">
        <pc:chgData name="E. T." userId="153c89370fdd1022" providerId="LiveId" clId="{B888D99C-CEE3-4626-AD47-19D6969D120E}" dt="2023-05-24T09:25:36.112" v="262" actId="20577"/>
        <pc:sldMkLst>
          <pc:docMk/>
          <pc:sldMk cId="2234000989" sldId="263"/>
        </pc:sldMkLst>
        <pc:spChg chg="mod">
          <ac:chgData name="E. T." userId="153c89370fdd1022" providerId="LiveId" clId="{B888D99C-CEE3-4626-AD47-19D6969D120E}" dt="2023-05-24T09:25:36.112" v="262" actId="20577"/>
          <ac:spMkLst>
            <pc:docMk/>
            <pc:sldMk cId="2234000989" sldId="263"/>
            <ac:spMk id="3" creationId="{4512BA28-FF43-155D-7707-C8347E7662D9}"/>
          </ac:spMkLst>
        </pc:spChg>
      </pc:sldChg>
      <pc:sldChg chg="new del">
        <pc:chgData name="E. T." userId="153c89370fdd1022" providerId="LiveId" clId="{B888D99C-CEE3-4626-AD47-19D6969D120E}" dt="2023-05-24T09:18:51.322" v="1" actId="47"/>
        <pc:sldMkLst>
          <pc:docMk/>
          <pc:sldMk cId="377903604" sldId="264"/>
        </pc:sldMkLst>
      </pc:sldChg>
      <pc:sldChg chg="addSp delSp modSp new mod setBg setClrOvrMap">
        <pc:chgData name="E. T." userId="153c89370fdd1022" providerId="LiveId" clId="{B888D99C-CEE3-4626-AD47-19D6969D120E}" dt="2023-05-24T13:21:06.520" v="2524" actId="27636"/>
        <pc:sldMkLst>
          <pc:docMk/>
          <pc:sldMk cId="1219401497" sldId="264"/>
        </pc:sldMkLst>
        <pc:spChg chg="mod">
          <ac:chgData name="E. T." userId="153c89370fdd1022" providerId="LiveId" clId="{B888D99C-CEE3-4626-AD47-19D6969D120E}" dt="2023-05-24T09:32:43.681" v="318" actId="20577"/>
          <ac:spMkLst>
            <pc:docMk/>
            <pc:sldMk cId="1219401497" sldId="264"/>
            <ac:spMk id="2" creationId="{3BC11EDF-9F37-838A-8089-4A584912A221}"/>
          </ac:spMkLst>
        </pc:spChg>
        <pc:spChg chg="mod ord">
          <ac:chgData name="E. T." userId="153c89370fdd1022" providerId="LiveId" clId="{B888D99C-CEE3-4626-AD47-19D6969D120E}" dt="2023-05-24T13:21:06.520" v="2524" actId="27636"/>
          <ac:spMkLst>
            <pc:docMk/>
            <pc:sldMk cId="1219401497" sldId="264"/>
            <ac:spMk id="3" creationId="{8723741D-7037-E87D-A347-471B5AB75C01}"/>
          </ac:spMkLst>
        </pc:spChg>
        <pc:spChg chg="add del">
          <ac:chgData name="E. T." userId="153c89370fdd1022" providerId="LiveId" clId="{B888D99C-CEE3-4626-AD47-19D6969D120E}" dt="2023-05-24T09:32:20.651" v="266" actId="26606"/>
          <ac:spMkLst>
            <pc:docMk/>
            <pc:sldMk cId="1219401497" sldId="264"/>
            <ac:spMk id="1031" creationId="{D1D34770-47A8-402C-AF23-2B653F2D88C1}"/>
          </ac:spMkLst>
        </pc:spChg>
        <pc:spChg chg="add del">
          <ac:chgData name="E. T." userId="153c89370fdd1022" providerId="LiveId" clId="{B888D99C-CEE3-4626-AD47-19D6969D120E}" dt="2023-05-24T09:32:22.396" v="268" actId="26606"/>
          <ac:spMkLst>
            <pc:docMk/>
            <pc:sldMk cId="1219401497" sldId="264"/>
            <ac:spMk id="1033" creationId="{DD3981AC-7B61-4947-BCF3-F7AA7FA385B9}"/>
          </ac:spMkLst>
        </pc:spChg>
        <pc:spChg chg="add del">
          <ac:chgData name="E. T." userId="153c89370fdd1022" providerId="LiveId" clId="{B888D99C-CEE3-4626-AD47-19D6969D120E}" dt="2023-05-24T09:32:22.396" v="268" actId="26606"/>
          <ac:spMkLst>
            <pc:docMk/>
            <pc:sldMk cId="1219401497" sldId="264"/>
            <ac:spMk id="1034" creationId="{9AA72BD9-2C5A-4EDC-931F-5AA08EACA0F3}"/>
          </ac:spMkLst>
        </pc:spChg>
        <pc:spChg chg="add del">
          <ac:chgData name="E. T." userId="153c89370fdd1022" providerId="LiveId" clId="{B888D99C-CEE3-4626-AD47-19D6969D120E}" dt="2023-05-24T09:32:22.396" v="268" actId="26606"/>
          <ac:spMkLst>
            <pc:docMk/>
            <pc:sldMk cId="1219401497" sldId="264"/>
            <ac:spMk id="1035" creationId="{55D4142C-5077-457F-A6AD-3FECFDB39685}"/>
          </ac:spMkLst>
        </pc:spChg>
        <pc:spChg chg="add del">
          <ac:chgData name="E. T." userId="153c89370fdd1022" providerId="LiveId" clId="{B888D99C-CEE3-4626-AD47-19D6969D120E}" dt="2023-05-24T09:32:22.396" v="268" actId="26606"/>
          <ac:spMkLst>
            <pc:docMk/>
            <pc:sldMk cId="1219401497" sldId="264"/>
            <ac:spMk id="1037" creationId="{7A5F0580-5EE9-419F-96EE-B6529EF6E7D0}"/>
          </ac:spMkLst>
        </pc:spChg>
        <pc:spChg chg="add del">
          <ac:chgData name="E. T." userId="153c89370fdd1022" providerId="LiveId" clId="{B888D99C-CEE3-4626-AD47-19D6969D120E}" dt="2023-05-24T09:32:29.528" v="270" actId="26606"/>
          <ac:spMkLst>
            <pc:docMk/>
            <pc:sldMk cId="1219401497" sldId="264"/>
            <ac:spMk id="1039" creationId="{D1D34770-47A8-402C-AF23-2B653F2D88C1}"/>
          </ac:spMkLst>
        </pc:spChg>
        <pc:spChg chg="add">
          <ac:chgData name="E. T." userId="153c89370fdd1022" providerId="LiveId" clId="{B888D99C-CEE3-4626-AD47-19D6969D120E}" dt="2023-05-24T09:32:29.534" v="271" actId="26606"/>
          <ac:spMkLst>
            <pc:docMk/>
            <pc:sldMk cId="1219401497" sldId="264"/>
            <ac:spMk id="1041" creationId="{2C61293E-6EBE-43EF-A52C-9BEBFD7679D4}"/>
          </ac:spMkLst>
        </pc:spChg>
        <pc:spChg chg="add">
          <ac:chgData name="E. T." userId="153c89370fdd1022" providerId="LiveId" clId="{B888D99C-CEE3-4626-AD47-19D6969D120E}" dt="2023-05-24T09:32:29.534" v="271" actId="26606"/>
          <ac:spMkLst>
            <pc:docMk/>
            <pc:sldMk cId="1219401497" sldId="264"/>
            <ac:spMk id="1042" creationId="{3FCFB1DE-0B7E-48CC-BA90-B2AB0889F9D6}"/>
          </ac:spMkLst>
        </pc:spChg>
        <pc:picChg chg="add mod ord">
          <ac:chgData name="E. T." userId="153c89370fdd1022" providerId="LiveId" clId="{B888D99C-CEE3-4626-AD47-19D6969D120E}" dt="2023-05-24T09:32:29.534" v="271" actId="26606"/>
          <ac:picMkLst>
            <pc:docMk/>
            <pc:sldMk cId="1219401497" sldId="264"/>
            <ac:picMk id="1026" creationId="{4BC0767F-4372-B519-F487-EC5AC1DD437C}"/>
          </ac:picMkLst>
        </pc:picChg>
      </pc:sldChg>
      <pc:sldChg chg="addSp modSp new del mod setBg">
        <pc:chgData name="E. T." userId="153c89370fdd1022" providerId="LiveId" clId="{B888D99C-CEE3-4626-AD47-19D6969D120E}" dt="2023-05-24T12:37:15.908" v="2228" actId="47"/>
        <pc:sldMkLst>
          <pc:docMk/>
          <pc:sldMk cId="972487963" sldId="265"/>
        </pc:sldMkLst>
        <pc:spChg chg="mod">
          <ac:chgData name="E. T." userId="153c89370fdd1022" providerId="LiveId" clId="{B888D99C-CEE3-4626-AD47-19D6969D120E}" dt="2023-05-24T10:26:57.204" v="1510" actId="26606"/>
          <ac:spMkLst>
            <pc:docMk/>
            <pc:sldMk cId="972487963" sldId="265"/>
            <ac:spMk id="2" creationId="{502888FA-54CE-A75B-2670-4D99386936C8}"/>
          </ac:spMkLst>
        </pc:spChg>
        <pc:spChg chg="mod">
          <ac:chgData name="E. T." userId="153c89370fdd1022" providerId="LiveId" clId="{B888D99C-CEE3-4626-AD47-19D6969D120E}" dt="2023-05-24T12:25:02.550" v="2221" actId="20577"/>
          <ac:spMkLst>
            <pc:docMk/>
            <pc:sldMk cId="972487963" sldId="265"/>
            <ac:spMk id="3" creationId="{491D5599-AB22-CAD5-DF48-067FB8839022}"/>
          </ac:spMkLst>
        </pc:spChg>
        <pc:spChg chg="add">
          <ac:chgData name="E. T." userId="153c89370fdd1022" providerId="LiveId" clId="{B888D99C-CEE3-4626-AD47-19D6969D120E}" dt="2023-05-24T10:26:57.204" v="1510" actId="26606"/>
          <ac:spMkLst>
            <pc:docMk/>
            <pc:sldMk cId="972487963" sldId="265"/>
            <ac:spMk id="2055" creationId="{201CC55D-ED54-4C5C-95E6-10947BD1103B}"/>
          </ac:spMkLst>
        </pc:spChg>
        <pc:spChg chg="add">
          <ac:chgData name="E. T." userId="153c89370fdd1022" providerId="LiveId" clId="{B888D99C-CEE3-4626-AD47-19D6969D120E}" dt="2023-05-24T10:26:57.204" v="1510" actId="26606"/>
          <ac:spMkLst>
            <pc:docMk/>
            <pc:sldMk cId="972487963" sldId="265"/>
            <ac:spMk id="2061" creationId="{3873B707-463F-40B0-8227-E8CC6C67EB25}"/>
          </ac:spMkLst>
        </pc:spChg>
        <pc:spChg chg="add">
          <ac:chgData name="E. T." userId="153c89370fdd1022" providerId="LiveId" clId="{B888D99C-CEE3-4626-AD47-19D6969D120E}" dt="2023-05-24T10:26:57.204" v="1510" actId="26606"/>
          <ac:spMkLst>
            <pc:docMk/>
            <pc:sldMk cId="972487963" sldId="265"/>
            <ac:spMk id="2063" creationId="{C13237C8-E62C-4F0D-A318-BD6FB6C2D138}"/>
          </ac:spMkLst>
        </pc:spChg>
        <pc:spChg chg="add">
          <ac:chgData name="E. T." userId="153c89370fdd1022" providerId="LiveId" clId="{B888D99C-CEE3-4626-AD47-19D6969D120E}" dt="2023-05-24T10:26:57.204" v="1510" actId="26606"/>
          <ac:spMkLst>
            <pc:docMk/>
            <pc:sldMk cId="972487963" sldId="265"/>
            <ac:spMk id="2065" creationId="{19C9EAEA-39D0-4B0E-A0EB-51E7B26740B1}"/>
          </ac:spMkLst>
        </pc:spChg>
        <pc:grpChg chg="add">
          <ac:chgData name="E. T." userId="153c89370fdd1022" providerId="LiveId" clId="{B888D99C-CEE3-4626-AD47-19D6969D120E}" dt="2023-05-24T10:26:57.204" v="1510" actId="26606"/>
          <ac:grpSpMkLst>
            <pc:docMk/>
            <pc:sldMk cId="972487963" sldId="265"/>
            <ac:grpSpMk id="2057" creationId="{1DE889C7-FAD6-4397-98E2-05D503484459}"/>
          </ac:grpSpMkLst>
        </pc:grpChg>
        <pc:picChg chg="add mod">
          <ac:chgData name="E. T." userId="153c89370fdd1022" providerId="LiveId" clId="{B888D99C-CEE3-4626-AD47-19D6969D120E}" dt="2023-05-24T10:26:57.204" v="1510" actId="26606"/>
          <ac:picMkLst>
            <pc:docMk/>
            <pc:sldMk cId="972487963" sldId="265"/>
            <ac:picMk id="2050" creationId="{0BDC646C-1653-7BAD-8E94-C2FA41BD16BC}"/>
          </ac:picMkLst>
        </pc:picChg>
      </pc:sldChg>
      <pc:sldChg chg="addSp modSp new mod setBg">
        <pc:chgData name="E. T." userId="153c89370fdd1022" providerId="LiveId" clId="{B888D99C-CEE3-4626-AD47-19D6969D120E}" dt="2023-05-24T12:36:27.184" v="2227" actId="20577"/>
        <pc:sldMkLst>
          <pc:docMk/>
          <pc:sldMk cId="204240928" sldId="266"/>
        </pc:sldMkLst>
        <pc:spChg chg="mod">
          <ac:chgData name="E. T." userId="153c89370fdd1022" providerId="LiveId" clId="{B888D99C-CEE3-4626-AD47-19D6969D120E}" dt="2023-05-24T12:18:47.967" v="2154" actId="26606"/>
          <ac:spMkLst>
            <pc:docMk/>
            <pc:sldMk cId="204240928" sldId="266"/>
            <ac:spMk id="2" creationId="{A3DD4E93-4816-9709-FE10-564D5DCF367D}"/>
          </ac:spMkLst>
        </pc:spChg>
        <pc:spChg chg="mod">
          <ac:chgData name="E. T." userId="153c89370fdd1022" providerId="LiveId" clId="{B888D99C-CEE3-4626-AD47-19D6969D120E}" dt="2023-05-24T12:36:27.184" v="2227" actId="20577"/>
          <ac:spMkLst>
            <pc:docMk/>
            <pc:sldMk cId="204240928" sldId="266"/>
            <ac:spMk id="3" creationId="{8584DAD6-AF4C-DC2D-0487-0CDEE7AB2458}"/>
          </ac:spMkLst>
        </pc:spChg>
        <pc:spChg chg="add">
          <ac:chgData name="E. T." userId="153c89370fdd1022" providerId="LiveId" clId="{B888D99C-CEE3-4626-AD47-19D6969D120E}" dt="2023-05-24T12:18:47.967" v="2154" actId="26606"/>
          <ac:spMkLst>
            <pc:docMk/>
            <pc:sldMk cId="204240928" sldId="266"/>
            <ac:spMk id="3079" creationId="{F13C74B1-5B17-4795-BED0-7140497B445A}"/>
          </ac:spMkLst>
        </pc:spChg>
        <pc:spChg chg="add">
          <ac:chgData name="E. T." userId="153c89370fdd1022" providerId="LiveId" clId="{B888D99C-CEE3-4626-AD47-19D6969D120E}" dt="2023-05-24T12:18:47.967" v="2154" actId="26606"/>
          <ac:spMkLst>
            <pc:docMk/>
            <pc:sldMk cId="204240928" sldId="266"/>
            <ac:spMk id="3081" creationId="{D4974D33-8DC5-464E-8C6D-BE58F0669C17}"/>
          </ac:spMkLst>
        </pc:spChg>
        <pc:picChg chg="add mod">
          <ac:chgData name="E. T." userId="153c89370fdd1022" providerId="LiveId" clId="{B888D99C-CEE3-4626-AD47-19D6969D120E}" dt="2023-05-24T12:19:17.747" v="2157" actId="1076"/>
          <ac:picMkLst>
            <pc:docMk/>
            <pc:sldMk cId="204240928" sldId="266"/>
            <ac:picMk id="3074" creationId="{07B2C45F-40FC-B090-7F7C-3137B91AB13C}"/>
          </ac:picMkLst>
        </pc:picChg>
      </pc:sldChg>
      <pc:sldChg chg="addSp delSp modSp new mod setBg">
        <pc:chgData name="E. T." userId="153c89370fdd1022" providerId="LiveId" clId="{B888D99C-CEE3-4626-AD47-19D6969D120E}" dt="2023-05-24T13:20:20.138" v="2515" actId="26606"/>
        <pc:sldMkLst>
          <pc:docMk/>
          <pc:sldMk cId="3685886821" sldId="267"/>
        </pc:sldMkLst>
        <pc:spChg chg="mod">
          <ac:chgData name="E. T." userId="153c89370fdd1022" providerId="LiveId" clId="{B888D99C-CEE3-4626-AD47-19D6969D120E}" dt="2023-05-24T13:20:20.138" v="2515" actId="26606"/>
          <ac:spMkLst>
            <pc:docMk/>
            <pc:sldMk cId="3685886821" sldId="267"/>
            <ac:spMk id="2" creationId="{D270D11C-6BAF-E98B-A43F-383D4E986167}"/>
          </ac:spMkLst>
        </pc:spChg>
        <pc:spChg chg="mod">
          <ac:chgData name="E. T." userId="153c89370fdd1022" providerId="LiveId" clId="{B888D99C-CEE3-4626-AD47-19D6969D120E}" dt="2023-05-24T13:20:20.138" v="2515" actId="26606"/>
          <ac:spMkLst>
            <pc:docMk/>
            <pc:sldMk cId="3685886821" sldId="267"/>
            <ac:spMk id="3" creationId="{0A1B29DA-C0B3-15CC-AA2C-A8D69CD13F2C}"/>
          </ac:spMkLst>
        </pc:spChg>
        <pc:spChg chg="add del">
          <ac:chgData name="E. T." userId="153c89370fdd1022" providerId="LiveId" clId="{B888D99C-CEE3-4626-AD47-19D6969D120E}" dt="2023-05-24T12:49:04.895" v="2234" actId="26606"/>
          <ac:spMkLst>
            <pc:docMk/>
            <pc:sldMk cId="3685886821" sldId="267"/>
            <ac:spMk id="4103" creationId="{D1D34770-47A8-402C-AF23-2B653F2D88C1}"/>
          </ac:spMkLst>
        </pc:spChg>
        <pc:spChg chg="add del">
          <ac:chgData name="E. T." userId="153c89370fdd1022" providerId="LiveId" clId="{B888D99C-CEE3-4626-AD47-19D6969D120E}" dt="2023-05-24T13:20:20.138" v="2515" actId="26606"/>
          <ac:spMkLst>
            <pc:docMk/>
            <pc:sldMk cId="3685886821" sldId="267"/>
            <ac:spMk id="4105" creationId="{D1D34770-47A8-402C-AF23-2B653F2D88C1}"/>
          </ac:spMkLst>
        </pc:spChg>
        <pc:spChg chg="add">
          <ac:chgData name="E. T." userId="153c89370fdd1022" providerId="LiveId" clId="{B888D99C-CEE3-4626-AD47-19D6969D120E}" dt="2023-05-24T13:20:20.138" v="2515" actId="26606"/>
          <ac:spMkLst>
            <pc:docMk/>
            <pc:sldMk cId="3685886821" sldId="267"/>
            <ac:spMk id="4110" creationId="{FF81F8D5-515A-45DC-B296-30AB11F2C19F}"/>
          </ac:spMkLst>
        </pc:spChg>
        <pc:spChg chg="add">
          <ac:chgData name="E. T." userId="153c89370fdd1022" providerId="LiveId" clId="{B888D99C-CEE3-4626-AD47-19D6969D120E}" dt="2023-05-24T13:20:20.138" v="2515" actId="26606"/>
          <ac:spMkLst>
            <pc:docMk/>
            <pc:sldMk cId="3685886821" sldId="267"/>
            <ac:spMk id="4112" creationId="{90464369-70FA-42AF-948F-80664CA7BFE5}"/>
          </ac:spMkLst>
        </pc:spChg>
        <pc:spChg chg="add">
          <ac:chgData name="E. T." userId="153c89370fdd1022" providerId="LiveId" clId="{B888D99C-CEE3-4626-AD47-19D6969D120E}" dt="2023-05-24T13:20:20.138" v="2515" actId="26606"/>
          <ac:spMkLst>
            <pc:docMk/>
            <pc:sldMk cId="3685886821" sldId="267"/>
            <ac:spMk id="4114" creationId="{A6604B49-AD5C-4590-B051-06C8222ECD99}"/>
          </ac:spMkLst>
        </pc:spChg>
        <pc:spChg chg="add">
          <ac:chgData name="E. T." userId="153c89370fdd1022" providerId="LiveId" clId="{B888D99C-CEE3-4626-AD47-19D6969D120E}" dt="2023-05-24T13:20:20.138" v="2515" actId="26606"/>
          <ac:spMkLst>
            <pc:docMk/>
            <pc:sldMk cId="3685886821" sldId="267"/>
            <ac:spMk id="4116" creationId="{CC552A98-EF7D-4D42-AB69-066B786AB55B}"/>
          </ac:spMkLst>
        </pc:spChg>
        <pc:spChg chg="add">
          <ac:chgData name="E. T." userId="153c89370fdd1022" providerId="LiveId" clId="{B888D99C-CEE3-4626-AD47-19D6969D120E}" dt="2023-05-24T13:20:20.138" v="2515" actId="26606"/>
          <ac:spMkLst>
            <pc:docMk/>
            <pc:sldMk cId="3685886821" sldId="267"/>
            <ac:spMk id="4118" creationId="{A648176E-454C-437C-B0FC-9B82FCF32B24}"/>
          </ac:spMkLst>
        </pc:spChg>
        <pc:picChg chg="add del mod">
          <ac:chgData name="E. T." userId="153c89370fdd1022" providerId="LiveId" clId="{B888D99C-CEE3-4626-AD47-19D6969D120E}" dt="2023-05-24T12:49:07.472" v="2235" actId="478"/>
          <ac:picMkLst>
            <pc:docMk/>
            <pc:sldMk cId="3685886821" sldId="267"/>
            <ac:picMk id="4098" creationId="{F82EB963-3003-4492-2723-3DE38487BF71}"/>
          </ac:picMkLst>
        </pc:picChg>
        <pc:picChg chg="add mod">
          <ac:chgData name="E. T." userId="153c89370fdd1022" providerId="LiveId" clId="{B888D99C-CEE3-4626-AD47-19D6969D120E}" dt="2023-05-24T13:20:20.138" v="2515" actId="26606"/>
          <ac:picMkLst>
            <pc:docMk/>
            <pc:sldMk cId="3685886821" sldId="267"/>
            <ac:picMk id="4100" creationId="{974EC19D-3E98-FFFB-EF93-4024009CC961}"/>
          </ac:picMkLst>
        </pc:picChg>
      </pc:sldChg>
      <pc:sldChg chg="addSp delSp modSp new mod setBg">
        <pc:chgData name="E. T." userId="153c89370fdd1022" providerId="LiveId" clId="{B888D99C-CEE3-4626-AD47-19D6969D120E}" dt="2023-05-24T14:17:43.925" v="3860" actId="255"/>
        <pc:sldMkLst>
          <pc:docMk/>
          <pc:sldMk cId="2753862469" sldId="268"/>
        </pc:sldMkLst>
        <pc:spChg chg="mod">
          <ac:chgData name="E. T." userId="153c89370fdd1022" providerId="LiveId" clId="{B888D99C-CEE3-4626-AD47-19D6969D120E}" dt="2023-05-24T14:16:33.719" v="3849" actId="26606"/>
          <ac:spMkLst>
            <pc:docMk/>
            <pc:sldMk cId="2753862469" sldId="268"/>
            <ac:spMk id="2" creationId="{423FBA6D-77FE-591C-003E-4B3EB21076FA}"/>
          </ac:spMkLst>
        </pc:spChg>
        <pc:spChg chg="mod">
          <ac:chgData name="E. T." userId="153c89370fdd1022" providerId="LiveId" clId="{B888D99C-CEE3-4626-AD47-19D6969D120E}" dt="2023-05-24T14:17:43.925" v="3860" actId="255"/>
          <ac:spMkLst>
            <pc:docMk/>
            <pc:sldMk cId="2753862469" sldId="268"/>
            <ac:spMk id="3" creationId="{F1D9FBF2-8A63-57A0-F95F-88B8E26A5733}"/>
          </ac:spMkLst>
        </pc:spChg>
        <pc:spChg chg="add del">
          <ac:chgData name="E. T." userId="153c89370fdd1022" providerId="LiveId" clId="{B888D99C-CEE3-4626-AD47-19D6969D120E}" dt="2023-05-24T14:16:33.719" v="3849" actId="26606"/>
          <ac:spMkLst>
            <pc:docMk/>
            <pc:sldMk cId="2753862469" sldId="268"/>
            <ac:spMk id="5127" creationId="{04812C46-200A-4DEB-A05E-3ED6C68C2387}"/>
          </ac:spMkLst>
        </pc:spChg>
        <pc:spChg chg="add del">
          <ac:chgData name="E. T." userId="153c89370fdd1022" providerId="LiveId" clId="{B888D99C-CEE3-4626-AD47-19D6969D120E}" dt="2023-05-24T14:16:33.719" v="3849" actId="26606"/>
          <ac:spMkLst>
            <pc:docMk/>
            <pc:sldMk cId="2753862469" sldId="268"/>
            <ac:spMk id="5129" creationId="{D1EA859B-E555-4109-94F3-6700E046E008}"/>
          </ac:spMkLst>
        </pc:spChg>
        <pc:spChg chg="add">
          <ac:chgData name="E. T." userId="153c89370fdd1022" providerId="LiveId" clId="{B888D99C-CEE3-4626-AD47-19D6969D120E}" dt="2023-05-24T14:16:33.719" v="3849" actId="26606"/>
          <ac:spMkLst>
            <pc:docMk/>
            <pc:sldMk cId="2753862469" sldId="268"/>
            <ac:spMk id="5134" creationId="{201CC55D-ED54-4C5C-95E6-10947BD1103B}"/>
          </ac:spMkLst>
        </pc:spChg>
        <pc:spChg chg="add">
          <ac:chgData name="E. T." userId="153c89370fdd1022" providerId="LiveId" clId="{B888D99C-CEE3-4626-AD47-19D6969D120E}" dt="2023-05-24T14:16:33.719" v="3849" actId="26606"/>
          <ac:spMkLst>
            <pc:docMk/>
            <pc:sldMk cId="2753862469" sldId="268"/>
            <ac:spMk id="5140" creationId="{3873B707-463F-40B0-8227-E8CC6C67EB25}"/>
          </ac:spMkLst>
        </pc:spChg>
        <pc:spChg chg="add">
          <ac:chgData name="E. T." userId="153c89370fdd1022" providerId="LiveId" clId="{B888D99C-CEE3-4626-AD47-19D6969D120E}" dt="2023-05-24T14:16:33.719" v="3849" actId="26606"/>
          <ac:spMkLst>
            <pc:docMk/>
            <pc:sldMk cId="2753862469" sldId="268"/>
            <ac:spMk id="5142" creationId="{C13237C8-E62C-4F0D-A318-BD6FB6C2D138}"/>
          </ac:spMkLst>
        </pc:spChg>
        <pc:spChg chg="add">
          <ac:chgData name="E. T." userId="153c89370fdd1022" providerId="LiveId" clId="{B888D99C-CEE3-4626-AD47-19D6969D120E}" dt="2023-05-24T14:16:33.719" v="3849" actId="26606"/>
          <ac:spMkLst>
            <pc:docMk/>
            <pc:sldMk cId="2753862469" sldId="268"/>
            <ac:spMk id="5144" creationId="{19C9EAEA-39D0-4B0E-A0EB-51E7B26740B1}"/>
          </ac:spMkLst>
        </pc:spChg>
        <pc:grpChg chg="add">
          <ac:chgData name="E. T." userId="153c89370fdd1022" providerId="LiveId" clId="{B888D99C-CEE3-4626-AD47-19D6969D120E}" dt="2023-05-24T14:16:33.719" v="3849" actId="26606"/>
          <ac:grpSpMkLst>
            <pc:docMk/>
            <pc:sldMk cId="2753862469" sldId="268"/>
            <ac:grpSpMk id="5136" creationId="{1DE889C7-FAD6-4397-98E2-05D503484459}"/>
          </ac:grpSpMkLst>
        </pc:grpChg>
        <pc:picChg chg="add del mod ord">
          <ac:chgData name="E. T." userId="153c89370fdd1022" providerId="LiveId" clId="{B888D99C-CEE3-4626-AD47-19D6969D120E}" dt="2023-05-24T14:15:45.252" v="3847" actId="478"/>
          <ac:picMkLst>
            <pc:docMk/>
            <pc:sldMk cId="2753862469" sldId="268"/>
            <ac:picMk id="5122" creationId="{F8EE42A1-2451-E7E2-4F2D-911C89F93F23}"/>
          </ac:picMkLst>
        </pc:picChg>
        <pc:picChg chg="add mod">
          <ac:chgData name="E. T." userId="153c89370fdd1022" providerId="LiveId" clId="{B888D99C-CEE3-4626-AD47-19D6969D120E}" dt="2023-05-24T14:17:03.089" v="3853" actId="1076"/>
          <ac:picMkLst>
            <pc:docMk/>
            <pc:sldMk cId="2753862469" sldId="268"/>
            <ac:picMk id="5124" creationId="{19D28FC5-45A8-B4FF-EDF5-FEE8E3441FD4}"/>
          </ac:picMkLst>
        </pc:picChg>
      </pc:sldChg>
      <pc:sldChg chg="addSp delSp modSp new mod setBg">
        <pc:chgData name="E. T." userId="153c89370fdd1022" providerId="LiveId" clId="{B888D99C-CEE3-4626-AD47-19D6969D120E}" dt="2023-05-24T14:25:55.222" v="4100" actId="20577"/>
        <pc:sldMkLst>
          <pc:docMk/>
          <pc:sldMk cId="3060767957" sldId="269"/>
        </pc:sldMkLst>
        <pc:spChg chg="mod">
          <ac:chgData name="E. T." userId="153c89370fdd1022" providerId="LiveId" clId="{B888D99C-CEE3-4626-AD47-19D6969D120E}" dt="2023-05-24T14:25:38.272" v="4096" actId="26606"/>
          <ac:spMkLst>
            <pc:docMk/>
            <pc:sldMk cId="3060767957" sldId="269"/>
            <ac:spMk id="2" creationId="{73B22D08-9369-D50D-6B02-30CC8AE1E2F1}"/>
          </ac:spMkLst>
        </pc:spChg>
        <pc:spChg chg="del">
          <ac:chgData name="E. T." userId="153c89370fdd1022" providerId="LiveId" clId="{B888D99C-CEE3-4626-AD47-19D6969D120E}" dt="2023-05-24T14:18:21.080" v="3893"/>
          <ac:spMkLst>
            <pc:docMk/>
            <pc:sldMk cId="3060767957" sldId="269"/>
            <ac:spMk id="3" creationId="{BE2B4773-92FD-C5E6-D256-5774BEC6E99A}"/>
          </ac:spMkLst>
        </pc:spChg>
        <pc:spChg chg="add mod">
          <ac:chgData name="E. T." userId="153c89370fdd1022" providerId="LiveId" clId="{B888D99C-CEE3-4626-AD47-19D6969D120E}" dt="2023-05-24T14:25:55.222" v="4100" actId="20577"/>
          <ac:spMkLst>
            <pc:docMk/>
            <pc:sldMk cId="3060767957" sldId="269"/>
            <ac:spMk id="4" creationId="{2153ED16-520F-FD5D-CC2C-E539F5CCDC36}"/>
          </ac:spMkLst>
        </pc:spChg>
        <pc:spChg chg="add">
          <ac:chgData name="E. T." userId="153c89370fdd1022" providerId="LiveId" clId="{B888D99C-CEE3-4626-AD47-19D6969D120E}" dt="2023-05-24T14:25:38.272" v="4096" actId="26606"/>
          <ac:spMkLst>
            <pc:docMk/>
            <pc:sldMk cId="3060767957" sldId="269"/>
            <ac:spMk id="6153" creationId="{201CC55D-ED54-4C5C-95E6-10947BD1103B}"/>
          </ac:spMkLst>
        </pc:spChg>
        <pc:spChg chg="add">
          <ac:chgData name="E. T." userId="153c89370fdd1022" providerId="LiveId" clId="{B888D99C-CEE3-4626-AD47-19D6969D120E}" dt="2023-05-24T14:25:38.272" v="4096" actId="26606"/>
          <ac:spMkLst>
            <pc:docMk/>
            <pc:sldMk cId="3060767957" sldId="269"/>
            <ac:spMk id="6159" creationId="{3873B707-463F-40B0-8227-E8CC6C67EB25}"/>
          </ac:spMkLst>
        </pc:spChg>
        <pc:spChg chg="add">
          <ac:chgData name="E. T." userId="153c89370fdd1022" providerId="LiveId" clId="{B888D99C-CEE3-4626-AD47-19D6969D120E}" dt="2023-05-24T14:25:38.272" v="4096" actId="26606"/>
          <ac:spMkLst>
            <pc:docMk/>
            <pc:sldMk cId="3060767957" sldId="269"/>
            <ac:spMk id="6161" creationId="{C13237C8-E62C-4F0D-A318-BD6FB6C2D138}"/>
          </ac:spMkLst>
        </pc:spChg>
        <pc:spChg chg="add">
          <ac:chgData name="E. T." userId="153c89370fdd1022" providerId="LiveId" clId="{B888D99C-CEE3-4626-AD47-19D6969D120E}" dt="2023-05-24T14:25:38.272" v="4096" actId="26606"/>
          <ac:spMkLst>
            <pc:docMk/>
            <pc:sldMk cId="3060767957" sldId="269"/>
            <ac:spMk id="6163" creationId="{19C9EAEA-39D0-4B0E-A0EB-51E7B26740B1}"/>
          </ac:spMkLst>
        </pc:spChg>
        <pc:grpChg chg="add">
          <ac:chgData name="E. T." userId="153c89370fdd1022" providerId="LiveId" clId="{B888D99C-CEE3-4626-AD47-19D6969D120E}" dt="2023-05-24T14:25:38.272" v="4096" actId="26606"/>
          <ac:grpSpMkLst>
            <pc:docMk/>
            <pc:sldMk cId="3060767957" sldId="269"/>
            <ac:grpSpMk id="6155" creationId="{1DE889C7-FAD6-4397-98E2-05D503484459}"/>
          </ac:grpSpMkLst>
        </pc:grpChg>
        <pc:picChg chg="add del mod">
          <ac:chgData name="E. T." userId="153c89370fdd1022" providerId="LiveId" clId="{B888D99C-CEE3-4626-AD47-19D6969D120E}" dt="2023-05-24T14:18:23.513" v="3894" actId="478"/>
          <ac:picMkLst>
            <pc:docMk/>
            <pc:sldMk cId="3060767957" sldId="269"/>
            <ac:picMk id="6146" creationId="{ECF696D3-2212-E5F0-BA74-ED868650862F}"/>
          </ac:picMkLst>
        </pc:picChg>
        <pc:picChg chg="add mod">
          <ac:chgData name="E. T." userId="153c89370fdd1022" providerId="LiveId" clId="{B888D99C-CEE3-4626-AD47-19D6969D120E}" dt="2023-05-24T14:25:38.272" v="4096" actId="26606"/>
          <ac:picMkLst>
            <pc:docMk/>
            <pc:sldMk cId="3060767957" sldId="269"/>
            <ac:picMk id="6148" creationId="{2FE48116-42E3-9B37-0843-D1FA1DB3C9C5}"/>
          </ac:picMkLst>
        </pc:picChg>
      </pc:sldChg>
      <pc:sldChg chg="addSp delSp modSp new mod setBg">
        <pc:chgData name="E. T." userId="153c89370fdd1022" providerId="LiveId" clId="{B888D99C-CEE3-4626-AD47-19D6969D120E}" dt="2023-05-24T19:59:00.430" v="4455" actId="20577"/>
        <pc:sldMkLst>
          <pc:docMk/>
          <pc:sldMk cId="3613532209" sldId="270"/>
        </pc:sldMkLst>
        <pc:spChg chg="mod">
          <ac:chgData name="E. T." userId="153c89370fdd1022" providerId="LiveId" clId="{B888D99C-CEE3-4626-AD47-19D6969D120E}" dt="2023-05-24T19:49:13.190" v="4163" actId="26606"/>
          <ac:spMkLst>
            <pc:docMk/>
            <pc:sldMk cId="3613532209" sldId="270"/>
            <ac:spMk id="2" creationId="{6D1CCB55-6C2B-05F2-C652-65B6FA0698C5}"/>
          </ac:spMkLst>
        </pc:spChg>
        <pc:spChg chg="mod">
          <ac:chgData name="E. T." userId="153c89370fdd1022" providerId="LiveId" clId="{B888D99C-CEE3-4626-AD47-19D6969D120E}" dt="2023-05-24T19:59:00.430" v="4455" actId="20577"/>
          <ac:spMkLst>
            <pc:docMk/>
            <pc:sldMk cId="3613532209" sldId="270"/>
            <ac:spMk id="3" creationId="{4F40EB63-3442-504E-224A-D31C154A068F}"/>
          </ac:spMkLst>
        </pc:spChg>
        <pc:spChg chg="add del">
          <ac:chgData name="E. T." userId="153c89370fdd1022" providerId="LiveId" clId="{B888D99C-CEE3-4626-AD47-19D6969D120E}" dt="2023-05-24T19:49:13.180" v="4162" actId="26606"/>
          <ac:spMkLst>
            <pc:docMk/>
            <pc:sldMk cId="3613532209" sldId="270"/>
            <ac:spMk id="7175" creationId="{D1D34770-47A8-402C-AF23-2B653F2D88C1}"/>
          </ac:spMkLst>
        </pc:spChg>
        <pc:spChg chg="add">
          <ac:chgData name="E. T." userId="153c89370fdd1022" providerId="LiveId" clId="{B888D99C-CEE3-4626-AD47-19D6969D120E}" dt="2023-05-24T19:49:13.190" v="4163" actId="26606"/>
          <ac:spMkLst>
            <pc:docMk/>
            <pc:sldMk cId="3613532209" sldId="270"/>
            <ac:spMk id="7177" creationId="{57F6BDD4-E066-4008-8011-6CC31AEB4556}"/>
          </ac:spMkLst>
        </pc:spChg>
        <pc:spChg chg="add">
          <ac:chgData name="E. T." userId="153c89370fdd1022" providerId="LiveId" clId="{B888D99C-CEE3-4626-AD47-19D6969D120E}" dt="2023-05-24T19:49:13.190" v="4163" actId="26606"/>
          <ac:spMkLst>
            <pc:docMk/>
            <pc:sldMk cId="3613532209" sldId="270"/>
            <ac:spMk id="7178" creationId="{2C9A9DA9-7DC8-488B-A882-123947B0F3D9}"/>
          </ac:spMkLst>
        </pc:spChg>
        <pc:spChg chg="add">
          <ac:chgData name="E. T." userId="153c89370fdd1022" providerId="LiveId" clId="{B888D99C-CEE3-4626-AD47-19D6969D120E}" dt="2023-05-24T19:49:13.190" v="4163" actId="26606"/>
          <ac:spMkLst>
            <pc:docMk/>
            <pc:sldMk cId="3613532209" sldId="270"/>
            <ac:spMk id="7179" creationId="{2711A8FB-68FC-45FC-B01E-38F809E2D439}"/>
          </ac:spMkLst>
        </pc:spChg>
        <pc:spChg chg="add">
          <ac:chgData name="E. T." userId="153c89370fdd1022" providerId="LiveId" clId="{B888D99C-CEE3-4626-AD47-19D6969D120E}" dt="2023-05-24T19:49:13.190" v="4163" actId="26606"/>
          <ac:spMkLst>
            <pc:docMk/>
            <pc:sldMk cId="3613532209" sldId="270"/>
            <ac:spMk id="7181" creationId="{2A865FE3-5FC9-4049-87CF-30019C46C0F5}"/>
          </ac:spMkLst>
        </pc:spChg>
        <pc:picChg chg="add mod">
          <ac:chgData name="E. T." userId="153c89370fdd1022" providerId="LiveId" clId="{B888D99C-CEE3-4626-AD47-19D6969D120E}" dt="2023-05-24T19:49:13.190" v="4163" actId="26606"/>
          <ac:picMkLst>
            <pc:docMk/>
            <pc:sldMk cId="3613532209" sldId="270"/>
            <ac:picMk id="7170" creationId="{7109E159-368B-DC6D-A5BB-1067AA03E4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05B95-A8B7-94F0-849B-745B580CC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28BE2E-4FE3-1983-898B-6E5A19EA9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3FBBF-27A8-1229-173B-371CC75E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FC1C5-A91B-73CF-A026-F833855B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A4FEF-EFAE-703E-6A6D-C05FA437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4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C143F-6480-9F08-CAAC-EFBB5ED4E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E84E7-ED3B-B84C-976E-7143EF25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4BC11-51E9-97FE-37B7-0C7998D7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829608-A226-002E-E3EE-89B16FA0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A8D55-805C-9FEE-67FC-2207349F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8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3C6D17-0434-E570-AD24-E5CE78C38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5D11CC-58F3-8225-CBAA-AF9A964C3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9C99AD-0783-E596-9F26-CAB7D928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85EC8-3F5C-CBCB-1837-24413C3C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9B1ACF-5D35-DE46-A350-6F4CED07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0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21FF2-924D-DD33-2031-D280B1B0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0A65B0-4DF0-7C6B-C79D-FCE46AE22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AD9BA-BEBF-8D60-F8A7-101468E4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7ED44-A4D0-9E52-ADD7-1CF2B239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06F6C-77BB-AB7D-C380-28468FC5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1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BC940-1979-BFFC-2C8A-87222825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4213F-457C-D24D-0D69-E6E3B3058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7BC542-6EE7-BE35-17BC-6FCF0873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D9761-E5EE-8B87-D746-C6DC68CD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06AF1-1216-83D8-5043-5E5CDB490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CF7E9-EA7A-24AB-CBBA-749E4022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2CED3-6AAE-141F-2557-44C0E9EC8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FF1902-1F6E-798D-C496-A99136575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C7F145-BD7F-345C-0E2B-4674ACF7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C0DE98-BC79-7E8D-B244-0D97E5B8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708A5A-AC67-A2EB-E48D-E4B7B32C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2E5E9-F8A0-B510-17A0-342B40AF3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C49448-DBBC-55BE-5A9A-06D9631FB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8FDDB5-A633-C2B0-BB46-8A3941203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29624F-2CF6-CAF9-6E62-21BE22E5C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89BE06-0937-3791-B0A8-47FB0A06A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465E03-3059-A6FF-96B5-C33A0DA7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46A130-5F23-17CB-BBFD-DD26974A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E3C70B-B1FC-1FE0-B2D7-FD6755FA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993F3-98D1-9F56-0874-B3917CDD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FF4B2C-F7E0-0A8B-F2E7-08EC4B38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3BB67C-2302-E953-25ED-58F1E5E9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0F8F60-766B-C1A5-0999-E44DB9E5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4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BE00D4-8697-248A-3609-03309EFE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3861C5-752F-7B04-FE7B-03444643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32E738-E9A5-E4B6-443C-4E7794E1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2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2C62C-CCB3-E38C-D289-F52E06AFC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93AF23-CD1F-D21C-4869-B0F7F6C1C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8B0458-B5E5-832D-6906-DFCB04E6C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407E25-7EEC-8825-E272-5EC20098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0573E1-445B-C534-C2F0-83694703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ACDD3E-1FA3-8BCA-5924-BEAEE7C9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4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A81F8-A76C-6DE0-46F1-5418D655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09EA18-FB06-A09C-6950-6C7157FAF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C9BB94-5606-650F-72B3-31100CF1E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E65696-86C0-EF60-5A9F-3D664A0F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510263-ED54-521E-F61C-A7D2E26F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C8B38E-BDA5-50E9-9711-B4F45483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1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3B72-B7F6-D6F0-B720-B4337EFB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84C269-A8F3-A6D4-3F19-5690AD5A0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6BA800-F785-79BD-0818-662B5ED75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9D399-DB8B-44C1-AD4F-90520E8EBDC3}" type="datetimeFigureOut">
              <a:rPr lang="en-US" smtClean="0"/>
              <a:t>24-May-23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FF5848-8B9D-CC2E-5F00-9C0AEEE89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8B6DF-77C4-0C20-6F16-228309D0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B7CB-CC15-4758-8DDD-E25EC9B98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4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9/11 Will Be Remembered a Century Later">
            <a:extLst>
              <a:ext uri="{FF2B5EF4-FFF2-40B4-BE49-F238E27FC236}">
                <a16:creationId xmlns:a16="http://schemas.microsoft.com/office/drawing/2014/main" id="{195120FC-0B89-392B-68C7-4522B0B4C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8" b="1833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96DC2-2A7C-5F15-E7B3-3DC2067BC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5970" y="1110549"/>
            <a:ext cx="5056909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5200" dirty="0">
                <a:solidFill>
                  <a:srgbClr val="FFFFFF"/>
                </a:solidFill>
              </a:rPr>
              <a:t>ПІСЛЯ ПОСТМОДЕРНУ?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D0D632-C2A7-BFA4-4107-FBD5121EF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0" y="5141026"/>
            <a:ext cx="5056909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FFFFFF"/>
                </a:solidFill>
              </a:rPr>
              <a:t>«Жага справжнього»</a:t>
            </a:r>
          </a:p>
          <a:p>
            <a:r>
              <a:rPr lang="uk-UA" dirty="0">
                <a:solidFill>
                  <a:srgbClr val="FFFFFF"/>
                </a:solidFill>
              </a:rPr>
              <a:t>Література після 9/11</a:t>
            </a:r>
          </a:p>
          <a:p>
            <a:r>
              <a:rPr lang="uk-UA" dirty="0">
                <a:solidFill>
                  <a:srgbClr val="FFFFFF"/>
                </a:solidFill>
              </a:rPr>
              <a:t>«Нова щирість» 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7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11EDF-9F37-838A-8089-4A584912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uk-UA" sz="5400" dirty="0" err="1"/>
              <a:t>Кадзуо</a:t>
            </a:r>
            <a:r>
              <a:rPr lang="uk-UA" sz="5400" dirty="0"/>
              <a:t> </a:t>
            </a:r>
            <a:r>
              <a:rPr lang="uk-UA" sz="5400" dirty="0" err="1"/>
              <a:t>Ісігуро</a:t>
            </a:r>
            <a:br>
              <a:rPr lang="uk-UA" sz="5400" dirty="0"/>
            </a:br>
            <a:r>
              <a:rPr lang="uk-UA" sz="5400" dirty="0"/>
              <a:t>«Клара і Сонце» </a:t>
            </a:r>
            <a:endParaRPr lang="en-US" sz="5400" dirty="0"/>
          </a:p>
        </p:txBody>
      </p:sp>
      <p:pic>
        <p:nvPicPr>
          <p:cNvPr id="1026" name="Picture 2" descr="Kazuo Ishiguro Uses Artificial Intelligence to Reveal the Limits of Our Own  | The New Yorker">
            <a:extLst>
              <a:ext uri="{FF2B5EF4-FFF2-40B4-BE49-F238E27FC236}">
                <a16:creationId xmlns:a16="http://schemas.microsoft.com/office/drawing/2014/main" id="{4BC0767F-4372-B519-F487-EC5AC1DD4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14172"/>
          <a:stretch/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23741D-7037-E87D-A347-471B5AB75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235200"/>
            <a:ext cx="6894576" cy="4450080"/>
          </a:xfrm>
        </p:spPr>
        <p:txBody>
          <a:bodyPr>
            <a:normAutofit fontScale="85000" lnSpcReduction="20000"/>
          </a:bodyPr>
          <a:lstStyle/>
          <a:p>
            <a:endParaRPr lang="ru-RU" sz="1600" b="0" i="0" dirty="0">
              <a:solidFill>
                <a:srgbClr val="252626"/>
              </a:solidFill>
              <a:effectLst/>
              <a:latin typeface="Source Sans Pro" panose="020B0503030403020204" pitchFamily="34" charset="0"/>
            </a:endParaRPr>
          </a:p>
          <a:p>
            <a:endParaRPr lang="ru-RU" sz="2400" dirty="0">
              <a:solidFill>
                <a:srgbClr val="252626"/>
              </a:solidFill>
            </a:endParaRPr>
          </a:p>
          <a:p>
            <a:r>
              <a:rPr lang="ru-RU" sz="2400" b="0" i="0" dirty="0">
                <a:solidFill>
                  <a:srgbClr val="252626"/>
                </a:solidFill>
                <a:effectLst/>
              </a:rPr>
              <a:t>Думаю, я тому й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ненавиджу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Капальді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що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глибоко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в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душі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підозрюю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що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він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можливо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правий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.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Що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його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твердження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вірні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.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Що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наука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вже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довела, й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сумнівів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бути не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може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: нема в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моїй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доньці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нічого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унікального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, такого,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чого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не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можна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було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б нашими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сучасними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засобами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витягти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скопіювати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,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передати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.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Що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люди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сторіччями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жили разом, любили й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ненавиділи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одне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одного,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виходячи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з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хибних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уявлень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.  </a:t>
            </a:r>
          </a:p>
          <a:p>
            <a:r>
              <a:rPr lang="ru-RU" sz="2400" dirty="0">
                <a:solidFill>
                  <a:srgbClr val="252626"/>
                </a:solidFill>
              </a:rPr>
              <a:t>Але, </a:t>
            </a:r>
            <a:r>
              <a:rPr lang="ru-RU" sz="2400" dirty="0" err="1">
                <a:solidFill>
                  <a:srgbClr val="252626"/>
                </a:solidFill>
              </a:rPr>
              <a:t>хоч</a:t>
            </a:r>
            <a:r>
              <a:rPr lang="ru-RU" sz="2400" dirty="0">
                <a:solidFill>
                  <a:srgbClr val="252626"/>
                </a:solidFill>
              </a:rPr>
              <a:t> вона й </a:t>
            </a:r>
            <a:r>
              <a:rPr lang="ru-RU" sz="2400" dirty="0" err="1">
                <a:solidFill>
                  <a:srgbClr val="252626"/>
                </a:solidFill>
              </a:rPr>
              <a:t>поводилася</a:t>
            </a:r>
            <a:r>
              <a:rPr lang="ru-RU" sz="2400" dirty="0">
                <a:solidFill>
                  <a:srgbClr val="252626"/>
                </a:solidFill>
              </a:rPr>
              <a:t> дивно, я думаю, вона добра, там, </a:t>
            </a:r>
            <a:r>
              <a:rPr lang="ru-RU" sz="2400" dirty="0" err="1">
                <a:solidFill>
                  <a:srgbClr val="252626"/>
                </a:solidFill>
              </a:rPr>
              <a:t>всередині</a:t>
            </a:r>
            <a:r>
              <a:rPr lang="ru-RU" sz="2400" dirty="0">
                <a:solidFill>
                  <a:srgbClr val="252626"/>
                </a:solidFill>
              </a:rPr>
              <a:t>. Та й </a:t>
            </a:r>
            <a:r>
              <a:rPr lang="ru-RU" sz="2400" dirty="0" err="1">
                <a:solidFill>
                  <a:srgbClr val="252626"/>
                </a:solidFill>
              </a:rPr>
              <a:t>інші</a:t>
            </a:r>
            <a:r>
              <a:rPr lang="ru-RU" sz="2400" dirty="0">
                <a:solidFill>
                  <a:srgbClr val="252626"/>
                </a:solidFill>
              </a:rPr>
              <a:t> хлопчики й </a:t>
            </a:r>
            <a:r>
              <a:rPr lang="ru-RU" sz="2400" dirty="0" err="1">
                <a:solidFill>
                  <a:srgbClr val="252626"/>
                </a:solidFill>
              </a:rPr>
              <a:t>дівчата</a:t>
            </a:r>
            <a:r>
              <a:rPr lang="ru-RU" sz="2400" dirty="0">
                <a:solidFill>
                  <a:srgbClr val="252626"/>
                </a:solidFill>
              </a:rPr>
              <a:t>. Вони </a:t>
            </a:r>
            <a:r>
              <a:rPr lang="ru-RU" sz="2400" dirty="0" err="1">
                <a:solidFill>
                  <a:srgbClr val="252626"/>
                </a:solidFill>
              </a:rPr>
              <a:t>поводяться</a:t>
            </a:r>
            <a:r>
              <a:rPr lang="ru-RU" sz="2400" dirty="0">
                <a:solidFill>
                  <a:srgbClr val="252626"/>
                </a:solidFill>
              </a:rPr>
              <a:t> </a:t>
            </a:r>
            <a:r>
              <a:rPr lang="ru-RU" sz="2400" dirty="0" err="1">
                <a:solidFill>
                  <a:srgbClr val="252626"/>
                </a:solidFill>
              </a:rPr>
              <a:t>дещо</a:t>
            </a:r>
            <a:r>
              <a:rPr lang="ru-RU" sz="2400" dirty="0">
                <a:solidFill>
                  <a:srgbClr val="252626"/>
                </a:solidFill>
              </a:rPr>
              <a:t> грубо, але, </a:t>
            </a:r>
            <a:r>
              <a:rPr lang="ru-RU" sz="2400" dirty="0" err="1">
                <a:solidFill>
                  <a:srgbClr val="252626"/>
                </a:solidFill>
              </a:rPr>
              <a:t>може</a:t>
            </a:r>
            <a:r>
              <a:rPr lang="ru-RU" sz="2400" dirty="0">
                <a:solidFill>
                  <a:srgbClr val="252626"/>
                </a:solidFill>
              </a:rPr>
              <a:t>, не </a:t>
            </a:r>
            <a:r>
              <a:rPr lang="ru-RU" sz="2400" dirty="0" err="1">
                <a:solidFill>
                  <a:srgbClr val="252626"/>
                </a:solidFill>
              </a:rPr>
              <a:t>такі</a:t>
            </a:r>
            <a:r>
              <a:rPr lang="ru-RU" sz="2400" dirty="0">
                <a:solidFill>
                  <a:srgbClr val="252626"/>
                </a:solidFill>
              </a:rPr>
              <a:t> </a:t>
            </a:r>
            <a:r>
              <a:rPr lang="ru-RU" sz="2400" dirty="0" err="1">
                <a:solidFill>
                  <a:srgbClr val="252626"/>
                </a:solidFill>
              </a:rPr>
              <a:t>вже</a:t>
            </a:r>
            <a:r>
              <a:rPr lang="ru-RU" sz="2400" dirty="0">
                <a:solidFill>
                  <a:srgbClr val="252626"/>
                </a:solidFill>
              </a:rPr>
              <a:t> й </a:t>
            </a:r>
            <a:r>
              <a:rPr lang="ru-RU" sz="2400" dirty="0" err="1">
                <a:solidFill>
                  <a:srgbClr val="252626"/>
                </a:solidFill>
              </a:rPr>
              <a:t>недобрі</a:t>
            </a:r>
            <a:r>
              <a:rPr lang="ru-RU" sz="2400" dirty="0">
                <a:solidFill>
                  <a:srgbClr val="252626"/>
                </a:solidFill>
              </a:rPr>
              <a:t>. Вони тому так </a:t>
            </a:r>
            <a:r>
              <a:rPr lang="ru-RU" sz="2400" dirty="0" err="1">
                <a:solidFill>
                  <a:srgbClr val="252626"/>
                </a:solidFill>
              </a:rPr>
              <a:t>поводяться</a:t>
            </a:r>
            <a:r>
              <a:rPr lang="ru-RU" sz="2400" dirty="0">
                <a:solidFill>
                  <a:srgbClr val="252626"/>
                </a:solidFill>
              </a:rPr>
              <a:t>, </a:t>
            </a:r>
            <a:r>
              <a:rPr lang="ru-RU" sz="2400" dirty="0" err="1">
                <a:solidFill>
                  <a:srgbClr val="252626"/>
                </a:solidFill>
              </a:rPr>
              <a:t>що</a:t>
            </a:r>
            <a:r>
              <a:rPr lang="ru-RU" sz="2400" dirty="0">
                <a:solidFill>
                  <a:srgbClr val="252626"/>
                </a:solidFill>
              </a:rPr>
              <a:t> бояться </a:t>
            </a:r>
            <a:r>
              <a:rPr lang="ru-RU" sz="2400" dirty="0" err="1">
                <a:solidFill>
                  <a:srgbClr val="252626"/>
                </a:solidFill>
              </a:rPr>
              <a:t>самотності</a:t>
            </a:r>
            <a:r>
              <a:rPr lang="ru-RU" sz="2400" dirty="0">
                <a:solidFill>
                  <a:srgbClr val="252626"/>
                </a:solidFill>
              </a:rPr>
              <a:t>. </a:t>
            </a:r>
            <a:r>
              <a:rPr lang="ru-RU" sz="2400" dirty="0" err="1">
                <a:solidFill>
                  <a:srgbClr val="252626"/>
                </a:solidFill>
              </a:rPr>
              <a:t>Може</a:t>
            </a:r>
            <a:r>
              <a:rPr lang="ru-RU" sz="2400" dirty="0">
                <a:solidFill>
                  <a:srgbClr val="252626"/>
                </a:solidFill>
              </a:rPr>
              <a:t>, й </a:t>
            </a:r>
            <a:r>
              <a:rPr lang="ru-RU" sz="2400" dirty="0" err="1">
                <a:solidFill>
                  <a:srgbClr val="252626"/>
                </a:solidFill>
              </a:rPr>
              <a:t>Джозі</a:t>
            </a:r>
            <a:r>
              <a:rPr lang="ru-RU" sz="2400" dirty="0">
                <a:solidFill>
                  <a:srgbClr val="252626"/>
                </a:solidFill>
              </a:rPr>
              <a:t> </a:t>
            </a:r>
            <a:r>
              <a:rPr lang="ru-RU" sz="2400" dirty="0" err="1">
                <a:solidFill>
                  <a:srgbClr val="252626"/>
                </a:solidFill>
              </a:rPr>
              <a:t>теж</a:t>
            </a:r>
            <a:r>
              <a:rPr lang="ru-RU" sz="2400" dirty="0">
                <a:solidFill>
                  <a:srgbClr val="252626"/>
                </a:solidFill>
              </a:rPr>
              <a:t>. </a:t>
            </a:r>
          </a:p>
          <a:p>
            <a:r>
              <a:rPr lang="ru-RU" sz="2400" b="0" i="0" dirty="0">
                <a:solidFill>
                  <a:srgbClr val="252626"/>
                </a:solidFill>
                <a:effectLst/>
              </a:rPr>
              <a:t>Напевно,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це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так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чудово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.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Ні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за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чим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не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сумувати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. Не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хотіти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кудись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повернутися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. Не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озиратися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</a:t>
            </a:r>
            <a:r>
              <a:rPr lang="ru-RU" sz="2400" b="0" i="0" dirty="0" err="1">
                <a:solidFill>
                  <a:srgbClr val="252626"/>
                </a:solidFill>
                <a:effectLst/>
              </a:rPr>
              <a:t>постійно</a:t>
            </a:r>
            <a:r>
              <a:rPr lang="ru-RU" sz="2400" b="0" i="0" dirty="0">
                <a:solidFill>
                  <a:srgbClr val="252626"/>
                </a:solidFill>
                <a:effectLst/>
              </a:rPr>
              <a:t> назад.</a:t>
            </a:r>
            <a:br>
              <a:rPr lang="ru-RU" sz="2400" dirty="0"/>
            </a:br>
            <a:endParaRPr lang="ru-RU" sz="2400" b="0" i="0" dirty="0">
              <a:solidFill>
                <a:srgbClr val="252626"/>
              </a:solidFill>
              <a:effectLst/>
            </a:endParaRPr>
          </a:p>
          <a:p>
            <a:pPr marL="0" indent="0">
              <a:buNone/>
            </a:pPr>
            <a:endParaRPr lang="ru-RU" sz="1600" b="0" i="0" dirty="0">
              <a:solidFill>
                <a:srgbClr val="252626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ru-RU" sz="1600" b="0" i="0" dirty="0">
              <a:solidFill>
                <a:srgbClr val="252626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0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FBA6D-77FE-591C-003E-4B3EB2107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4000"/>
              <a:t>«Нова щирість» </a:t>
            </a:r>
            <a:endParaRPr lang="en-US" sz="4000"/>
          </a:p>
        </p:txBody>
      </p:sp>
      <p:grpSp>
        <p:nvGrpSpPr>
          <p:cNvPr id="5136" name="Group 513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137" name="Rectangle 51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8" name="Rectangle 51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D9FBF2-8A63-57A0-F95F-88B8E26A5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60" y="2118001"/>
            <a:ext cx="4936321" cy="4670552"/>
          </a:xfrm>
        </p:spPr>
        <p:txBody>
          <a:bodyPr anchor="ctr">
            <a:normAutofit/>
          </a:bodyPr>
          <a:lstStyle/>
          <a:p>
            <a:r>
              <a:rPr lang="uk-UA" sz="1800" dirty="0"/>
              <a:t>Я наполягаю, що іронія й насмішка, якими б розважальними й ефективними вони не були, є ознаками великого відчаю й застою в американській культурі, і що для авторів-початківців вони становлять велику небезпеку… Нові бунтарі будуть митцями, що ризикують отримати у відповідь зневажливе позіхання, закочені очі, прохолодні посмішки, дружні стусани під ребра, пародії від досвідчених насмішників, репліки на кшталт «Боже, як банально». Їх будуть звинувачувати в сентиментальності й мелодрамі. В надмірній реалістичності. В м</a:t>
            </a:r>
            <a:r>
              <a:rPr lang="en-US" sz="1800" dirty="0"/>
              <a:t>’</a:t>
            </a:r>
            <a:r>
              <a:rPr lang="uk-UA" sz="1800" dirty="0"/>
              <a:t>якості. Над ними насміхатимуться глядачі-споглядальники з тих, хто сам боїться насмішки більше за </a:t>
            </a:r>
            <a:r>
              <a:rPr lang="ru-RU" sz="1800" dirty="0" err="1"/>
              <a:t>незаконне</a:t>
            </a:r>
            <a:r>
              <a:rPr lang="ru-RU" sz="1800" dirty="0"/>
              <a:t> </a:t>
            </a:r>
            <a:r>
              <a:rPr lang="ru-RU" sz="1800" dirty="0" err="1"/>
              <a:t>ув</a:t>
            </a:r>
            <a:r>
              <a:rPr lang="en-US" sz="1800" dirty="0"/>
              <a:t>’</a:t>
            </a:r>
            <a:r>
              <a:rPr lang="uk-UA" sz="1800" dirty="0" err="1"/>
              <a:t>язнення</a:t>
            </a:r>
            <a:r>
              <a:rPr lang="uk-UA" sz="1800" dirty="0"/>
              <a:t>. Хто знає! (Девід </a:t>
            </a:r>
            <a:r>
              <a:rPr lang="uk-UA" sz="1800" dirty="0" err="1"/>
              <a:t>Фостер</a:t>
            </a:r>
            <a:r>
              <a:rPr lang="uk-UA" sz="1800" dirty="0"/>
              <a:t> </a:t>
            </a:r>
            <a:r>
              <a:rPr lang="uk-UA" sz="1800" dirty="0" err="1"/>
              <a:t>Воллес</a:t>
            </a:r>
            <a:r>
              <a:rPr lang="uk-UA" sz="1800" dirty="0"/>
              <a:t>)  </a:t>
            </a:r>
            <a:endParaRPr lang="en-US" sz="1800" dirty="0"/>
          </a:p>
        </p:txBody>
      </p: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4" name="Rectangle 51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ow the “New Sincerity” Changed Popular Culture | Guest Contributor">
            <a:extLst>
              <a:ext uri="{FF2B5EF4-FFF2-40B4-BE49-F238E27FC236}">
                <a16:creationId xmlns:a16="http://schemas.microsoft.com/office/drawing/2014/main" id="{19D28FC5-45A8-B4FF-EDF5-FEE8E3441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5"/>
          <a:stretch/>
        </p:blipFill>
        <p:spPr bwMode="auto">
          <a:xfrm>
            <a:off x="6095999" y="1222636"/>
            <a:ext cx="5317430" cy="441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6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22D08-9369-D50D-6B02-30CC8AE1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ru-RU" sz="3700"/>
              <a:t>Поетика «ново</a:t>
            </a:r>
            <a:r>
              <a:rPr lang="uk-UA" sz="3700"/>
              <a:t>ї щирості»</a:t>
            </a:r>
            <a:endParaRPr lang="en-US" sz="3700"/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7" name="Rectangle 615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53ED16-520F-FD5D-CC2C-E539F5CCD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uk-UA" sz="2000" dirty="0"/>
              <a:t>Щирість </a:t>
            </a:r>
            <a:r>
              <a:rPr lang="en-US" sz="2000" dirty="0"/>
              <a:t>vs </a:t>
            </a:r>
            <a:r>
              <a:rPr lang="uk-UA" sz="2000" dirty="0"/>
              <a:t>автентичність (</a:t>
            </a:r>
            <a:r>
              <a:rPr lang="en-US" sz="2000" dirty="0" err="1"/>
              <a:t>Eigentlichkeit</a:t>
            </a:r>
            <a:r>
              <a:rPr lang="en-US" sz="2000" dirty="0"/>
              <a:t>) </a:t>
            </a:r>
            <a:endParaRPr lang="uk-UA" sz="2000" dirty="0"/>
          </a:p>
          <a:p>
            <a:r>
              <a:rPr lang="uk-UA" sz="2000" dirty="0"/>
              <a:t>Відмова від іронічного модусу </a:t>
            </a:r>
          </a:p>
          <a:p>
            <a:r>
              <a:rPr lang="uk-UA" sz="2000" dirty="0"/>
              <a:t>Етична й моральна проблематика</a:t>
            </a:r>
          </a:p>
          <a:p>
            <a:r>
              <a:rPr lang="en-US" sz="2000" dirty="0"/>
              <a:t>Autofiction </a:t>
            </a:r>
            <a:endParaRPr lang="uk-UA" sz="2000" dirty="0"/>
          </a:p>
          <a:p>
            <a:r>
              <a:rPr lang="uk-UA" sz="2000" dirty="0"/>
              <a:t>«Я-що-переживає» </a:t>
            </a:r>
            <a:endParaRPr lang="en-US" sz="2000" dirty="0"/>
          </a:p>
          <a:p>
            <a:r>
              <a:rPr lang="uk-UA" sz="2000" dirty="0"/>
              <a:t>Прямі звернення до читача</a:t>
            </a:r>
          </a:p>
          <a:p>
            <a:r>
              <a:rPr lang="uk-UA" sz="2000" dirty="0"/>
              <a:t>Традиційна структура  </a:t>
            </a:r>
            <a:endParaRPr lang="en-US" sz="2000" dirty="0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Welcome to the Age of New Sincerity">
            <a:extLst>
              <a:ext uri="{FF2B5EF4-FFF2-40B4-BE49-F238E27FC236}">
                <a16:creationId xmlns:a16="http://schemas.microsoft.com/office/drawing/2014/main" id="{2FE48116-42E3-9B37-0843-D1FA1DB3C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0" r="20064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76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8" name="Rectangle 7174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CB55-6C2B-05F2-C652-65B6FA06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uk-UA" sz="2800"/>
              <a:t>Майкл Шейбон</a:t>
            </a:r>
            <a:br>
              <a:rPr lang="uk-UA" sz="2800"/>
            </a:br>
            <a:r>
              <a:rPr lang="uk-UA" sz="2800"/>
              <a:t>«Остаточне рішення» </a:t>
            </a:r>
            <a:endParaRPr lang="en-US" sz="280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40EB63-3442-504E-224A-D31C154A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uk-UA" sz="1700" dirty="0"/>
              <a:t>«</a:t>
            </a:r>
            <a:r>
              <a:rPr lang="en-US" sz="1700" dirty="0"/>
              <a:t>How one responds to or registers history—especially traumatic history—in a popular medium</a:t>
            </a:r>
            <a:r>
              <a:rPr lang="ru-RU" sz="1700" dirty="0"/>
              <a:t>» (</a:t>
            </a:r>
            <a:r>
              <a:rPr lang="uk-UA" sz="1700" dirty="0"/>
              <a:t>Гіларі </a:t>
            </a:r>
            <a:r>
              <a:rPr lang="uk-UA" sz="1700" dirty="0" err="1"/>
              <a:t>Шют</a:t>
            </a:r>
            <a:r>
              <a:rPr lang="uk-UA" sz="1700"/>
              <a:t>) </a:t>
            </a:r>
            <a:endParaRPr lang="uk-UA" sz="1700" dirty="0"/>
          </a:p>
          <a:p>
            <a:r>
              <a:rPr lang="uk-UA" sz="1700" dirty="0"/>
              <a:t>Слідування жанровим конвенціям детективу («</a:t>
            </a:r>
            <a:r>
              <a:rPr lang="en-US" sz="1700" dirty="0"/>
              <a:t>genre turn</a:t>
            </a:r>
            <a:r>
              <a:rPr lang="uk-UA" sz="1700" dirty="0"/>
              <a:t>») </a:t>
            </a:r>
          </a:p>
          <a:p>
            <a:r>
              <a:rPr lang="uk-UA" sz="1700" dirty="0" err="1"/>
              <a:t>Інтертекстуальність</a:t>
            </a:r>
            <a:r>
              <a:rPr lang="uk-UA" sz="1700" dirty="0"/>
              <a:t> як допоміжний засіб </a:t>
            </a:r>
          </a:p>
          <a:p>
            <a:r>
              <a:rPr lang="uk-UA" sz="1700" dirty="0" err="1"/>
              <a:t>Гіпостазис</a:t>
            </a:r>
            <a:r>
              <a:rPr lang="uk-UA" sz="1700" dirty="0"/>
              <a:t> категорій «умовне-реальне» </a:t>
            </a:r>
            <a:endParaRPr lang="en-US" sz="1700" dirty="0"/>
          </a:p>
        </p:txBody>
      </p:sp>
      <p:pic>
        <p:nvPicPr>
          <p:cNvPr id="7170" name="Picture 2" descr="The final solution : Chabon, Michael : Free Download, Borrow, and Streaming  : Internet Archive">
            <a:extLst>
              <a:ext uri="{FF2B5EF4-FFF2-40B4-BE49-F238E27FC236}">
                <a16:creationId xmlns:a16="http://schemas.microsoft.com/office/drawing/2014/main" id="{7109E159-368B-DC6D-A5BB-1067AA03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7351" y="630936"/>
            <a:ext cx="3503409" cy="54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3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60250-551A-060A-44D7-32C477EE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3700"/>
              <a:t>Постмодернізм як «підсумкова доба»</a:t>
            </a:r>
            <a:endParaRPr lang="en-US" sz="3700"/>
          </a:p>
        </p:txBody>
      </p:sp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130" name="Rectangle 51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26CEA-1501-E159-67A3-4485AE683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uk-UA" sz="2000"/>
              <a:t>«Кінець метанаративів» (Ж.-Ф. Ліотар) </a:t>
            </a:r>
          </a:p>
          <a:p>
            <a:r>
              <a:rPr lang="uk-UA" sz="2000"/>
              <a:t>«Кінець історії» (Ф. Фукуяма) </a:t>
            </a:r>
          </a:p>
          <a:p>
            <a:r>
              <a:rPr lang="uk-UA" sz="2000"/>
              <a:t>«Кінець реальності» (Ж. Бодрійяр)</a:t>
            </a:r>
          </a:p>
          <a:p>
            <a:r>
              <a:rPr lang="uk-UA" sz="2000"/>
              <a:t>«Кінець натхнення» й «кінець серйозності» (УЛІПО) </a:t>
            </a:r>
          </a:p>
          <a:p>
            <a:r>
              <a:rPr lang="uk-UA" sz="2000"/>
              <a:t>«Кінець творчості» (Л. Хатчеон, Дж. Барт)</a:t>
            </a:r>
          </a:p>
          <a:p>
            <a:r>
              <a:rPr lang="uk-UA" sz="2000"/>
              <a:t>«Кінець роману» (Ж. Женнет) </a:t>
            </a:r>
          </a:p>
          <a:p>
            <a:endParaRPr lang="uk-UA" sz="2000"/>
          </a:p>
          <a:p>
            <a:endParaRPr lang="en-US" sz="2000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verything Will Be Okay In The End. If It's Not Okay, It's Not The End:  Daily Success, Motivation and Everyday Inspiration For Your Best Year Ever,  365 days to more Happiness Motivational">
            <a:extLst>
              <a:ext uri="{FF2B5EF4-FFF2-40B4-BE49-F238E27FC236}">
                <a16:creationId xmlns:a16="http://schemas.microsoft.com/office/drawing/2014/main" id="{6244C686-2978-0B64-D2A0-F962363B7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1" r="1" b="2046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28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D4107-6761-7A3E-14E1-D62A6115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У пошуках терміну 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7CA766-3743-2D90-E276-96DB094FE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0" i="0" dirty="0">
                <a:solidFill>
                  <a:srgbClr val="4D4D4D"/>
                </a:solidFill>
                <a:effectLst/>
                <a:latin typeface="liberation-sans"/>
              </a:rPr>
              <a:t>Пост-постмодернізм</a:t>
            </a:r>
          </a:p>
          <a:p>
            <a:r>
              <a:rPr lang="uk-UA" dirty="0">
                <a:solidFill>
                  <a:srgbClr val="4D4D4D"/>
                </a:solidFill>
                <a:latin typeface="liberation-sans"/>
              </a:rPr>
              <a:t>Пост-інтелектуалізм</a:t>
            </a:r>
          </a:p>
          <a:p>
            <a:r>
              <a:rPr lang="uk-UA" b="0" i="0" dirty="0" err="1">
                <a:solidFill>
                  <a:srgbClr val="4D4D4D"/>
                </a:solidFill>
                <a:effectLst/>
                <a:latin typeface="liberation-sans"/>
              </a:rPr>
              <a:t>Космодернізм</a:t>
            </a:r>
            <a:endParaRPr lang="uk-UA" b="0" i="0" dirty="0">
              <a:solidFill>
                <a:srgbClr val="4D4D4D"/>
              </a:solidFill>
              <a:effectLst/>
              <a:latin typeface="liberation-sans"/>
            </a:endParaRPr>
          </a:p>
          <a:p>
            <a:r>
              <a:rPr lang="uk-UA" dirty="0" err="1">
                <a:solidFill>
                  <a:srgbClr val="4D4D4D"/>
                </a:solidFill>
                <a:latin typeface="liberation-sans"/>
              </a:rPr>
              <a:t>Діджимодернізм</a:t>
            </a:r>
            <a:endParaRPr lang="uk-UA" dirty="0">
              <a:solidFill>
                <a:srgbClr val="4D4D4D"/>
              </a:solidFill>
              <a:latin typeface="liberation-sans"/>
            </a:endParaRPr>
          </a:p>
          <a:p>
            <a:r>
              <a:rPr lang="uk-UA" b="0" i="0" dirty="0" err="1">
                <a:solidFill>
                  <a:srgbClr val="4D4D4D"/>
                </a:solidFill>
                <a:effectLst/>
                <a:latin typeface="liberation-sans"/>
              </a:rPr>
              <a:t>Автомодернізм</a:t>
            </a:r>
            <a:endParaRPr lang="uk-UA" b="0" i="0" dirty="0">
              <a:solidFill>
                <a:srgbClr val="4D4D4D"/>
              </a:solidFill>
              <a:effectLst/>
              <a:latin typeface="liberation-sans"/>
            </a:endParaRPr>
          </a:p>
          <a:p>
            <a:r>
              <a:rPr lang="uk-UA" b="0" i="0" dirty="0" err="1">
                <a:solidFill>
                  <a:srgbClr val="4D4D4D"/>
                </a:solidFill>
                <a:effectLst/>
                <a:latin typeface="liberation-sans"/>
              </a:rPr>
              <a:t>Альтермодернізм</a:t>
            </a:r>
            <a:endParaRPr lang="uk-UA" b="0" i="0" dirty="0">
              <a:solidFill>
                <a:srgbClr val="4D4D4D"/>
              </a:solidFill>
              <a:effectLst/>
              <a:latin typeface="liberation-sans"/>
            </a:endParaRPr>
          </a:p>
          <a:p>
            <a:r>
              <a:rPr lang="uk-UA" b="0" i="0" dirty="0" err="1">
                <a:solidFill>
                  <a:srgbClr val="4D4D4D"/>
                </a:solidFill>
                <a:effectLst/>
                <a:latin typeface="liberation-sans"/>
              </a:rPr>
              <a:t>Метамодернізм</a:t>
            </a:r>
            <a:r>
              <a:rPr lang="uk-UA" b="0" i="0" dirty="0">
                <a:solidFill>
                  <a:srgbClr val="4D4D4D"/>
                </a:solidFill>
                <a:effectLst/>
                <a:latin typeface="liberation-sans"/>
              </a:rPr>
              <a:t> </a:t>
            </a:r>
          </a:p>
        </p:txBody>
      </p:sp>
      <p:pic>
        <p:nvPicPr>
          <p:cNvPr id="4098" name="Picture 2" descr="Jacques Le Goff – Wikipedia">
            <a:extLst>
              <a:ext uri="{FF2B5EF4-FFF2-40B4-BE49-F238E27FC236}">
                <a16:creationId xmlns:a16="http://schemas.microsoft.com/office/drawing/2014/main" id="{74A6E1D2-DAB0-EA92-EFC5-A100017A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95" y="3505835"/>
            <a:ext cx="23812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0B5BA63C-2858-A2F2-7E3F-3559E0322A84}"/>
              </a:ext>
            </a:extLst>
          </p:cNvPr>
          <p:cNvSpPr/>
          <p:nvPr/>
        </p:nvSpPr>
        <p:spPr>
          <a:xfrm>
            <a:off x="4754880" y="3267075"/>
            <a:ext cx="4399280" cy="2290445"/>
          </a:xfrm>
          <a:prstGeom prst="wedgeRoundRectCallout">
            <a:avLst>
              <a:gd name="adj1" fmla="val 75515"/>
              <a:gd name="adj2" fmla="val 446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0" i="0" dirty="0">
                <a:solidFill>
                  <a:srgbClr val="4D4D4D"/>
                </a:solidFill>
                <a:effectLst/>
                <a:latin typeface="liberation-sans"/>
              </a:rPr>
              <a:t>Оскільки людство не може точно передбачати майбутнє, воно ніколи не припинить організовувати минуле</a:t>
            </a:r>
            <a:r>
              <a:rPr lang="en-US" sz="2400" dirty="0">
                <a:solidFill>
                  <a:srgbClr val="4D4D4D"/>
                </a:solidFill>
                <a:latin typeface="liberation-sans"/>
              </a:rPr>
              <a:t>.</a:t>
            </a:r>
            <a:r>
              <a:rPr lang="uk-UA" sz="2400" b="0" i="0" dirty="0">
                <a:solidFill>
                  <a:srgbClr val="4D4D4D"/>
                </a:solidFill>
                <a:effectLst/>
                <a:latin typeface="liberation-sans"/>
              </a:rPr>
              <a:t> </a:t>
            </a:r>
            <a:endParaRPr lang="en-US" sz="2400" b="0" i="0" dirty="0">
              <a:solidFill>
                <a:srgbClr val="4D4D4D"/>
              </a:solidFill>
              <a:effectLst/>
              <a:latin typeface="liberation-sans"/>
            </a:endParaRPr>
          </a:p>
          <a:p>
            <a:pPr algn="r"/>
            <a:r>
              <a:rPr lang="uk-UA" sz="2400" b="0" i="0" dirty="0">
                <a:solidFill>
                  <a:srgbClr val="4D4D4D"/>
                </a:solidFill>
                <a:effectLst/>
                <a:latin typeface="liberation-sans"/>
              </a:rPr>
              <a:t>Жак </a:t>
            </a:r>
            <a:r>
              <a:rPr lang="uk-UA" sz="2400" b="0" i="0" dirty="0" err="1">
                <a:solidFill>
                  <a:srgbClr val="4D4D4D"/>
                </a:solidFill>
                <a:effectLst/>
                <a:latin typeface="liberation-sans"/>
              </a:rPr>
              <a:t>Ле</a:t>
            </a:r>
            <a:r>
              <a:rPr lang="uk-UA" sz="2400" b="0" i="0" dirty="0">
                <a:solidFill>
                  <a:srgbClr val="4D4D4D"/>
                </a:solidFill>
                <a:effectLst/>
                <a:latin typeface="liberation-sans"/>
              </a:rPr>
              <a:t> </a:t>
            </a:r>
            <a:r>
              <a:rPr lang="uk-UA" sz="2400" b="0" i="0" dirty="0" err="1">
                <a:solidFill>
                  <a:srgbClr val="4D4D4D"/>
                </a:solidFill>
                <a:effectLst/>
                <a:latin typeface="liberation-sans"/>
              </a:rPr>
              <a:t>Гофф</a:t>
            </a:r>
            <a:r>
              <a:rPr lang="uk-UA" sz="2400" b="0" i="0" dirty="0">
                <a:solidFill>
                  <a:srgbClr val="4D4D4D"/>
                </a:solidFill>
                <a:effectLst/>
                <a:latin typeface="liberation-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844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C1D02-B022-340B-A744-DE2E6B3E0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 dirty="0"/>
              <a:t>Fiction vs</a:t>
            </a:r>
            <a:r>
              <a:rPr lang="uk-UA" sz="3700" dirty="0"/>
              <a:t> </a:t>
            </a:r>
            <a:r>
              <a:rPr lang="en-US" sz="3700" dirty="0"/>
              <a:t>non-fiction </a:t>
            </a: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2FD05-A289-7C04-0A72-134ACC11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497890"/>
            <a:ext cx="4559425" cy="3979585"/>
          </a:xfrm>
        </p:spPr>
        <p:txBody>
          <a:bodyPr anchor="ctr">
            <a:normAutofit/>
          </a:bodyPr>
          <a:lstStyle/>
          <a:p>
            <a:r>
              <a:rPr lang="uk-UA" sz="1900" dirty="0"/>
              <a:t>«Стрімкий злет популярності текстів, що сприймаються частково як художні, а частково – як </a:t>
            </a:r>
            <a:r>
              <a:rPr lang="uk-UA" sz="1900" dirty="0" err="1"/>
              <a:t>референціальні</a:t>
            </a:r>
            <a:r>
              <a:rPr lang="uk-UA" sz="1900" dirty="0"/>
              <a:t>» (Поль де </a:t>
            </a:r>
            <a:r>
              <a:rPr lang="uk-UA" sz="1900" dirty="0" err="1"/>
              <a:t>Ман</a:t>
            </a:r>
            <a:r>
              <a:rPr lang="uk-UA" sz="1900" dirty="0"/>
              <a:t>, «А</a:t>
            </a:r>
            <a:r>
              <a:rPr lang="ru-RU" sz="1900" dirty="0" err="1"/>
              <a:t>лего</a:t>
            </a:r>
            <a:r>
              <a:rPr lang="uk-UA" sz="1900" dirty="0" err="1"/>
              <a:t>рії</a:t>
            </a:r>
            <a:r>
              <a:rPr lang="uk-UA" sz="1900" dirty="0"/>
              <a:t> читання», 1979) </a:t>
            </a:r>
          </a:p>
          <a:p>
            <a:r>
              <a:rPr lang="uk-UA" sz="1900" dirty="0"/>
              <a:t>45% книжкового ринку – </a:t>
            </a:r>
            <a:r>
              <a:rPr lang="en-US" sz="1900" dirty="0"/>
              <a:t>non-fiction </a:t>
            </a:r>
            <a:endParaRPr lang="uk-UA" sz="1900" dirty="0"/>
          </a:p>
          <a:p>
            <a:r>
              <a:rPr lang="uk-UA" sz="1900" dirty="0"/>
              <a:t>Найпопулярніший жанр </a:t>
            </a:r>
            <a:r>
              <a:rPr lang="en-US" sz="1900" dirty="0"/>
              <a:t>non-fiction – </a:t>
            </a:r>
            <a:r>
              <a:rPr lang="uk-UA" sz="1900" dirty="0"/>
              <a:t>мемуари та біографії: </a:t>
            </a:r>
          </a:p>
          <a:p>
            <a:pPr>
              <a:buFontTx/>
              <a:buChar char="-"/>
            </a:pPr>
            <a:r>
              <a:rPr lang="uk-UA" sz="1900" dirty="0"/>
              <a:t>Зростання популярності на 26% за останні 5 років</a:t>
            </a:r>
          </a:p>
          <a:p>
            <a:pPr>
              <a:buFontTx/>
              <a:buChar char="-"/>
            </a:pPr>
            <a:r>
              <a:rPr lang="uk-UA" sz="1900" dirty="0"/>
              <a:t>Перша за популярністю рубрика на </a:t>
            </a:r>
            <a:r>
              <a:rPr lang="en-US" sz="1900" dirty="0"/>
              <a:t>Amazon </a:t>
            </a:r>
            <a:r>
              <a:rPr lang="uk-UA" sz="1900" dirty="0"/>
              <a:t>в розділі </a:t>
            </a:r>
            <a:r>
              <a:rPr lang="en-US" sz="1900" dirty="0"/>
              <a:t>non-fiction (</a:t>
            </a:r>
            <a:r>
              <a:rPr lang="en-US" sz="1900" dirty="0" err="1"/>
              <a:t>Wordsrated</a:t>
            </a:r>
            <a:r>
              <a:rPr lang="en-US" sz="1900" dirty="0"/>
              <a:t>, 2023) </a:t>
            </a:r>
          </a:p>
          <a:p>
            <a:pPr>
              <a:buFontTx/>
              <a:buChar char="-"/>
            </a:pPr>
            <a:endParaRPr lang="uk-UA" sz="1900" dirty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ifference Between Fiction and Nonfiction (with Comparison Chart) - Key  Differences">
            <a:extLst>
              <a:ext uri="{FF2B5EF4-FFF2-40B4-BE49-F238E27FC236}">
                <a16:creationId xmlns:a16="http://schemas.microsoft.com/office/drawing/2014/main" id="{BD0C8A8D-D973-8254-B0FC-8B7C81C6E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11543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15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21683-EC84-2C6F-25F0-9479E264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000"/>
              <a:t>Reality Hunger: </a:t>
            </a:r>
            <a:r>
              <a:rPr lang="uk-UA" sz="5000"/>
              <a:t>«жага до справжнього»</a:t>
            </a:r>
            <a:endParaRPr lang="en-US" sz="5000"/>
          </a:p>
        </p:txBody>
      </p:sp>
      <p:sp>
        <p:nvSpPr>
          <p:cNvPr id="206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ality Hunger' by David Shields - Los Angeles Times">
            <a:extLst>
              <a:ext uri="{FF2B5EF4-FFF2-40B4-BE49-F238E27FC236}">
                <a16:creationId xmlns:a16="http://schemas.microsoft.com/office/drawing/2014/main" id="{1D2756D1-70E4-A9D3-995F-6BD5873EA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"/>
          <a:stretch/>
        </p:blipFill>
        <p:spPr bwMode="auto">
          <a:xfrm>
            <a:off x="7193280" y="1971438"/>
            <a:ext cx="4606322" cy="47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236E599-C9DE-1CA3-0601-CC0DEFDC4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8144787" cy="4119172"/>
          </a:xfrm>
        </p:spPr>
        <p:txBody>
          <a:bodyPr anchor="t">
            <a:normAutofit/>
          </a:bodyPr>
          <a:lstStyle/>
          <a:p>
            <a:r>
              <a:rPr lang="uk-UA" sz="2200" dirty="0"/>
              <a:t>Автор терміну: Девід </a:t>
            </a:r>
            <a:r>
              <a:rPr lang="uk-UA" sz="2200" dirty="0" err="1"/>
              <a:t>Шилдс</a:t>
            </a:r>
            <a:r>
              <a:rPr lang="uk-UA" sz="2200" dirty="0"/>
              <a:t> («</a:t>
            </a:r>
            <a:r>
              <a:rPr lang="en-US" sz="2200" dirty="0"/>
              <a:t>Reality Hunger: a Manifesto</a:t>
            </a:r>
            <a:r>
              <a:rPr lang="ru-RU" sz="2200" dirty="0"/>
              <a:t>», 2010)</a:t>
            </a:r>
          </a:p>
          <a:p>
            <a:r>
              <a:rPr lang="ru-RU" sz="2200" dirty="0" err="1"/>
              <a:t>Ключов</a:t>
            </a:r>
            <a:r>
              <a:rPr lang="uk-UA" sz="2200" dirty="0"/>
              <a:t>і ідеї: </a:t>
            </a:r>
          </a:p>
          <a:p>
            <a:pPr>
              <a:buFontTx/>
              <a:buChar char="-"/>
            </a:pPr>
            <a:r>
              <a:rPr lang="uk-UA" sz="2200" dirty="0"/>
              <a:t>популяризація гібридних жанрів на кшталт </a:t>
            </a:r>
            <a:r>
              <a:rPr lang="en-US" sz="2200" dirty="0"/>
              <a:t>biofiction </a:t>
            </a:r>
            <a:r>
              <a:rPr lang="uk-UA" sz="2200" dirty="0"/>
              <a:t>або </a:t>
            </a:r>
            <a:r>
              <a:rPr lang="en-US" sz="2200" dirty="0"/>
              <a:t>docu-soap</a:t>
            </a:r>
            <a:r>
              <a:rPr lang="uk-UA" sz="2200" dirty="0"/>
              <a:t> (документальна основа + художнє осмислення) </a:t>
            </a:r>
          </a:p>
          <a:p>
            <a:pPr>
              <a:buFontTx/>
              <a:buChar char="-"/>
            </a:pPr>
            <a:r>
              <a:rPr lang="uk-UA" sz="2200" dirty="0"/>
              <a:t>плагіат – первинний інструмент мистецтва; стигматизація плагіату як наслідок «доби копірайту» </a:t>
            </a:r>
            <a:endParaRPr lang="en-US" sz="2200" dirty="0"/>
          </a:p>
          <a:p>
            <a:pPr>
              <a:buFontTx/>
              <a:buChar char="-"/>
            </a:pPr>
            <a:r>
              <a:rPr lang="uk-UA" sz="2200" dirty="0"/>
              <a:t>колаж як жанр майбутнього  </a:t>
            </a:r>
          </a:p>
          <a:p>
            <a:pPr>
              <a:buFontTx/>
              <a:buChar char="-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4746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19657-B363-A933-19F1-D22C2C23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4000" dirty="0"/>
              <a:t>Світ після 9/11</a:t>
            </a:r>
            <a:endParaRPr lang="en-US" sz="4000" dirty="0"/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156" name="Rectangle 615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7" name="Rectangle 615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93F6DE-D7FB-0091-4610-C35723674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ru-RU" sz="2000" dirty="0"/>
              <a:t>Радикал</a:t>
            </a:r>
            <a:r>
              <a:rPr lang="uk-UA" sz="2000" dirty="0" err="1"/>
              <a:t>ізація</a:t>
            </a:r>
            <a:r>
              <a:rPr lang="uk-UA" sz="2000" dirty="0"/>
              <a:t> настроїв</a:t>
            </a:r>
          </a:p>
          <a:p>
            <a:r>
              <a:rPr lang="uk-UA" sz="2000" dirty="0"/>
              <a:t>Посилення контролю з боку держави</a:t>
            </a:r>
          </a:p>
          <a:p>
            <a:r>
              <a:rPr lang="uk-UA" sz="2000" dirty="0" err="1"/>
              <a:t>Ісламофобія</a:t>
            </a:r>
            <a:endParaRPr lang="uk-UA" sz="2000" dirty="0"/>
          </a:p>
          <a:p>
            <a:r>
              <a:rPr lang="uk-UA" sz="2000" dirty="0"/>
              <a:t>Ксенофобія</a:t>
            </a:r>
            <a:endParaRPr lang="en-US" sz="2000" dirty="0"/>
          </a:p>
          <a:p>
            <a:r>
              <a:rPr lang="uk-UA" sz="2000" dirty="0"/>
              <a:t>Загострення конфліктів в Ірані та Афганістані</a:t>
            </a:r>
          </a:p>
          <a:p>
            <a:r>
              <a:rPr lang="uk-UA" sz="2000" dirty="0"/>
              <a:t>Популізм  </a:t>
            </a:r>
          </a:p>
          <a:p>
            <a:endParaRPr lang="en-US" sz="2000" dirty="0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3" name="Rectangle 616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September 11 attacks: What happened on 9/11? - BBC News">
            <a:extLst>
              <a:ext uri="{FF2B5EF4-FFF2-40B4-BE49-F238E27FC236}">
                <a16:creationId xmlns:a16="http://schemas.microsoft.com/office/drawing/2014/main" id="{C0CF77B5-FA34-CD78-F2A7-74269DF27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2" r="13452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6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D4E93-4816-9709-FE10-564D5DCF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uk-UA" sz="4200"/>
              <a:t>9/11 і «література терору» </a:t>
            </a:r>
            <a:endParaRPr lang="en-US" sz="4200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84DAD6-AF4C-DC2D-0487-0CDEE7AB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835661" cy="3320668"/>
          </a:xfrm>
        </p:spPr>
        <p:txBody>
          <a:bodyPr>
            <a:normAutofit/>
          </a:bodyPr>
          <a:lstStyle/>
          <a:p>
            <a:r>
              <a:rPr lang="uk-UA" sz="2000" dirty="0"/>
              <a:t>«</a:t>
            </a:r>
            <a:r>
              <a:rPr lang="en-US" sz="2000" dirty="0"/>
              <a:t>All the writers on Earth were considering . . . a change in occupation</a:t>
            </a:r>
            <a:r>
              <a:rPr lang="ru-RU" sz="2000" dirty="0"/>
              <a:t>» (Март</a:t>
            </a:r>
            <a:r>
              <a:rPr lang="uk-UA" sz="2000" dirty="0" err="1"/>
              <a:t>ін</a:t>
            </a:r>
            <a:r>
              <a:rPr lang="uk-UA" sz="2000" dirty="0"/>
              <a:t> </a:t>
            </a:r>
            <a:r>
              <a:rPr lang="uk-UA" sz="2000" dirty="0" err="1"/>
              <a:t>Еміс</a:t>
            </a:r>
            <a:r>
              <a:rPr lang="uk-UA" sz="2000" dirty="0"/>
              <a:t>, </a:t>
            </a:r>
            <a:r>
              <a:rPr lang="en-US" sz="2000" i="1" dirty="0"/>
              <a:t>The Second Plane</a:t>
            </a:r>
            <a:r>
              <a:rPr lang="en-US" sz="2000" dirty="0"/>
              <a:t>) </a:t>
            </a:r>
            <a:endParaRPr lang="ru-RU" sz="2000" dirty="0"/>
          </a:p>
          <a:p>
            <a:r>
              <a:rPr lang="ru-RU" sz="2000" dirty="0"/>
              <a:t>«К</a:t>
            </a:r>
            <a:r>
              <a:rPr lang="uk-UA" sz="2000" dirty="0" err="1"/>
              <a:t>інець</a:t>
            </a:r>
            <a:r>
              <a:rPr lang="uk-UA" sz="2000" dirty="0"/>
              <a:t> іронії» </a:t>
            </a:r>
          </a:p>
          <a:p>
            <a:r>
              <a:rPr lang="uk-UA" sz="2000" dirty="0" err="1"/>
              <a:t>Проблематизація</a:t>
            </a:r>
            <a:r>
              <a:rPr lang="uk-UA" sz="2000" dirty="0"/>
              <a:t> «спостерігання»</a:t>
            </a:r>
          </a:p>
          <a:p>
            <a:r>
              <a:rPr lang="uk-UA" sz="2000" dirty="0"/>
              <a:t>Етика </a:t>
            </a:r>
            <a:r>
              <a:rPr lang="en-US" sz="2000" dirty="0"/>
              <a:t>vs </a:t>
            </a:r>
            <a:r>
              <a:rPr lang="uk-UA" sz="2000" dirty="0"/>
              <a:t>естетика</a:t>
            </a:r>
          </a:p>
          <a:p>
            <a:r>
              <a:rPr lang="uk-UA" sz="2000" dirty="0"/>
              <a:t>«</a:t>
            </a:r>
            <a:r>
              <a:rPr lang="uk-UA" sz="2000" dirty="0" err="1"/>
              <a:t>Постправда</a:t>
            </a:r>
            <a:r>
              <a:rPr lang="uk-UA" sz="2000" dirty="0"/>
              <a:t>» і боротьба з «анти-інтелектуалізмом» </a:t>
            </a:r>
            <a:endParaRPr lang="en-US" sz="2000" dirty="0"/>
          </a:p>
        </p:txBody>
      </p:sp>
      <p:pic>
        <p:nvPicPr>
          <p:cNvPr id="3074" name="Picture 2" descr="9/11 and the Literature of Terror, Pre-Owned Hardcover 0748638520  9780748638529 Martin Randall - Walmart.com">
            <a:extLst>
              <a:ext uri="{FF2B5EF4-FFF2-40B4-BE49-F238E27FC236}">
                <a16:creationId xmlns:a16="http://schemas.microsoft.com/office/drawing/2014/main" id="{07B2C45F-40FC-B090-7F7C-3137B91AB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45" b="303"/>
          <a:stretch/>
        </p:blipFill>
        <p:spPr bwMode="auto">
          <a:xfrm>
            <a:off x="6478789" y="0"/>
            <a:ext cx="571321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0D11C-6BAF-E98B-A43F-383D4E98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ru-RU" sz="4800"/>
              <a:t>Дебора Айзенберг</a:t>
            </a:r>
            <a:br>
              <a:rPr lang="ru-RU" sz="4800"/>
            </a:br>
            <a:r>
              <a:rPr lang="ru-RU" sz="4800"/>
              <a:t>«Сут</a:t>
            </a:r>
            <a:r>
              <a:rPr lang="uk-UA" sz="4800"/>
              <a:t>інки супергероїв»</a:t>
            </a:r>
            <a:endParaRPr lang="en-US" sz="4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B29DA-C0B3-15CC-AA2C-A8D69CD13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620641"/>
            <a:ext cx="5837750" cy="3023702"/>
          </a:xfrm>
        </p:spPr>
        <p:txBody>
          <a:bodyPr anchor="ctr">
            <a:normAutofit/>
          </a:bodyPr>
          <a:lstStyle/>
          <a:p>
            <a:r>
              <a:rPr lang="uk-UA" sz="2000" dirty="0"/>
              <a:t>Пастка </a:t>
            </a:r>
            <a:r>
              <a:rPr lang="uk-UA" sz="2000"/>
              <a:t>ескапізму</a:t>
            </a:r>
            <a:r>
              <a:rPr lang="uk-UA" sz="2000" dirty="0"/>
              <a:t> </a:t>
            </a:r>
          </a:p>
          <a:p>
            <a:r>
              <a:rPr lang="en-US" sz="2000"/>
              <a:t>Passivityman</a:t>
            </a:r>
            <a:r>
              <a:rPr lang="en-US" sz="2000" dirty="0"/>
              <a:t> </a:t>
            </a:r>
            <a:r>
              <a:rPr lang="uk-UA" sz="2000" dirty="0"/>
              <a:t>як культурний герой: </a:t>
            </a:r>
            <a:r>
              <a:rPr lang="en-US" sz="2000" dirty="0"/>
              <a:t>"But, like, what am I supposed to do about it?"</a:t>
            </a:r>
          </a:p>
          <a:p>
            <a:r>
              <a:rPr lang="uk-UA" sz="2000" dirty="0"/>
              <a:t>«Ілюзія нормальності»: «</a:t>
            </a:r>
            <a:r>
              <a:rPr lang="en-US" sz="2000" dirty="0"/>
              <a:t>The good-hearted, casually wasteful festival was over</a:t>
            </a:r>
            <a:r>
              <a:rPr lang="uk-UA" sz="2000" dirty="0"/>
              <a:t>» </a:t>
            </a:r>
          </a:p>
          <a:p>
            <a:r>
              <a:rPr lang="uk-UA" sz="2000" dirty="0"/>
              <a:t>Погляд ззовні </a:t>
            </a:r>
            <a:r>
              <a:rPr lang="en-US" sz="2000" dirty="0"/>
              <a:t>vs </a:t>
            </a:r>
            <a:r>
              <a:rPr lang="uk-UA" sz="2000" dirty="0"/>
              <a:t>погляд зсередини: Дельфіна </a:t>
            </a:r>
            <a:r>
              <a:rPr lang="en-US" sz="2000" dirty="0"/>
              <a:t>vs </a:t>
            </a:r>
            <a:r>
              <a:rPr lang="uk-UA" sz="2000"/>
              <a:t>Натаніель</a:t>
            </a:r>
            <a:r>
              <a:rPr lang="uk-UA" sz="2000" dirty="0"/>
              <a:t> </a:t>
            </a:r>
          </a:p>
          <a:p>
            <a:endParaRPr lang="en-US" sz="2000" dirty="0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6" name="Rectangle 411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74EC19D-3E98-FFFB-EF93-4024009CC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" r="-2" b="14340"/>
          <a:stretch/>
        </p:blipFill>
        <p:spPr bwMode="auto">
          <a:xfrm>
            <a:off x="7421373" y="627954"/>
            <a:ext cx="4235516" cy="5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" name="Rectangle 4117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3FBFF-868A-5DB3-0FE1-A17E9E3B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uk-UA" sz="4000"/>
              <a:t>Постгуманізм</a:t>
            </a:r>
            <a:endParaRPr lang="en-US" sz="4000"/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12BA28-FF43-155D-7707-C8347E766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uk-UA" sz="2000" dirty="0"/>
              <a:t>Відмова від антропоцентризму</a:t>
            </a:r>
            <a:endParaRPr lang="en-US" sz="2000" dirty="0"/>
          </a:p>
          <a:p>
            <a:r>
              <a:rPr lang="uk-UA" sz="2000" dirty="0"/>
              <a:t>Деконструкція опозиції «природа/культура» </a:t>
            </a:r>
          </a:p>
          <a:p>
            <a:r>
              <a:rPr lang="uk-UA" sz="2000" dirty="0"/>
              <a:t>«Екологічне мислення» </a:t>
            </a:r>
          </a:p>
          <a:p>
            <a:r>
              <a:rPr lang="uk-UA" sz="2000" dirty="0"/>
              <a:t>Технологія як засіб «вдосконалення» людини (</a:t>
            </a:r>
            <a:r>
              <a:rPr lang="uk-UA" sz="2000" dirty="0" err="1"/>
              <a:t>трансгуманізм</a:t>
            </a:r>
            <a:r>
              <a:rPr lang="uk-UA" sz="2000" dirty="0"/>
              <a:t>) </a:t>
            </a:r>
          </a:p>
          <a:p>
            <a:r>
              <a:rPr lang="uk-UA" sz="2000" dirty="0"/>
              <a:t>Штучний інтелект і проблема ідентичності </a:t>
            </a:r>
          </a:p>
          <a:p>
            <a:endParaRPr lang="en-US" sz="2000" dirty="0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German 260 Posthumanism">
            <a:extLst>
              <a:ext uri="{FF2B5EF4-FFF2-40B4-BE49-F238E27FC236}">
                <a16:creationId xmlns:a16="http://schemas.microsoft.com/office/drawing/2014/main" id="{017555FC-F5FF-7DEC-95FC-ED581C1A1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r="20110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00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755</Words>
  <Application>Microsoft Office PowerPoint</Application>
  <PresentationFormat>Широкоэкранный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liberation-sans</vt:lpstr>
      <vt:lpstr>Source Sans Pro</vt:lpstr>
      <vt:lpstr>Тема Office</vt:lpstr>
      <vt:lpstr>ПІСЛЯ ПОСТМОДЕРНУ?</vt:lpstr>
      <vt:lpstr>Постмодернізм як «підсумкова доба»</vt:lpstr>
      <vt:lpstr>У пошуках терміну </vt:lpstr>
      <vt:lpstr>Fiction vs non-fiction </vt:lpstr>
      <vt:lpstr>Reality Hunger: «жага до справжнього»</vt:lpstr>
      <vt:lpstr>Світ після 9/11</vt:lpstr>
      <vt:lpstr>9/11 і «література терору» </vt:lpstr>
      <vt:lpstr>Дебора Айзенберг «Сутінки супергероїв»</vt:lpstr>
      <vt:lpstr>Постгуманізм</vt:lpstr>
      <vt:lpstr>Кадзуо Ісігуро «Клара і Сонце» </vt:lpstr>
      <vt:lpstr>«Нова щирість» </vt:lpstr>
      <vt:lpstr>Поетика «нової щирості»</vt:lpstr>
      <vt:lpstr>Майкл Шейбон «Остаточне рішення»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ПІСЛЯ ПОСТМОДЕРНУ?</dc:title>
  <dc:creator>E. T.</dc:creator>
  <cp:lastModifiedBy>E. T.</cp:lastModifiedBy>
  <cp:revision>1</cp:revision>
  <dcterms:created xsi:type="dcterms:W3CDTF">2023-05-23T19:07:33Z</dcterms:created>
  <dcterms:modified xsi:type="dcterms:W3CDTF">2023-05-24T19:59:02Z</dcterms:modified>
</cp:coreProperties>
</file>