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6D05E-0FEB-4C77-A614-A19CE3569B38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CA32EC-53BE-4024-B1B5-47D049384276}">
      <dgm:prSet phldrT="[Текст]" custT="1"/>
      <dgm:spPr/>
      <dgm:t>
        <a:bodyPr/>
        <a:lstStyle/>
        <a:p>
          <a:r>
            <a:rPr lang="uk-UA" sz="5400" dirty="0" smtClean="0">
              <a:solidFill>
                <a:schemeClr val="tx2">
                  <a:lumMod val="50000"/>
                </a:schemeClr>
              </a:solidFill>
            </a:rPr>
            <a:t>Наочне навчання:</a:t>
          </a:r>
          <a:endParaRPr lang="ru-RU" sz="5400" dirty="0">
            <a:solidFill>
              <a:schemeClr val="tx2">
                <a:lumMod val="50000"/>
              </a:schemeClr>
            </a:solidFill>
          </a:endParaRPr>
        </a:p>
      </dgm:t>
    </dgm:pt>
    <dgm:pt modelId="{58AC2022-BF93-4695-A377-BE6CCF1066C7}" type="parTrans" cxnId="{84718C49-24C0-45D6-BCEF-63EABE2ACB99}">
      <dgm:prSet/>
      <dgm:spPr/>
      <dgm:t>
        <a:bodyPr/>
        <a:lstStyle/>
        <a:p>
          <a:endParaRPr lang="ru-RU"/>
        </a:p>
      </dgm:t>
    </dgm:pt>
    <dgm:pt modelId="{4E175F89-ED09-42C9-989E-A72EAA166390}" type="sibTrans" cxnId="{84718C49-24C0-45D6-BCEF-63EABE2ACB99}">
      <dgm:prSet/>
      <dgm:spPr/>
      <dgm:t>
        <a:bodyPr/>
        <a:lstStyle/>
        <a:p>
          <a:endParaRPr lang="ru-RU"/>
        </a:p>
      </dgm:t>
    </dgm:pt>
    <dgm:pt modelId="{73F7D78A-32D4-4C06-B76F-91B2E0F26669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Зір – 80% інформації яку ми сприймаємо;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33E79846-47B7-42CD-BEA7-C0AFFD359A22}" type="parTrans" cxnId="{0D01BCD6-7C14-4180-AEBC-E05A89387BB8}">
      <dgm:prSet/>
      <dgm:spPr/>
      <dgm:t>
        <a:bodyPr/>
        <a:lstStyle/>
        <a:p>
          <a:endParaRPr lang="ru-RU"/>
        </a:p>
      </dgm:t>
    </dgm:pt>
    <dgm:pt modelId="{4E7D0E6D-337B-4259-8FA8-0286EF44F5E5}" type="sibTrans" cxnId="{0D01BCD6-7C14-4180-AEBC-E05A89387BB8}">
      <dgm:prSet/>
      <dgm:spPr/>
      <dgm:t>
        <a:bodyPr/>
        <a:lstStyle/>
        <a:p>
          <a:endParaRPr lang="ru-RU"/>
        </a:p>
      </dgm:t>
    </dgm:pt>
    <dgm:pt modelId="{A529D65F-47F5-4B2A-B2A1-53299E1E0F47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Ряд картинок засвоюється краще ніж словесний;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09C98D8B-4F86-4979-8530-D0D079E7372B}" type="parTrans" cxnId="{34587BC9-656C-4410-A96D-07F4FE2BF819}">
      <dgm:prSet/>
      <dgm:spPr/>
      <dgm:t>
        <a:bodyPr/>
        <a:lstStyle/>
        <a:p>
          <a:endParaRPr lang="ru-RU"/>
        </a:p>
      </dgm:t>
    </dgm:pt>
    <dgm:pt modelId="{8D81FFB9-488B-4209-8E94-316613E8EEAE}" type="sibTrans" cxnId="{34587BC9-656C-4410-A96D-07F4FE2BF819}">
      <dgm:prSet/>
      <dgm:spPr/>
      <dgm:t>
        <a:bodyPr/>
        <a:lstStyle/>
        <a:p>
          <a:endParaRPr lang="ru-RU"/>
        </a:p>
      </dgm:t>
    </dgm:pt>
    <dgm:pt modelId="{DEDBB526-1280-4769-8B7B-1CB5FC67D63C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Абстрактні ідеї засвоюються краще якщо вони підкріплені прикладами;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13574D30-702A-4E41-AD82-F6A07F31AD3E}" type="parTrans" cxnId="{93AD2412-26E8-4992-B0CF-567284114056}">
      <dgm:prSet/>
      <dgm:spPr/>
      <dgm:t>
        <a:bodyPr/>
        <a:lstStyle/>
        <a:p>
          <a:endParaRPr lang="ru-RU"/>
        </a:p>
      </dgm:t>
    </dgm:pt>
    <dgm:pt modelId="{A244B24E-1C99-421E-B8D6-061476B377B9}" type="sibTrans" cxnId="{93AD2412-26E8-4992-B0CF-567284114056}">
      <dgm:prSet/>
      <dgm:spPr/>
      <dgm:t>
        <a:bodyPr/>
        <a:lstStyle/>
        <a:p>
          <a:endParaRPr lang="ru-RU"/>
        </a:p>
      </dgm:t>
    </dgm:pt>
    <dgm:pt modelId="{CF3825FE-FF82-4BF1-BB92-AAE9ABE77521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Необхідно використовувати 2 види наочності: предмет і символ. 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25C7436E-6FB5-4105-81A5-BEC67620AF68}" type="parTrans" cxnId="{2C2F25EC-B997-401B-BADD-40007BBB370D}">
      <dgm:prSet/>
      <dgm:spPr/>
      <dgm:t>
        <a:bodyPr/>
        <a:lstStyle/>
        <a:p>
          <a:endParaRPr lang="ru-RU"/>
        </a:p>
      </dgm:t>
    </dgm:pt>
    <dgm:pt modelId="{C68034A6-41F8-4385-B5EC-6680C5EBAA83}" type="sibTrans" cxnId="{2C2F25EC-B997-401B-BADD-40007BBB370D}">
      <dgm:prSet/>
      <dgm:spPr/>
      <dgm:t>
        <a:bodyPr/>
        <a:lstStyle/>
        <a:p>
          <a:endParaRPr lang="ru-RU"/>
        </a:p>
      </dgm:t>
    </dgm:pt>
    <dgm:pt modelId="{2623D251-9F08-42C7-B675-6B470A23C9E8}" type="pres">
      <dgm:prSet presAssocID="{E4C6D05E-0FEB-4C77-A614-A19CE3569B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D0DF16-3458-4BB5-BC8C-93E377424323}" type="pres">
      <dgm:prSet presAssocID="{5ECA32EC-53BE-4024-B1B5-47D049384276}" presName="root1" presStyleCnt="0"/>
      <dgm:spPr/>
    </dgm:pt>
    <dgm:pt modelId="{2F42A66E-2A6C-4431-A7A1-378A47D8A27B}" type="pres">
      <dgm:prSet presAssocID="{5ECA32EC-53BE-4024-B1B5-47D049384276}" presName="LevelOneTextNode" presStyleLbl="node0" presStyleIdx="0" presStyleCnt="1" custLinFactNeighborX="2450" custLinFactNeighborY="-9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44D1C7-4DAA-42B6-B53A-CFC2C202B359}" type="pres">
      <dgm:prSet presAssocID="{5ECA32EC-53BE-4024-B1B5-47D049384276}" presName="level2hierChild" presStyleCnt="0"/>
      <dgm:spPr/>
    </dgm:pt>
    <dgm:pt modelId="{E770D5A2-9597-4CFE-AFB1-CADA64008146}" type="pres">
      <dgm:prSet presAssocID="{33E79846-47B7-42CD-BEA7-C0AFFD359A22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40058DD8-D313-4493-887B-393BFBD70EF7}" type="pres">
      <dgm:prSet presAssocID="{33E79846-47B7-42CD-BEA7-C0AFFD359A2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50337B6-5AC5-40A1-AAC6-484BF44FEBCD}" type="pres">
      <dgm:prSet presAssocID="{73F7D78A-32D4-4C06-B76F-91B2E0F26669}" presName="root2" presStyleCnt="0"/>
      <dgm:spPr/>
    </dgm:pt>
    <dgm:pt modelId="{4D02A71D-6B0A-48A3-899D-FBF5D09FBEAA}" type="pres">
      <dgm:prSet presAssocID="{73F7D78A-32D4-4C06-B76F-91B2E0F2666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9549D6-233A-4C31-88B5-A24B7E772AEA}" type="pres">
      <dgm:prSet presAssocID="{73F7D78A-32D4-4C06-B76F-91B2E0F26669}" presName="level3hierChild" presStyleCnt="0"/>
      <dgm:spPr/>
    </dgm:pt>
    <dgm:pt modelId="{DDCD481E-4F6D-4422-934E-1AC2303B31D1}" type="pres">
      <dgm:prSet presAssocID="{09C98D8B-4F86-4979-8530-D0D079E7372B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ACF136F0-9495-4F62-B78C-6C5DB5000381}" type="pres">
      <dgm:prSet presAssocID="{09C98D8B-4F86-4979-8530-D0D079E7372B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7F87E3E-6296-4455-92DF-C02F846AD423}" type="pres">
      <dgm:prSet presAssocID="{A529D65F-47F5-4B2A-B2A1-53299E1E0F47}" presName="root2" presStyleCnt="0"/>
      <dgm:spPr/>
    </dgm:pt>
    <dgm:pt modelId="{15B44647-DC2F-463C-B9DB-4B5014D73B03}" type="pres">
      <dgm:prSet presAssocID="{A529D65F-47F5-4B2A-B2A1-53299E1E0F47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8E6845-1BAF-4366-A439-332131657BF7}" type="pres">
      <dgm:prSet presAssocID="{A529D65F-47F5-4B2A-B2A1-53299E1E0F47}" presName="level3hierChild" presStyleCnt="0"/>
      <dgm:spPr/>
    </dgm:pt>
    <dgm:pt modelId="{E70D102F-9C04-4454-AC4A-3AD0CC0FB16C}" type="pres">
      <dgm:prSet presAssocID="{13574D30-702A-4E41-AD82-F6A07F31AD3E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33F60A93-FCE4-4C91-9131-680DE939A80F}" type="pres">
      <dgm:prSet presAssocID="{13574D30-702A-4E41-AD82-F6A07F31AD3E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6418754-6103-4F84-A4CE-1C4EB1E6E622}" type="pres">
      <dgm:prSet presAssocID="{DEDBB526-1280-4769-8B7B-1CB5FC67D63C}" presName="root2" presStyleCnt="0"/>
      <dgm:spPr/>
    </dgm:pt>
    <dgm:pt modelId="{9007CFE9-5426-4E63-A10F-61C6AC403676}" type="pres">
      <dgm:prSet presAssocID="{DEDBB526-1280-4769-8B7B-1CB5FC67D63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32688F-FF8A-4B21-BD81-707E61301DEF}" type="pres">
      <dgm:prSet presAssocID="{DEDBB526-1280-4769-8B7B-1CB5FC67D63C}" presName="level3hierChild" presStyleCnt="0"/>
      <dgm:spPr/>
    </dgm:pt>
    <dgm:pt modelId="{D624652F-9B18-4871-AA32-1F56813017B2}" type="pres">
      <dgm:prSet presAssocID="{25C7436E-6FB5-4105-81A5-BEC67620AF68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14A8710D-699D-43BA-BDFB-9B0015690ADB}" type="pres">
      <dgm:prSet presAssocID="{25C7436E-6FB5-4105-81A5-BEC67620AF6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32D9F11-F5AB-4630-99E6-86B151C8DAFE}" type="pres">
      <dgm:prSet presAssocID="{CF3825FE-FF82-4BF1-BB92-AAE9ABE77521}" presName="root2" presStyleCnt="0"/>
      <dgm:spPr/>
    </dgm:pt>
    <dgm:pt modelId="{FA42EFDF-077E-45E8-A4D0-D0CF8344744F}" type="pres">
      <dgm:prSet presAssocID="{CF3825FE-FF82-4BF1-BB92-AAE9ABE77521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046362-AFD9-4471-9A8F-8A173F8CF853}" type="pres">
      <dgm:prSet presAssocID="{CF3825FE-FF82-4BF1-BB92-AAE9ABE77521}" presName="level3hierChild" presStyleCnt="0"/>
      <dgm:spPr/>
    </dgm:pt>
  </dgm:ptLst>
  <dgm:cxnLst>
    <dgm:cxn modelId="{07C26CE4-CFBF-4E7C-ACD7-7C94112154AF}" type="presOf" srcId="{5ECA32EC-53BE-4024-B1B5-47D049384276}" destId="{2F42A66E-2A6C-4431-A7A1-378A47D8A27B}" srcOrd="0" destOrd="0" presId="urn:microsoft.com/office/officeart/2008/layout/HorizontalMultiLevelHierarchy"/>
    <dgm:cxn modelId="{934AFEE7-01E9-4A69-9B24-D4E0CA80D8C8}" type="presOf" srcId="{33E79846-47B7-42CD-BEA7-C0AFFD359A22}" destId="{E770D5A2-9597-4CFE-AFB1-CADA64008146}" srcOrd="0" destOrd="0" presId="urn:microsoft.com/office/officeart/2008/layout/HorizontalMultiLevelHierarchy"/>
    <dgm:cxn modelId="{84718C49-24C0-45D6-BCEF-63EABE2ACB99}" srcId="{E4C6D05E-0FEB-4C77-A614-A19CE3569B38}" destId="{5ECA32EC-53BE-4024-B1B5-47D049384276}" srcOrd="0" destOrd="0" parTransId="{58AC2022-BF93-4695-A377-BE6CCF1066C7}" sibTransId="{4E175F89-ED09-42C9-989E-A72EAA166390}"/>
    <dgm:cxn modelId="{1EFF7643-5ECF-4ED4-BD2C-521ED1B28400}" type="presOf" srcId="{09C98D8B-4F86-4979-8530-D0D079E7372B}" destId="{ACF136F0-9495-4F62-B78C-6C5DB5000381}" srcOrd="1" destOrd="0" presId="urn:microsoft.com/office/officeart/2008/layout/HorizontalMultiLevelHierarchy"/>
    <dgm:cxn modelId="{5A244CB3-8CA4-4C6B-9580-8701E925C180}" type="presOf" srcId="{33E79846-47B7-42CD-BEA7-C0AFFD359A22}" destId="{40058DD8-D313-4493-887B-393BFBD70EF7}" srcOrd="1" destOrd="0" presId="urn:microsoft.com/office/officeart/2008/layout/HorizontalMultiLevelHierarchy"/>
    <dgm:cxn modelId="{322C1FD4-BB08-4D7A-AE50-AC4A5DD56983}" type="presOf" srcId="{13574D30-702A-4E41-AD82-F6A07F31AD3E}" destId="{E70D102F-9C04-4454-AC4A-3AD0CC0FB16C}" srcOrd="0" destOrd="0" presId="urn:microsoft.com/office/officeart/2008/layout/HorizontalMultiLevelHierarchy"/>
    <dgm:cxn modelId="{FC97DCEA-9DA1-4F0A-8243-3E64C695D06E}" type="presOf" srcId="{25C7436E-6FB5-4105-81A5-BEC67620AF68}" destId="{D624652F-9B18-4871-AA32-1F56813017B2}" srcOrd="0" destOrd="0" presId="urn:microsoft.com/office/officeart/2008/layout/HorizontalMultiLevelHierarchy"/>
    <dgm:cxn modelId="{966B0BA7-7658-442D-BB68-F45A27EB2FFC}" type="presOf" srcId="{25C7436E-6FB5-4105-81A5-BEC67620AF68}" destId="{14A8710D-699D-43BA-BDFB-9B0015690ADB}" srcOrd="1" destOrd="0" presId="urn:microsoft.com/office/officeart/2008/layout/HorizontalMultiLevelHierarchy"/>
    <dgm:cxn modelId="{34587BC9-656C-4410-A96D-07F4FE2BF819}" srcId="{5ECA32EC-53BE-4024-B1B5-47D049384276}" destId="{A529D65F-47F5-4B2A-B2A1-53299E1E0F47}" srcOrd="1" destOrd="0" parTransId="{09C98D8B-4F86-4979-8530-D0D079E7372B}" sibTransId="{8D81FFB9-488B-4209-8E94-316613E8EEAE}"/>
    <dgm:cxn modelId="{FA866B41-A425-4A14-BA57-5974236D9AAA}" type="presOf" srcId="{E4C6D05E-0FEB-4C77-A614-A19CE3569B38}" destId="{2623D251-9F08-42C7-B675-6B470A23C9E8}" srcOrd="0" destOrd="0" presId="urn:microsoft.com/office/officeart/2008/layout/HorizontalMultiLevelHierarchy"/>
    <dgm:cxn modelId="{93AD2412-26E8-4992-B0CF-567284114056}" srcId="{5ECA32EC-53BE-4024-B1B5-47D049384276}" destId="{DEDBB526-1280-4769-8B7B-1CB5FC67D63C}" srcOrd="2" destOrd="0" parTransId="{13574D30-702A-4E41-AD82-F6A07F31AD3E}" sibTransId="{A244B24E-1C99-421E-B8D6-061476B377B9}"/>
    <dgm:cxn modelId="{1E55B1C0-42BA-4FF1-BA08-E42B9FFC9D0E}" type="presOf" srcId="{DEDBB526-1280-4769-8B7B-1CB5FC67D63C}" destId="{9007CFE9-5426-4E63-A10F-61C6AC403676}" srcOrd="0" destOrd="0" presId="urn:microsoft.com/office/officeart/2008/layout/HorizontalMultiLevelHierarchy"/>
    <dgm:cxn modelId="{894D2140-F325-44A6-9319-01111BFFE708}" type="presOf" srcId="{A529D65F-47F5-4B2A-B2A1-53299E1E0F47}" destId="{15B44647-DC2F-463C-B9DB-4B5014D73B03}" srcOrd="0" destOrd="0" presId="urn:microsoft.com/office/officeart/2008/layout/HorizontalMultiLevelHierarchy"/>
    <dgm:cxn modelId="{87D5249B-5BA4-4F78-A9EE-262B3A5D56F0}" type="presOf" srcId="{CF3825FE-FF82-4BF1-BB92-AAE9ABE77521}" destId="{FA42EFDF-077E-45E8-A4D0-D0CF8344744F}" srcOrd="0" destOrd="0" presId="urn:microsoft.com/office/officeart/2008/layout/HorizontalMultiLevelHierarchy"/>
    <dgm:cxn modelId="{B01F3507-ECF7-46CB-B121-52A7691DA3D4}" type="presOf" srcId="{73F7D78A-32D4-4C06-B76F-91B2E0F26669}" destId="{4D02A71D-6B0A-48A3-899D-FBF5D09FBEAA}" srcOrd="0" destOrd="0" presId="urn:microsoft.com/office/officeart/2008/layout/HorizontalMultiLevelHierarchy"/>
    <dgm:cxn modelId="{9BC7AA59-8F17-480A-9926-52EDFBD9E9B4}" type="presOf" srcId="{13574D30-702A-4E41-AD82-F6A07F31AD3E}" destId="{33F60A93-FCE4-4C91-9131-680DE939A80F}" srcOrd="1" destOrd="0" presId="urn:microsoft.com/office/officeart/2008/layout/HorizontalMultiLevelHierarchy"/>
    <dgm:cxn modelId="{0CE9586D-1FE4-4B75-94E2-09FBA5FB8A3D}" type="presOf" srcId="{09C98D8B-4F86-4979-8530-D0D079E7372B}" destId="{DDCD481E-4F6D-4422-934E-1AC2303B31D1}" srcOrd="0" destOrd="0" presId="urn:microsoft.com/office/officeart/2008/layout/HorizontalMultiLevelHierarchy"/>
    <dgm:cxn modelId="{0D01BCD6-7C14-4180-AEBC-E05A89387BB8}" srcId="{5ECA32EC-53BE-4024-B1B5-47D049384276}" destId="{73F7D78A-32D4-4C06-B76F-91B2E0F26669}" srcOrd="0" destOrd="0" parTransId="{33E79846-47B7-42CD-BEA7-C0AFFD359A22}" sibTransId="{4E7D0E6D-337B-4259-8FA8-0286EF44F5E5}"/>
    <dgm:cxn modelId="{2C2F25EC-B997-401B-BADD-40007BBB370D}" srcId="{5ECA32EC-53BE-4024-B1B5-47D049384276}" destId="{CF3825FE-FF82-4BF1-BB92-AAE9ABE77521}" srcOrd="3" destOrd="0" parTransId="{25C7436E-6FB5-4105-81A5-BEC67620AF68}" sibTransId="{C68034A6-41F8-4385-B5EC-6680C5EBAA83}"/>
    <dgm:cxn modelId="{6311306F-A741-42C8-832B-CBF1C70E920B}" type="presParOf" srcId="{2623D251-9F08-42C7-B675-6B470A23C9E8}" destId="{E3D0DF16-3458-4BB5-BC8C-93E377424323}" srcOrd="0" destOrd="0" presId="urn:microsoft.com/office/officeart/2008/layout/HorizontalMultiLevelHierarchy"/>
    <dgm:cxn modelId="{628D9E3D-13D3-49C3-AC0A-76127DF5980F}" type="presParOf" srcId="{E3D0DF16-3458-4BB5-BC8C-93E377424323}" destId="{2F42A66E-2A6C-4431-A7A1-378A47D8A27B}" srcOrd="0" destOrd="0" presId="urn:microsoft.com/office/officeart/2008/layout/HorizontalMultiLevelHierarchy"/>
    <dgm:cxn modelId="{DEB69A17-DA99-4D80-982E-6C1DA1A45764}" type="presParOf" srcId="{E3D0DF16-3458-4BB5-BC8C-93E377424323}" destId="{2344D1C7-4DAA-42B6-B53A-CFC2C202B359}" srcOrd="1" destOrd="0" presId="urn:microsoft.com/office/officeart/2008/layout/HorizontalMultiLevelHierarchy"/>
    <dgm:cxn modelId="{416CEE21-FEF7-46A6-B494-CA9AC5D6AB77}" type="presParOf" srcId="{2344D1C7-4DAA-42B6-B53A-CFC2C202B359}" destId="{E770D5A2-9597-4CFE-AFB1-CADA64008146}" srcOrd="0" destOrd="0" presId="urn:microsoft.com/office/officeart/2008/layout/HorizontalMultiLevelHierarchy"/>
    <dgm:cxn modelId="{B60FC925-40CE-45CE-876D-98CAF8ADC553}" type="presParOf" srcId="{E770D5A2-9597-4CFE-AFB1-CADA64008146}" destId="{40058DD8-D313-4493-887B-393BFBD70EF7}" srcOrd="0" destOrd="0" presId="urn:microsoft.com/office/officeart/2008/layout/HorizontalMultiLevelHierarchy"/>
    <dgm:cxn modelId="{272BC0E4-9B05-471C-BB4B-7F81B05352EF}" type="presParOf" srcId="{2344D1C7-4DAA-42B6-B53A-CFC2C202B359}" destId="{F50337B6-5AC5-40A1-AAC6-484BF44FEBCD}" srcOrd="1" destOrd="0" presId="urn:microsoft.com/office/officeart/2008/layout/HorizontalMultiLevelHierarchy"/>
    <dgm:cxn modelId="{227CF313-17C7-4075-95F4-E0BFDAFF377C}" type="presParOf" srcId="{F50337B6-5AC5-40A1-AAC6-484BF44FEBCD}" destId="{4D02A71D-6B0A-48A3-899D-FBF5D09FBEAA}" srcOrd="0" destOrd="0" presId="urn:microsoft.com/office/officeart/2008/layout/HorizontalMultiLevelHierarchy"/>
    <dgm:cxn modelId="{6766E1E5-2F75-4E11-8E84-D44D8D80DB19}" type="presParOf" srcId="{F50337B6-5AC5-40A1-AAC6-484BF44FEBCD}" destId="{1B9549D6-233A-4C31-88B5-A24B7E772AEA}" srcOrd="1" destOrd="0" presId="urn:microsoft.com/office/officeart/2008/layout/HorizontalMultiLevelHierarchy"/>
    <dgm:cxn modelId="{83DD2113-3E2E-4B80-8264-4B1662131F56}" type="presParOf" srcId="{2344D1C7-4DAA-42B6-B53A-CFC2C202B359}" destId="{DDCD481E-4F6D-4422-934E-1AC2303B31D1}" srcOrd="2" destOrd="0" presId="urn:microsoft.com/office/officeart/2008/layout/HorizontalMultiLevelHierarchy"/>
    <dgm:cxn modelId="{E5B01340-EFDD-4D5E-A48F-E5FC918DC2FF}" type="presParOf" srcId="{DDCD481E-4F6D-4422-934E-1AC2303B31D1}" destId="{ACF136F0-9495-4F62-B78C-6C5DB5000381}" srcOrd="0" destOrd="0" presId="urn:microsoft.com/office/officeart/2008/layout/HorizontalMultiLevelHierarchy"/>
    <dgm:cxn modelId="{DBE8007C-776D-42AC-8CB8-02AECA55A052}" type="presParOf" srcId="{2344D1C7-4DAA-42B6-B53A-CFC2C202B359}" destId="{07F87E3E-6296-4455-92DF-C02F846AD423}" srcOrd="3" destOrd="0" presId="urn:microsoft.com/office/officeart/2008/layout/HorizontalMultiLevelHierarchy"/>
    <dgm:cxn modelId="{0695DEED-86B8-4DE5-AC67-D4A9D15543EB}" type="presParOf" srcId="{07F87E3E-6296-4455-92DF-C02F846AD423}" destId="{15B44647-DC2F-463C-B9DB-4B5014D73B03}" srcOrd="0" destOrd="0" presId="urn:microsoft.com/office/officeart/2008/layout/HorizontalMultiLevelHierarchy"/>
    <dgm:cxn modelId="{C20C7B5D-4496-4B27-A5AA-405D7FD38D9D}" type="presParOf" srcId="{07F87E3E-6296-4455-92DF-C02F846AD423}" destId="{A08E6845-1BAF-4366-A439-332131657BF7}" srcOrd="1" destOrd="0" presId="urn:microsoft.com/office/officeart/2008/layout/HorizontalMultiLevelHierarchy"/>
    <dgm:cxn modelId="{F984B2B0-9671-4DF3-B298-DB0659E8F6D6}" type="presParOf" srcId="{2344D1C7-4DAA-42B6-B53A-CFC2C202B359}" destId="{E70D102F-9C04-4454-AC4A-3AD0CC0FB16C}" srcOrd="4" destOrd="0" presId="urn:microsoft.com/office/officeart/2008/layout/HorizontalMultiLevelHierarchy"/>
    <dgm:cxn modelId="{7A972473-6F9F-4A62-BA8F-071EAF3527F8}" type="presParOf" srcId="{E70D102F-9C04-4454-AC4A-3AD0CC0FB16C}" destId="{33F60A93-FCE4-4C91-9131-680DE939A80F}" srcOrd="0" destOrd="0" presId="urn:microsoft.com/office/officeart/2008/layout/HorizontalMultiLevelHierarchy"/>
    <dgm:cxn modelId="{06E1413F-1C8B-41B5-9AB0-55BEDD039145}" type="presParOf" srcId="{2344D1C7-4DAA-42B6-B53A-CFC2C202B359}" destId="{36418754-6103-4F84-A4CE-1C4EB1E6E622}" srcOrd="5" destOrd="0" presId="urn:microsoft.com/office/officeart/2008/layout/HorizontalMultiLevelHierarchy"/>
    <dgm:cxn modelId="{488EC96D-11C1-43D4-9B3D-D71A2FAB10DD}" type="presParOf" srcId="{36418754-6103-4F84-A4CE-1C4EB1E6E622}" destId="{9007CFE9-5426-4E63-A10F-61C6AC403676}" srcOrd="0" destOrd="0" presId="urn:microsoft.com/office/officeart/2008/layout/HorizontalMultiLevelHierarchy"/>
    <dgm:cxn modelId="{D48DF24C-4D12-43DF-B580-66729D7084AE}" type="presParOf" srcId="{36418754-6103-4F84-A4CE-1C4EB1E6E622}" destId="{FE32688F-FF8A-4B21-BD81-707E61301DEF}" srcOrd="1" destOrd="0" presId="urn:microsoft.com/office/officeart/2008/layout/HorizontalMultiLevelHierarchy"/>
    <dgm:cxn modelId="{4CC3D148-4599-490D-990C-ED2B4696695A}" type="presParOf" srcId="{2344D1C7-4DAA-42B6-B53A-CFC2C202B359}" destId="{D624652F-9B18-4871-AA32-1F56813017B2}" srcOrd="6" destOrd="0" presId="urn:microsoft.com/office/officeart/2008/layout/HorizontalMultiLevelHierarchy"/>
    <dgm:cxn modelId="{4EFE3CAC-DC59-42F5-83A7-EAEAB02843C5}" type="presParOf" srcId="{D624652F-9B18-4871-AA32-1F56813017B2}" destId="{14A8710D-699D-43BA-BDFB-9B0015690ADB}" srcOrd="0" destOrd="0" presId="urn:microsoft.com/office/officeart/2008/layout/HorizontalMultiLevelHierarchy"/>
    <dgm:cxn modelId="{37610892-E176-42DF-85D8-0EC6A900EAEB}" type="presParOf" srcId="{2344D1C7-4DAA-42B6-B53A-CFC2C202B359}" destId="{132D9F11-F5AB-4630-99E6-86B151C8DAFE}" srcOrd="7" destOrd="0" presId="urn:microsoft.com/office/officeart/2008/layout/HorizontalMultiLevelHierarchy"/>
    <dgm:cxn modelId="{0CA5F3D6-57AE-432B-A773-8119F79B72C3}" type="presParOf" srcId="{132D9F11-F5AB-4630-99E6-86B151C8DAFE}" destId="{FA42EFDF-077E-45E8-A4D0-D0CF8344744F}" srcOrd="0" destOrd="0" presId="urn:microsoft.com/office/officeart/2008/layout/HorizontalMultiLevelHierarchy"/>
    <dgm:cxn modelId="{5CB1A224-F537-4630-A0ED-61205711A5BC}" type="presParOf" srcId="{132D9F11-F5AB-4630-99E6-86B151C8DAFE}" destId="{21046362-AFD9-4471-9A8F-8A173F8CF85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A2F38D-A06C-4C61-BFCE-C1D97BF2F74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  <dgm:t>
        <a:bodyPr/>
        <a:lstStyle/>
        <a:p>
          <a:endParaRPr lang="ru-RU"/>
        </a:p>
      </dgm:t>
    </dgm:pt>
    <dgm:pt modelId="{E68414BA-8169-482B-8460-2827F9C90306}">
      <dgm:prSet phldrT="[Текст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sz="4000" dirty="0" smtClean="0">
              <a:solidFill>
                <a:schemeClr val="tx2">
                  <a:lumMod val="50000"/>
                </a:schemeClr>
              </a:solidFill>
            </a:rPr>
            <a:t>Види наочного навчання</a:t>
          </a:r>
          <a:endParaRPr lang="ru-RU" sz="4000" dirty="0">
            <a:solidFill>
              <a:schemeClr val="tx2">
                <a:lumMod val="50000"/>
              </a:schemeClr>
            </a:solidFill>
          </a:endParaRPr>
        </a:p>
      </dgm:t>
    </dgm:pt>
    <dgm:pt modelId="{F473F2E5-1C44-46B7-98E3-0707897EE7BB}" type="parTrans" cxnId="{344B5A80-A892-46D0-8863-2429B4D0AA3A}">
      <dgm:prSet/>
      <dgm:spPr/>
      <dgm:t>
        <a:bodyPr/>
        <a:lstStyle/>
        <a:p>
          <a:endParaRPr lang="ru-RU"/>
        </a:p>
      </dgm:t>
    </dgm:pt>
    <dgm:pt modelId="{967C9AFA-80A6-4F56-865D-3453AD3D2D5C}" type="sibTrans" cxnId="{344B5A80-A892-46D0-8863-2429B4D0AA3A}">
      <dgm:prSet/>
      <dgm:spPr/>
      <dgm:t>
        <a:bodyPr/>
        <a:lstStyle/>
        <a:p>
          <a:endParaRPr lang="ru-RU"/>
        </a:p>
      </dgm:t>
    </dgm:pt>
    <dgm:pt modelId="{EFF17A05-97DD-452D-BCDB-1FC50825ECAF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b="1" dirty="0" smtClean="0">
              <a:solidFill>
                <a:schemeClr val="tx2">
                  <a:lumMod val="50000"/>
                </a:schemeClr>
              </a:solidFill>
            </a:rPr>
            <a:t>Внутрішня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5F4CCF5C-BE83-4C93-8DD3-FE9A394E68AC}" type="parTrans" cxnId="{533CABEB-3477-49BF-BE59-6409187B5BB8}">
      <dgm:prSet/>
      <dgm:spPr/>
      <dgm:t>
        <a:bodyPr/>
        <a:lstStyle/>
        <a:p>
          <a:endParaRPr lang="ru-RU"/>
        </a:p>
      </dgm:t>
    </dgm:pt>
    <dgm:pt modelId="{5200D01C-F10A-4ECE-9EF2-EF09A04E75A3}" type="sibTrans" cxnId="{533CABEB-3477-49BF-BE59-6409187B5BB8}">
      <dgm:prSet/>
      <dgm:spPr/>
      <dgm:t>
        <a:bodyPr/>
        <a:lstStyle/>
        <a:p>
          <a:endParaRPr lang="ru-RU"/>
        </a:p>
      </dgm:t>
    </dgm:pt>
    <dgm:pt modelId="{49180EF9-9CCF-4DA0-A9B8-8BF21CB1FBD3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i="1" dirty="0" smtClean="0">
              <a:solidFill>
                <a:schemeClr val="tx2">
                  <a:lumMod val="50000"/>
                </a:schemeClr>
              </a:solidFill>
            </a:rPr>
            <a:t>Зображення документального характеру</a:t>
          </a:r>
          <a:endParaRPr lang="ru-RU" i="1" dirty="0">
            <a:solidFill>
              <a:schemeClr val="tx2">
                <a:lumMod val="50000"/>
              </a:schemeClr>
            </a:solidFill>
          </a:endParaRPr>
        </a:p>
      </dgm:t>
    </dgm:pt>
    <dgm:pt modelId="{5991476D-4726-44A3-9BD0-017C226A2DD6}" type="parTrans" cxnId="{DA80F0A7-B65C-42A6-99D2-D35E662B9123}">
      <dgm:prSet/>
      <dgm:spPr/>
      <dgm:t>
        <a:bodyPr/>
        <a:lstStyle/>
        <a:p>
          <a:endParaRPr lang="ru-RU"/>
        </a:p>
      </dgm:t>
    </dgm:pt>
    <dgm:pt modelId="{360A0D6E-D248-4B27-A010-A1BC49B61CB5}" type="sibTrans" cxnId="{DA80F0A7-B65C-42A6-99D2-D35E662B9123}">
      <dgm:prSet/>
      <dgm:spPr/>
      <dgm:t>
        <a:bodyPr/>
        <a:lstStyle/>
        <a:p>
          <a:endParaRPr lang="ru-RU"/>
        </a:p>
      </dgm:t>
    </dgm:pt>
    <dgm:pt modelId="{D3F19977-7E43-4500-971C-F9FAC0F75672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i="1" dirty="0" smtClean="0">
              <a:solidFill>
                <a:schemeClr val="tx2">
                  <a:lumMod val="50000"/>
                </a:schemeClr>
              </a:solidFill>
            </a:rPr>
            <a:t>Художні</a:t>
          </a:r>
          <a:endParaRPr lang="ru-RU" i="1" dirty="0">
            <a:solidFill>
              <a:schemeClr val="tx2">
                <a:lumMod val="50000"/>
              </a:schemeClr>
            </a:solidFill>
          </a:endParaRPr>
        </a:p>
      </dgm:t>
    </dgm:pt>
    <dgm:pt modelId="{C0ADAA85-58F7-4A71-9FB1-E030C02E049A}" type="parTrans" cxnId="{223A75E6-883D-42C3-AF67-BCFDE4596F95}">
      <dgm:prSet/>
      <dgm:spPr/>
      <dgm:t>
        <a:bodyPr/>
        <a:lstStyle/>
        <a:p>
          <a:endParaRPr lang="ru-RU"/>
        </a:p>
      </dgm:t>
    </dgm:pt>
    <dgm:pt modelId="{80C59704-8ED6-4C4C-9D8C-53B0D27774BC}" type="sibTrans" cxnId="{223A75E6-883D-42C3-AF67-BCFDE4596F95}">
      <dgm:prSet/>
      <dgm:spPr/>
      <dgm:t>
        <a:bodyPr/>
        <a:lstStyle/>
        <a:p>
          <a:endParaRPr lang="ru-RU"/>
        </a:p>
      </dgm:t>
    </dgm:pt>
    <dgm:pt modelId="{C8E4BA48-6136-43BC-8875-79E58631D4EF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b="1" dirty="0" smtClean="0">
              <a:solidFill>
                <a:schemeClr val="tx2">
                  <a:lumMod val="50000"/>
                </a:schemeClr>
              </a:solidFill>
            </a:rPr>
            <a:t>Образотворча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A6D69B83-D430-4375-A5B2-5B4474B2FED4}" type="parTrans" cxnId="{A194C032-641F-4F09-B961-EE97F9862F04}">
      <dgm:prSet/>
      <dgm:spPr/>
      <dgm:t>
        <a:bodyPr/>
        <a:lstStyle/>
        <a:p>
          <a:endParaRPr lang="ru-RU"/>
        </a:p>
      </dgm:t>
    </dgm:pt>
    <dgm:pt modelId="{FDD3CD99-6DF0-4E73-ABDC-2A65DF3C11D9}" type="sibTrans" cxnId="{A194C032-641F-4F09-B961-EE97F9862F04}">
      <dgm:prSet/>
      <dgm:spPr/>
      <dgm:t>
        <a:bodyPr/>
        <a:lstStyle/>
        <a:p>
          <a:endParaRPr lang="ru-RU"/>
        </a:p>
      </dgm:t>
    </dgm:pt>
    <dgm:pt modelId="{F16E5F93-AB2F-48A5-B65E-CFB545DBCC42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b="1" dirty="0" smtClean="0">
              <a:solidFill>
                <a:schemeClr val="tx2">
                  <a:lumMod val="50000"/>
                </a:schemeClr>
              </a:solidFill>
            </a:rPr>
            <a:t>Умовно графічна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0540D808-88BE-4B82-A536-4DA1AB092147}" type="parTrans" cxnId="{B51CE65C-6C41-48ED-8C12-89572A78BD07}">
      <dgm:prSet/>
      <dgm:spPr/>
      <dgm:t>
        <a:bodyPr/>
        <a:lstStyle/>
        <a:p>
          <a:endParaRPr lang="ru-RU"/>
        </a:p>
      </dgm:t>
    </dgm:pt>
    <dgm:pt modelId="{4B78FA53-A036-4535-AC50-834C7F90B843}" type="sibTrans" cxnId="{B51CE65C-6C41-48ED-8C12-89572A78BD07}">
      <dgm:prSet/>
      <dgm:spPr/>
      <dgm:t>
        <a:bodyPr/>
        <a:lstStyle/>
        <a:p>
          <a:endParaRPr lang="ru-RU"/>
        </a:p>
      </dgm:t>
    </dgm:pt>
    <dgm:pt modelId="{E62D4F07-D79B-4FF1-81F8-B0A264241A19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b="1" dirty="0" smtClean="0">
              <a:solidFill>
                <a:schemeClr val="tx2">
                  <a:lumMod val="50000"/>
                </a:schemeClr>
              </a:solidFill>
            </a:rPr>
            <a:t>Предметна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BD63B832-59CA-472F-BB4E-EA4FAAC44CDB}" type="parTrans" cxnId="{4A904451-8201-483C-8006-D2BAC82F63DE}">
      <dgm:prSet/>
      <dgm:spPr/>
      <dgm:t>
        <a:bodyPr/>
        <a:lstStyle/>
        <a:p>
          <a:endParaRPr lang="ru-RU"/>
        </a:p>
      </dgm:t>
    </dgm:pt>
    <dgm:pt modelId="{009C1C3B-A8BE-4D78-B631-90910A831625}" type="sibTrans" cxnId="{4A904451-8201-483C-8006-D2BAC82F63DE}">
      <dgm:prSet/>
      <dgm:spPr/>
      <dgm:t>
        <a:bodyPr/>
        <a:lstStyle/>
        <a:p>
          <a:endParaRPr lang="ru-RU"/>
        </a:p>
      </dgm:t>
    </dgm:pt>
    <dgm:pt modelId="{2BDEA6F9-5F62-4AB3-AF3B-05C6843868E0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i="1" dirty="0" smtClean="0">
              <a:solidFill>
                <a:schemeClr val="tx2">
                  <a:lumMod val="50000"/>
                </a:schemeClr>
              </a:solidFill>
            </a:rPr>
            <a:t>Реконструкції</a:t>
          </a:r>
          <a:endParaRPr lang="ru-RU" i="1" dirty="0">
            <a:solidFill>
              <a:schemeClr val="tx2">
                <a:lumMod val="50000"/>
              </a:schemeClr>
            </a:solidFill>
          </a:endParaRPr>
        </a:p>
      </dgm:t>
    </dgm:pt>
    <dgm:pt modelId="{D020BEC3-9ED5-4F48-835F-241713E3A2CB}" type="parTrans" cxnId="{A5BE35B1-4F9B-44DD-8EC2-84B840B9C03A}">
      <dgm:prSet/>
      <dgm:spPr/>
      <dgm:t>
        <a:bodyPr/>
        <a:lstStyle/>
        <a:p>
          <a:endParaRPr lang="ru-RU"/>
        </a:p>
      </dgm:t>
    </dgm:pt>
    <dgm:pt modelId="{1722FB75-8CF9-451F-84DF-4E9ACCB31639}" type="sibTrans" cxnId="{A5BE35B1-4F9B-44DD-8EC2-84B840B9C03A}">
      <dgm:prSet/>
      <dgm:spPr/>
      <dgm:t>
        <a:bodyPr/>
        <a:lstStyle/>
        <a:p>
          <a:endParaRPr lang="ru-RU"/>
        </a:p>
      </dgm:t>
    </dgm:pt>
    <dgm:pt modelId="{380FFFD5-D04A-421E-B970-8C87BCF0A264}" type="pres">
      <dgm:prSet presAssocID="{10A2F38D-A06C-4C61-BFCE-C1D97BF2F74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6AD0EB4-B1F3-40DE-8C40-3CACF1DE54A9}" type="pres">
      <dgm:prSet presAssocID="{E68414BA-8169-482B-8460-2827F9C90306}" presName="vertOn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80C6DEAF-133C-4913-AD75-DADE26EACC36}" type="pres">
      <dgm:prSet presAssocID="{E68414BA-8169-482B-8460-2827F9C90306}" presName="txOne" presStyleLbl="node0" presStyleIdx="0" presStyleCnt="1" custScaleY="46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1B2135-2357-49B8-AF4D-F863D46E6B61}" type="pres">
      <dgm:prSet presAssocID="{E68414BA-8169-482B-8460-2827F9C90306}" presName="parTransOn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9894EEB1-38B6-42B4-AAEE-9FA7E6C4224E}" type="pres">
      <dgm:prSet presAssocID="{E68414BA-8169-482B-8460-2827F9C90306}" presName="horzOn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98E57B7B-42DA-44D1-83B9-C67DBD3EA73B}" type="pres">
      <dgm:prSet presAssocID="{EFF17A05-97DD-452D-BCDB-1FC50825ECAF}" presName="vert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ED356A9B-F499-4FFF-A46E-052B84E2D3DF}" type="pres">
      <dgm:prSet presAssocID="{EFF17A05-97DD-452D-BCDB-1FC50825ECAF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717EA8-25FA-496D-A6F6-9A0F220375FB}" type="pres">
      <dgm:prSet presAssocID="{EFF17A05-97DD-452D-BCDB-1FC50825ECAF}" presName="horz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F6CEF85C-28C8-46CB-B80A-D5BFA2CE2902}" type="pres">
      <dgm:prSet presAssocID="{5200D01C-F10A-4ECE-9EF2-EF09A04E75A3}" presName="sibSpace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01435225-6B41-4E6C-BB67-4ED0D7EEE5B8}" type="pres">
      <dgm:prSet presAssocID="{C8E4BA48-6136-43BC-8875-79E58631D4EF}" presName="vert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31AF27BC-AE67-45DD-AF43-D56C530FFB25}" type="pres">
      <dgm:prSet presAssocID="{C8E4BA48-6136-43BC-8875-79E58631D4EF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651BEC-5D4C-4BA1-AB9D-BA72151E404D}" type="pres">
      <dgm:prSet presAssocID="{C8E4BA48-6136-43BC-8875-79E58631D4EF}" presName="parTrans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F15C4E59-92DE-49B7-9F85-F31AD069C5D2}" type="pres">
      <dgm:prSet presAssocID="{C8E4BA48-6136-43BC-8875-79E58631D4EF}" presName="horz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3B1BB631-4068-40C3-83C6-401A93F2F8CD}" type="pres">
      <dgm:prSet presAssocID="{49180EF9-9CCF-4DA0-A9B8-8BF21CB1FBD3}" presName="vert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DA4D4AEE-4E04-4FCF-8495-D0AC8634D790}" type="pres">
      <dgm:prSet presAssocID="{49180EF9-9CCF-4DA0-A9B8-8BF21CB1FBD3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DF4283-E40D-4B09-9E71-0395A783FC17}" type="pres">
      <dgm:prSet presAssocID="{49180EF9-9CCF-4DA0-A9B8-8BF21CB1FBD3}" presName="horz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FC04E320-46D9-4E46-AF6B-54941AB84437}" type="pres">
      <dgm:prSet presAssocID="{360A0D6E-D248-4B27-A010-A1BC49B61CB5}" presName="sibSpace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30F61133-4D3D-457A-97A2-BFE31BCACC97}" type="pres">
      <dgm:prSet presAssocID="{2BDEA6F9-5F62-4AB3-AF3B-05C6843868E0}" presName="vert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76D4820F-7D67-45DB-B967-DDABEDAA2CF6}" type="pres">
      <dgm:prSet presAssocID="{2BDEA6F9-5F62-4AB3-AF3B-05C6843868E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C1410A-3AA9-4DA4-BD17-EC73D13CB6FC}" type="pres">
      <dgm:prSet presAssocID="{2BDEA6F9-5F62-4AB3-AF3B-05C6843868E0}" presName="horz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EDA095B2-4817-4967-B872-2A308DF1B559}" type="pres">
      <dgm:prSet presAssocID="{1722FB75-8CF9-451F-84DF-4E9ACCB31639}" presName="sibSpace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214035FE-2899-43AE-9593-C91CE5C3EB64}" type="pres">
      <dgm:prSet presAssocID="{D3F19977-7E43-4500-971C-F9FAC0F75672}" presName="vert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85897CC6-DE9F-4BF9-B3C4-C9B0C174E8D2}" type="pres">
      <dgm:prSet presAssocID="{D3F19977-7E43-4500-971C-F9FAC0F75672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1B2555-D292-4B6E-AE40-25A3B31D7771}" type="pres">
      <dgm:prSet presAssocID="{D3F19977-7E43-4500-971C-F9FAC0F75672}" presName="horz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53C75667-6310-471B-BDE1-7EC16595B394}" type="pres">
      <dgm:prSet presAssocID="{FDD3CD99-6DF0-4E73-ABDC-2A65DF3C11D9}" presName="sibSpace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BA1EAEBC-3E0E-45CB-B07D-ABA796234F31}" type="pres">
      <dgm:prSet presAssocID="{E62D4F07-D79B-4FF1-81F8-B0A264241A19}" presName="vert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6F4C9E32-720A-4FF0-B418-6F91BBB16941}" type="pres">
      <dgm:prSet presAssocID="{E62D4F07-D79B-4FF1-81F8-B0A264241A1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5C11EC-A586-4B8D-9D80-A88C50085717}" type="pres">
      <dgm:prSet presAssocID="{E62D4F07-D79B-4FF1-81F8-B0A264241A19}" presName="horz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1E99E643-3307-4C31-A3C9-0198C0B9305A}" type="pres">
      <dgm:prSet presAssocID="{009C1C3B-A8BE-4D78-B631-90910A831625}" presName="sibSpace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7E8D54B2-56E6-4732-ACEC-FAD927B989E1}" type="pres">
      <dgm:prSet presAssocID="{F16E5F93-AB2F-48A5-B65E-CFB545DBCC42}" presName="vert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E8E07A26-FC7E-464D-B4EC-73B043D6714E}" type="pres">
      <dgm:prSet presAssocID="{F16E5F93-AB2F-48A5-B65E-CFB545DBCC42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0D6F08-3B95-477E-9CDB-C359E484C6AB}" type="pres">
      <dgm:prSet presAssocID="{F16E5F93-AB2F-48A5-B65E-CFB545DBCC42}" presName="horz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</dgm:ptLst>
  <dgm:cxnLst>
    <dgm:cxn modelId="{12A18089-79DC-4DBD-AC35-5BE4940AD213}" type="presOf" srcId="{E62D4F07-D79B-4FF1-81F8-B0A264241A19}" destId="{6F4C9E32-720A-4FF0-B418-6F91BBB16941}" srcOrd="0" destOrd="0" presId="urn:microsoft.com/office/officeart/2005/8/layout/hierarchy4"/>
    <dgm:cxn modelId="{223A75E6-883D-42C3-AF67-BCFDE4596F95}" srcId="{C8E4BA48-6136-43BC-8875-79E58631D4EF}" destId="{D3F19977-7E43-4500-971C-F9FAC0F75672}" srcOrd="2" destOrd="0" parTransId="{C0ADAA85-58F7-4A71-9FB1-E030C02E049A}" sibTransId="{80C59704-8ED6-4C4C-9D8C-53B0D27774BC}"/>
    <dgm:cxn modelId="{DA80F0A7-B65C-42A6-99D2-D35E662B9123}" srcId="{C8E4BA48-6136-43BC-8875-79E58631D4EF}" destId="{49180EF9-9CCF-4DA0-A9B8-8BF21CB1FBD3}" srcOrd="0" destOrd="0" parTransId="{5991476D-4726-44A3-9BD0-017C226A2DD6}" sibTransId="{360A0D6E-D248-4B27-A010-A1BC49B61CB5}"/>
    <dgm:cxn modelId="{4A904451-8201-483C-8006-D2BAC82F63DE}" srcId="{E68414BA-8169-482B-8460-2827F9C90306}" destId="{E62D4F07-D79B-4FF1-81F8-B0A264241A19}" srcOrd="2" destOrd="0" parTransId="{BD63B832-59CA-472F-BB4E-EA4FAAC44CDB}" sibTransId="{009C1C3B-A8BE-4D78-B631-90910A831625}"/>
    <dgm:cxn modelId="{50C08910-44F4-4D8C-8833-447E139F3A7F}" type="presOf" srcId="{10A2F38D-A06C-4C61-BFCE-C1D97BF2F745}" destId="{380FFFD5-D04A-421E-B970-8C87BCF0A264}" srcOrd="0" destOrd="0" presId="urn:microsoft.com/office/officeart/2005/8/layout/hierarchy4"/>
    <dgm:cxn modelId="{B51CE65C-6C41-48ED-8C12-89572A78BD07}" srcId="{E68414BA-8169-482B-8460-2827F9C90306}" destId="{F16E5F93-AB2F-48A5-B65E-CFB545DBCC42}" srcOrd="3" destOrd="0" parTransId="{0540D808-88BE-4B82-A536-4DA1AB092147}" sibTransId="{4B78FA53-A036-4535-AC50-834C7F90B843}"/>
    <dgm:cxn modelId="{FE521AC6-5986-4A33-A0B9-BB877CDFDD43}" type="presOf" srcId="{2BDEA6F9-5F62-4AB3-AF3B-05C6843868E0}" destId="{76D4820F-7D67-45DB-B967-DDABEDAA2CF6}" srcOrd="0" destOrd="0" presId="urn:microsoft.com/office/officeart/2005/8/layout/hierarchy4"/>
    <dgm:cxn modelId="{09BFEC2F-486D-4431-8EED-6F41A602BB53}" type="presOf" srcId="{F16E5F93-AB2F-48A5-B65E-CFB545DBCC42}" destId="{E8E07A26-FC7E-464D-B4EC-73B043D6714E}" srcOrd="0" destOrd="0" presId="urn:microsoft.com/office/officeart/2005/8/layout/hierarchy4"/>
    <dgm:cxn modelId="{533CABEB-3477-49BF-BE59-6409187B5BB8}" srcId="{E68414BA-8169-482B-8460-2827F9C90306}" destId="{EFF17A05-97DD-452D-BCDB-1FC50825ECAF}" srcOrd="0" destOrd="0" parTransId="{5F4CCF5C-BE83-4C93-8DD3-FE9A394E68AC}" sibTransId="{5200D01C-F10A-4ECE-9EF2-EF09A04E75A3}"/>
    <dgm:cxn modelId="{A194C032-641F-4F09-B961-EE97F9862F04}" srcId="{E68414BA-8169-482B-8460-2827F9C90306}" destId="{C8E4BA48-6136-43BC-8875-79E58631D4EF}" srcOrd="1" destOrd="0" parTransId="{A6D69B83-D430-4375-A5B2-5B4474B2FED4}" sibTransId="{FDD3CD99-6DF0-4E73-ABDC-2A65DF3C11D9}"/>
    <dgm:cxn modelId="{4F0A7543-B299-4E05-81D1-E06855037662}" type="presOf" srcId="{EFF17A05-97DD-452D-BCDB-1FC50825ECAF}" destId="{ED356A9B-F499-4FFF-A46E-052B84E2D3DF}" srcOrd="0" destOrd="0" presId="urn:microsoft.com/office/officeart/2005/8/layout/hierarchy4"/>
    <dgm:cxn modelId="{2EA78589-92BF-4A7C-A95E-0617732CA18F}" type="presOf" srcId="{C8E4BA48-6136-43BC-8875-79E58631D4EF}" destId="{31AF27BC-AE67-45DD-AF43-D56C530FFB25}" srcOrd="0" destOrd="0" presId="urn:microsoft.com/office/officeart/2005/8/layout/hierarchy4"/>
    <dgm:cxn modelId="{922109CF-1CEB-41FF-8488-18F4609FE16F}" type="presOf" srcId="{D3F19977-7E43-4500-971C-F9FAC0F75672}" destId="{85897CC6-DE9F-4BF9-B3C4-C9B0C174E8D2}" srcOrd="0" destOrd="0" presId="urn:microsoft.com/office/officeart/2005/8/layout/hierarchy4"/>
    <dgm:cxn modelId="{344B5A80-A892-46D0-8863-2429B4D0AA3A}" srcId="{10A2F38D-A06C-4C61-BFCE-C1D97BF2F745}" destId="{E68414BA-8169-482B-8460-2827F9C90306}" srcOrd="0" destOrd="0" parTransId="{F473F2E5-1C44-46B7-98E3-0707897EE7BB}" sibTransId="{967C9AFA-80A6-4F56-865D-3453AD3D2D5C}"/>
    <dgm:cxn modelId="{C22F632E-568A-408E-AB8E-E6D53627593F}" type="presOf" srcId="{E68414BA-8169-482B-8460-2827F9C90306}" destId="{80C6DEAF-133C-4913-AD75-DADE26EACC36}" srcOrd="0" destOrd="0" presId="urn:microsoft.com/office/officeart/2005/8/layout/hierarchy4"/>
    <dgm:cxn modelId="{891D9941-92A6-427B-BC23-A1F1C52F4829}" type="presOf" srcId="{49180EF9-9CCF-4DA0-A9B8-8BF21CB1FBD3}" destId="{DA4D4AEE-4E04-4FCF-8495-D0AC8634D790}" srcOrd="0" destOrd="0" presId="urn:microsoft.com/office/officeart/2005/8/layout/hierarchy4"/>
    <dgm:cxn modelId="{A5BE35B1-4F9B-44DD-8EC2-84B840B9C03A}" srcId="{C8E4BA48-6136-43BC-8875-79E58631D4EF}" destId="{2BDEA6F9-5F62-4AB3-AF3B-05C6843868E0}" srcOrd="1" destOrd="0" parTransId="{D020BEC3-9ED5-4F48-835F-241713E3A2CB}" sibTransId="{1722FB75-8CF9-451F-84DF-4E9ACCB31639}"/>
    <dgm:cxn modelId="{FE4E998C-707B-4ADD-AF1E-D4D3B2263BB4}" type="presParOf" srcId="{380FFFD5-D04A-421E-B970-8C87BCF0A264}" destId="{86AD0EB4-B1F3-40DE-8C40-3CACF1DE54A9}" srcOrd="0" destOrd="0" presId="urn:microsoft.com/office/officeart/2005/8/layout/hierarchy4"/>
    <dgm:cxn modelId="{F462CE2F-B6AC-41A8-B2A0-923BBD5613B3}" type="presParOf" srcId="{86AD0EB4-B1F3-40DE-8C40-3CACF1DE54A9}" destId="{80C6DEAF-133C-4913-AD75-DADE26EACC36}" srcOrd="0" destOrd="0" presId="urn:microsoft.com/office/officeart/2005/8/layout/hierarchy4"/>
    <dgm:cxn modelId="{DD7B5CA1-A085-4984-9435-BDA71CDDECA5}" type="presParOf" srcId="{86AD0EB4-B1F3-40DE-8C40-3CACF1DE54A9}" destId="{0E1B2135-2357-49B8-AF4D-F863D46E6B61}" srcOrd="1" destOrd="0" presId="urn:microsoft.com/office/officeart/2005/8/layout/hierarchy4"/>
    <dgm:cxn modelId="{1748C2F4-2A4D-4A71-9A51-462F6AF85717}" type="presParOf" srcId="{86AD0EB4-B1F3-40DE-8C40-3CACF1DE54A9}" destId="{9894EEB1-38B6-42B4-AAEE-9FA7E6C4224E}" srcOrd="2" destOrd="0" presId="urn:microsoft.com/office/officeart/2005/8/layout/hierarchy4"/>
    <dgm:cxn modelId="{336641AB-8A5F-448B-B67A-7D6BE8B20243}" type="presParOf" srcId="{9894EEB1-38B6-42B4-AAEE-9FA7E6C4224E}" destId="{98E57B7B-42DA-44D1-83B9-C67DBD3EA73B}" srcOrd="0" destOrd="0" presId="urn:microsoft.com/office/officeart/2005/8/layout/hierarchy4"/>
    <dgm:cxn modelId="{374E6843-8E5D-4268-B5FF-F191B94B0AE3}" type="presParOf" srcId="{98E57B7B-42DA-44D1-83B9-C67DBD3EA73B}" destId="{ED356A9B-F499-4FFF-A46E-052B84E2D3DF}" srcOrd="0" destOrd="0" presId="urn:microsoft.com/office/officeart/2005/8/layout/hierarchy4"/>
    <dgm:cxn modelId="{779C0DA9-A831-4C5F-959E-4BEE19239B2D}" type="presParOf" srcId="{98E57B7B-42DA-44D1-83B9-C67DBD3EA73B}" destId="{82717EA8-25FA-496D-A6F6-9A0F220375FB}" srcOrd="1" destOrd="0" presId="urn:microsoft.com/office/officeart/2005/8/layout/hierarchy4"/>
    <dgm:cxn modelId="{47595E21-F38B-4B17-95A9-67CC404636C9}" type="presParOf" srcId="{9894EEB1-38B6-42B4-AAEE-9FA7E6C4224E}" destId="{F6CEF85C-28C8-46CB-B80A-D5BFA2CE2902}" srcOrd="1" destOrd="0" presId="urn:microsoft.com/office/officeart/2005/8/layout/hierarchy4"/>
    <dgm:cxn modelId="{C42C4DB8-4A50-400D-AEB2-2C3FC31FAC71}" type="presParOf" srcId="{9894EEB1-38B6-42B4-AAEE-9FA7E6C4224E}" destId="{01435225-6B41-4E6C-BB67-4ED0D7EEE5B8}" srcOrd="2" destOrd="0" presId="urn:microsoft.com/office/officeart/2005/8/layout/hierarchy4"/>
    <dgm:cxn modelId="{3809F076-2669-44A4-8BF0-E02D8987434B}" type="presParOf" srcId="{01435225-6B41-4E6C-BB67-4ED0D7EEE5B8}" destId="{31AF27BC-AE67-45DD-AF43-D56C530FFB25}" srcOrd="0" destOrd="0" presId="urn:microsoft.com/office/officeart/2005/8/layout/hierarchy4"/>
    <dgm:cxn modelId="{2B0BA3D2-D48C-4E62-8D80-7A6DF7A2E59E}" type="presParOf" srcId="{01435225-6B41-4E6C-BB67-4ED0D7EEE5B8}" destId="{7F651BEC-5D4C-4BA1-AB9D-BA72151E404D}" srcOrd="1" destOrd="0" presId="urn:microsoft.com/office/officeart/2005/8/layout/hierarchy4"/>
    <dgm:cxn modelId="{1672CB37-EE37-4805-AE5D-FA0A27A17F75}" type="presParOf" srcId="{01435225-6B41-4E6C-BB67-4ED0D7EEE5B8}" destId="{F15C4E59-92DE-49B7-9F85-F31AD069C5D2}" srcOrd="2" destOrd="0" presId="urn:microsoft.com/office/officeart/2005/8/layout/hierarchy4"/>
    <dgm:cxn modelId="{61856B0C-E073-49D4-B2C4-A1807FDD3FEC}" type="presParOf" srcId="{F15C4E59-92DE-49B7-9F85-F31AD069C5D2}" destId="{3B1BB631-4068-40C3-83C6-401A93F2F8CD}" srcOrd="0" destOrd="0" presId="urn:microsoft.com/office/officeart/2005/8/layout/hierarchy4"/>
    <dgm:cxn modelId="{475CDB4A-E080-4EB7-8CC3-DA2D63E6D925}" type="presParOf" srcId="{3B1BB631-4068-40C3-83C6-401A93F2F8CD}" destId="{DA4D4AEE-4E04-4FCF-8495-D0AC8634D790}" srcOrd="0" destOrd="0" presId="urn:microsoft.com/office/officeart/2005/8/layout/hierarchy4"/>
    <dgm:cxn modelId="{984B0160-95AC-41EF-836A-090EB5E67F37}" type="presParOf" srcId="{3B1BB631-4068-40C3-83C6-401A93F2F8CD}" destId="{8BDF4283-E40D-4B09-9E71-0395A783FC17}" srcOrd="1" destOrd="0" presId="urn:microsoft.com/office/officeart/2005/8/layout/hierarchy4"/>
    <dgm:cxn modelId="{62E3C453-540C-4260-B50F-6CC686CB5568}" type="presParOf" srcId="{F15C4E59-92DE-49B7-9F85-F31AD069C5D2}" destId="{FC04E320-46D9-4E46-AF6B-54941AB84437}" srcOrd="1" destOrd="0" presId="urn:microsoft.com/office/officeart/2005/8/layout/hierarchy4"/>
    <dgm:cxn modelId="{B56E2E97-021C-435D-90F6-8DEF499E106A}" type="presParOf" srcId="{F15C4E59-92DE-49B7-9F85-F31AD069C5D2}" destId="{30F61133-4D3D-457A-97A2-BFE31BCACC97}" srcOrd="2" destOrd="0" presId="urn:microsoft.com/office/officeart/2005/8/layout/hierarchy4"/>
    <dgm:cxn modelId="{EFB5F91C-2461-46F8-8B88-91B25396A9CD}" type="presParOf" srcId="{30F61133-4D3D-457A-97A2-BFE31BCACC97}" destId="{76D4820F-7D67-45DB-B967-DDABEDAA2CF6}" srcOrd="0" destOrd="0" presId="urn:microsoft.com/office/officeart/2005/8/layout/hierarchy4"/>
    <dgm:cxn modelId="{5886CDE8-D83E-46C5-947E-68A45EAB4E46}" type="presParOf" srcId="{30F61133-4D3D-457A-97A2-BFE31BCACC97}" destId="{1AC1410A-3AA9-4DA4-BD17-EC73D13CB6FC}" srcOrd="1" destOrd="0" presId="urn:microsoft.com/office/officeart/2005/8/layout/hierarchy4"/>
    <dgm:cxn modelId="{1E6D3193-B243-4630-9631-D211D2E00B80}" type="presParOf" srcId="{F15C4E59-92DE-49B7-9F85-F31AD069C5D2}" destId="{EDA095B2-4817-4967-B872-2A308DF1B559}" srcOrd="3" destOrd="0" presId="urn:microsoft.com/office/officeart/2005/8/layout/hierarchy4"/>
    <dgm:cxn modelId="{739C623A-85E8-4CF1-9CBC-00314E6B992D}" type="presParOf" srcId="{F15C4E59-92DE-49B7-9F85-F31AD069C5D2}" destId="{214035FE-2899-43AE-9593-C91CE5C3EB64}" srcOrd="4" destOrd="0" presId="urn:microsoft.com/office/officeart/2005/8/layout/hierarchy4"/>
    <dgm:cxn modelId="{0DF33D77-2DC8-4CD9-87B1-E2720DE24EBD}" type="presParOf" srcId="{214035FE-2899-43AE-9593-C91CE5C3EB64}" destId="{85897CC6-DE9F-4BF9-B3C4-C9B0C174E8D2}" srcOrd="0" destOrd="0" presId="urn:microsoft.com/office/officeart/2005/8/layout/hierarchy4"/>
    <dgm:cxn modelId="{CAC2786E-06AA-4483-9C4B-3E640310E168}" type="presParOf" srcId="{214035FE-2899-43AE-9593-C91CE5C3EB64}" destId="{CE1B2555-D292-4B6E-AE40-25A3B31D7771}" srcOrd="1" destOrd="0" presId="urn:microsoft.com/office/officeart/2005/8/layout/hierarchy4"/>
    <dgm:cxn modelId="{4C74E057-8BB4-436A-8EA4-87647C6DB876}" type="presParOf" srcId="{9894EEB1-38B6-42B4-AAEE-9FA7E6C4224E}" destId="{53C75667-6310-471B-BDE1-7EC16595B394}" srcOrd="3" destOrd="0" presId="urn:microsoft.com/office/officeart/2005/8/layout/hierarchy4"/>
    <dgm:cxn modelId="{5EF76ECF-889B-4465-8658-A723F8FCD856}" type="presParOf" srcId="{9894EEB1-38B6-42B4-AAEE-9FA7E6C4224E}" destId="{BA1EAEBC-3E0E-45CB-B07D-ABA796234F31}" srcOrd="4" destOrd="0" presId="urn:microsoft.com/office/officeart/2005/8/layout/hierarchy4"/>
    <dgm:cxn modelId="{D8DA1CE8-5DF6-4532-B8D3-0B86E484EDD7}" type="presParOf" srcId="{BA1EAEBC-3E0E-45CB-B07D-ABA796234F31}" destId="{6F4C9E32-720A-4FF0-B418-6F91BBB16941}" srcOrd="0" destOrd="0" presId="urn:microsoft.com/office/officeart/2005/8/layout/hierarchy4"/>
    <dgm:cxn modelId="{8248A96A-120B-429D-AE11-D29CB135D5A2}" type="presParOf" srcId="{BA1EAEBC-3E0E-45CB-B07D-ABA796234F31}" destId="{FD5C11EC-A586-4B8D-9D80-A88C50085717}" srcOrd="1" destOrd="0" presId="urn:microsoft.com/office/officeart/2005/8/layout/hierarchy4"/>
    <dgm:cxn modelId="{571C8602-B85C-4B20-A129-7B99D6AEBDD5}" type="presParOf" srcId="{9894EEB1-38B6-42B4-AAEE-9FA7E6C4224E}" destId="{1E99E643-3307-4C31-A3C9-0198C0B9305A}" srcOrd="5" destOrd="0" presId="urn:microsoft.com/office/officeart/2005/8/layout/hierarchy4"/>
    <dgm:cxn modelId="{98BC55CF-85AD-4D24-9C9C-23BAED944C6E}" type="presParOf" srcId="{9894EEB1-38B6-42B4-AAEE-9FA7E6C4224E}" destId="{7E8D54B2-56E6-4732-ACEC-FAD927B989E1}" srcOrd="6" destOrd="0" presId="urn:microsoft.com/office/officeart/2005/8/layout/hierarchy4"/>
    <dgm:cxn modelId="{FFD9B578-A08F-4400-9598-40D704055E77}" type="presParOf" srcId="{7E8D54B2-56E6-4732-ACEC-FAD927B989E1}" destId="{E8E07A26-FC7E-464D-B4EC-73B043D6714E}" srcOrd="0" destOrd="0" presId="urn:microsoft.com/office/officeart/2005/8/layout/hierarchy4"/>
    <dgm:cxn modelId="{C6EDBD0F-C295-473D-9F7F-EAB1207D1C98}" type="presParOf" srcId="{7E8D54B2-56E6-4732-ACEC-FAD927B989E1}" destId="{7D0D6F08-3B95-477E-9CDB-C359E484C6A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57BFA1-DC7B-4FA4-A9D2-D8B0AD77333E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B967B39-EC15-44DC-A357-3D626B8D1F35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Наочне навчання виконує координаційні функції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C857B158-2198-4065-AF66-A2B87043533B}" type="parTrans" cxnId="{485DAEB5-1440-475B-8161-C2FA792AC48D}">
      <dgm:prSet/>
      <dgm:spPr/>
      <dgm:t>
        <a:bodyPr/>
        <a:lstStyle/>
        <a:p>
          <a:endParaRPr lang="ru-RU"/>
        </a:p>
      </dgm:t>
    </dgm:pt>
    <dgm:pt modelId="{3F752015-AB39-49BB-8ECE-0D1D2A261BD2}" type="sibTrans" cxnId="{485DAEB5-1440-475B-8161-C2FA792AC48D}">
      <dgm:prSet/>
      <dgm:spPr/>
      <dgm:t>
        <a:bodyPr/>
        <a:lstStyle/>
        <a:p>
          <a:endParaRPr lang="ru-RU"/>
        </a:p>
      </dgm:t>
    </dgm:pt>
    <dgm:pt modelId="{C157D0BF-9445-4412-8D2F-6F48F9E24591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Змістовне історичне уявлення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F26836DF-2E2E-46D2-8363-6E7728081F76}" type="parTrans" cxnId="{8DBF07E4-3EC7-41A4-8886-DEF9C39068C0}">
      <dgm:prSet/>
      <dgm:spPr/>
      <dgm:t>
        <a:bodyPr/>
        <a:lstStyle/>
        <a:p>
          <a:endParaRPr lang="ru-RU"/>
        </a:p>
      </dgm:t>
    </dgm:pt>
    <dgm:pt modelId="{C69F6662-CD9A-452E-91E0-64123ABCDBB6}" type="sibTrans" cxnId="{8DBF07E4-3EC7-41A4-8886-DEF9C39068C0}">
      <dgm:prSet/>
      <dgm:spPr/>
      <dgm:t>
        <a:bodyPr/>
        <a:lstStyle/>
        <a:p>
          <a:endParaRPr lang="ru-RU"/>
        </a:p>
      </dgm:t>
    </dgm:pt>
    <dgm:pt modelId="{59219BCB-90A4-4007-9FD3-C0CD65D2FAD8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Формування складних історичних  уявлень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0C13A13E-4C75-46E4-91E3-A0DAC03DAF08}" type="parTrans" cxnId="{29B8EE49-3FDB-406D-802E-368B82EC4809}">
      <dgm:prSet/>
      <dgm:spPr/>
      <dgm:t>
        <a:bodyPr/>
        <a:lstStyle/>
        <a:p>
          <a:endParaRPr lang="ru-RU"/>
        </a:p>
      </dgm:t>
    </dgm:pt>
    <dgm:pt modelId="{48169A0F-33A5-4993-80BB-A67463874F7A}" type="sibTrans" cxnId="{29B8EE49-3FDB-406D-802E-368B82EC4809}">
      <dgm:prSet/>
      <dgm:spPr/>
      <dgm:t>
        <a:bodyPr/>
        <a:lstStyle/>
        <a:p>
          <a:endParaRPr lang="ru-RU"/>
        </a:p>
      </dgm:t>
    </dgm:pt>
    <dgm:pt modelId="{D92707C2-CD39-47B9-809B-3B65F03657FA}">
      <dgm:prSet phldrT="[Текст]"/>
      <dgm:spPr/>
      <dgm:t>
        <a:bodyPr/>
        <a:lstStyle/>
        <a:p>
          <a:r>
            <a:rPr lang="uk-UA" dirty="0" smtClean="0">
              <a:solidFill>
                <a:schemeClr val="tx2">
                  <a:lumMod val="50000"/>
                </a:schemeClr>
              </a:solidFill>
            </a:rPr>
            <a:t>Дозволяє осягнути закономірності історичного розвитку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71CBBA5C-2F18-426D-97C0-C74D4665C07F}" type="parTrans" cxnId="{D639BB2E-BF4C-4871-9834-49ECB645ADF7}">
      <dgm:prSet/>
      <dgm:spPr/>
      <dgm:t>
        <a:bodyPr/>
        <a:lstStyle/>
        <a:p>
          <a:endParaRPr lang="ru-RU"/>
        </a:p>
      </dgm:t>
    </dgm:pt>
    <dgm:pt modelId="{998AD33E-4D13-4978-850D-9113825F8AC5}" type="sibTrans" cxnId="{D639BB2E-BF4C-4871-9834-49ECB645ADF7}">
      <dgm:prSet/>
      <dgm:spPr/>
      <dgm:t>
        <a:bodyPr/>
        <a:lstStyle/>
        <a:p>
          <a:endParaRPr lang="ru-RU"/>
        </a:p>
      </dgm:t>
    </dgm:pt>
    <dgm:pt modelId="{DB361C49-3223-45D3-95D0-A0B0549532DB}" type="pres">
      <dgm:prSet presAssocID="{EF57BFA1-DC7B-4FA4-A9D2-D8B0AD77333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2B9F2C-80C0-451A-A8F1-9F8BABDAC052}" type="pres">
      <dgm:prSet presAssocID="{3B967B39-EC15-44DC-A357-3D626B8D1F35}" presName="root1" presStyleCnt="0"/>
      <dgm:spPr/>
    </dgm:pt>
    <dgm:pt modelId="{4838E83F-704E-453A-8C05-631C19A22673}" type="pres">
      <dgm:prSet presAssocID="{3B967B39-EC15-44DC-A357-3D626B8D1F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709256-DE7A-4987-8384-1ED2C14D9138}" type="pres">
      <dgm:prSet presAssocID="{3B967B39-EC15-44DC-A357-3D626B8D1F35}" presName="level2hierChild" presStyleCnt="0"/>
      <dgm:spPr/>
    </dgm:pt>
    <dgm:pt modelId="{324F9CEB-F0CF-4832-907F-3B0A4C3A323D}" type="pres">
      <dgm:prSet presAssocID="{F26836DF-2E2E-46D2-8363-6E7728081F76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E34D6D6F-4AAF-483A-8B3A-7A924EE488B7}" type="pres">
      <dgm:prSet presAssocID="{F26836DF-2E2E-46D2-8363-6E7728081F7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34064F6-26DB-477A-86C9-1E7795DEF861}" type="pres">
      <dgm:prSet presAssocID="{C157D0BF-9445-4412-8D2F-6F48F9E24591}" presName="root2" presStyleCnt="0"/>
      <dgm:spPr/>
    </dgm:pt>
    <dgm:pt modelId="{E51C4B11-5CDD-47A0-BF8E-4B7F29879449}" type="pres">
      <dgm:prSet presAssocID="{C157D0BF-9445-4412-8D2F-6F48F9E2459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645F77-2E3E-4E64-B4CF-7E0E2DFA0E34}" type="pres">
      <dgm:prSet presAssocID="{C157D0BF-9445-4412-8D2F-6F48F9E24591}" presName="level3hierChild" presStyleCnt="0"/>
      <dgm:spPr/>
    </dgm:pt>
    <dgm:pt modelId="{0937950D-4E8A-4C9F-B361-95211082ABE3}" type="pres">
      <dgm:prSet presAssocID="{0C13A13E-4C75-46E4-91E3-A0DAC03DAF0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DA263E7-7175-41A1-9C18-4A916A41FF99}" type="pres">
      <dgm:prSet presAssocID="{0C13A13E-4C75-46E4-91E3-A0DAC03DAF0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C036A20-759C-43CA-8A9A-CC85EAC26B05}" type="pres">
      <dgm:prSet presAssocID="{59219BCB-90A4-4007-9FD3-C0CD65D2FAD8}" presName="root2" presStyleCnt="0"/>
      <dgm:spPr/>
    </dgm:pt>
    <dgm:pt modelId="{304218E1-0072-49E1-B165-DF4B171AD293}" type="pres">
      <dgm:prSet presAssocID="{59219BCB-90A4-4007-9FD3-C0CD65D2FAD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059CD6-6FAC-45A7-AFCA-7CDB1E029B6B}" type="pres">
      <dgm:prSet presAssocID="{59219BCB-90A4-4007-9FD3-C0CD65D2FAD8}" presName="level3hierChild" presStyleCnt="0"/>
      <dgm:spPr/>
    </dgm:pt>
    <dgm:pt modelId="{D8567339-14F3-4136-8759-4A0ABCB309D3}" type="pres">
      <dgm:prSet presAssocID="{71CBBA5C-2F18-426D-97C0-C74D4665C07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F35B10A-23E5-4446-8555-8B25B9AE20F4}" type="pres">
      <dgm:prSet presAssocID="{71CBBA5C-2F18-426D-97C0-C74D4665C07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BF524BB-A774-4A07-A6C0-78761E641DA4}" type="pres">
      <dgm:prSet presAssocID="{D92707C2-CD39-47B9-809B-3B65F03657FA}" presName="root2" presStyleCnt="0"/>
      <dgm:spPr/>
    </dgm:pt>
    <dgm:pt modelId="{F8900682-16E3-4F17-BBF0-F41186BF797E}" type="pres">
      <dgm:prSet presAssocID="{D92707C2-CD39-47B9-809B-3B65F03657F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E9938B-D1CA-4562-99B7-FFD42F6EC535}" type="pres">
      <dgm:prSet presAssocID="{D92707C2-CD39-47B9-809B-3B65F03657FA}" presName="level3hierChild" presStyleCnt="0"/>
      <dgm:spPr/>
    </dgm:pt>
  </dgm:ptLst>
  <dgm:cxnLst>
    <dgm:cxn modelId="{40F6BBD0-6486-4679-84AB-4D63693DAFAA}" type="presOf" srcId="{3B967B39-EC15-44DC-A357-3D626B8D1F35}" destId="{4838E83F-704E-453A-8C05-631C19A22673}" srcOrd="0" destOrd="0" presId="urn:microsoft.com/office/officeart/2008/layout/HorizontalMultiLevelHierarchy"/>
    <dgm:cxn modelId="{29B8EE49-3FDB-406D-802E-368B82EC4809}" srcId="{3B967B39-EC15-44DC-A357-3D626B8D1F35}" destId="{59219BCB-90A4-4007-9FD3-C0CD65D2FAD8}" srcOrd="1" destOrd="0" parTransId="{0C13A13E-4C75-46E4-91E3-A0DAC03DAF08}" sibTransId="{48169A0F-33A5-4993-80BB-A67463874F7A}"/>
    <dgm:cxn modelId="{5B3A3E47-BBE4-45FE-B06A-180B28226458}" type="presOf" srcId="{0C13A13E-4C75-46E4-91E3-A0DAC03DAF08}" destId="{1DA263E7-7175-41A1-9C18-4A916A41FF99}" srcOrd="1" destOrd="0" presId="urn:microsoft.com/office/officeart/2008/layout/HorizontalMultiLevelHierarchy"/>
    <dgm:cxn modelId="{EA158F42-B188-4BDD-9BBE-25AD92608EA4}" type="presOf" srcId="{D92707C2-CD39-47B9-809B-3B65F03657FA}" destId="{F8900682-16E3-4F17-BBF0-F41186BF797E}" srcOrd="0" destOrd="0" presId="urn:microsoft.com/office/officeart/2008/layout/HorizontalMultiLevelHierarchy"/>
    <dgm:cxn modelId="{CF87C8EF-E848-4C94-AC54-82335B930A8E}" type="presOf" srcId="{F26836DF-2E2E-46D2-8363-6E7728081F76}" destId="{324F9CEB-F0CF-4832-907F-3B0A4C3A323D}" srcOrd="0" destOrd="0" presId="urn:microsoft.com/office/officeart/2008/layout/HorizontalMultiLevelHierarchy"/>
    <dgm:cxn modelId="{485DAEB5-1440-475B-8161-C2FA792AC48D}" srcId="{EF57BFA1-DC7B-4FA4-A9D2-D8B0AD77333E}" destId="{3B967B39-EC15-44DC-A357-3D626B8D1F35}" srcOrd="0" destOrd="0" parTransId="{C857B158-2198-4065-AF66-A2B87043533B}" sibTransId="{3F752015-AB39-49BB-8ECE-0D1D2A261BD2}"/>
    <dgm:cxn modelId="{50BB3A99-CAB9-4B31-804C-37FE990F3C30}" type="presOf" srcId="{71CBBA5C-2F18-426D-97C0-C74D4665C07F}" destId="{BF35B10A-23E5-4446-8555-8B25B9AE20F4}" srcOrd="1" destOrd="0" presId="urn:microsoft.com/office/officeart/2008/layout/HorizontalMultiLevelHierarchy"/>
    <dgm:cxn modelId="{D042F2BA-17D1-42C2-9F6A-C59C54999EC3}" type="presOf" srcId="{71CBBA5C-2F18-426D-97C0-C74D4665C07F}" destId="{D8567339-14F3-4136-8759-4A0ABCB309D3}" srcOrd="0" destOrd="0" presId="urn:microsoft.com/office/officeart/2008/layout/HorizontalMultiLevelHierarchy"/>
    <dgm:cxn modelId="{8DBF07E4-3EC7-41A4-8886-DEF9C39068C0}" srcId="{3B967B39-EC15-44DC-A357-3D626B8D1F35}" destId="{C157D0BF-9445-4412-8D2F-6F48F9E24591}" srcOrd="0" destOrd="0" parTransId="{F26836DF-2E2E-46D2-8363-6E7728081F76}" sibTransId="{C69F6662-CD9A-452E-91E0-64123ABCDBB6}"/>
    <dgm:cxn modelId="{8C0231C9-0B27-4527-BF4D-13C8CFBECB94}" type="presOf" srcId="{59219BCB-90A4-4007-9FD3-C0CD65D2FAD8}" destId="{304218E1-0072-49E1-B165-DF4B171AD293}" srcOrd="0" destOrd="0" presId="urn:microsoft.com/office/officeart/2008/layout/HorizontalMultiLevelHierarchy"/>
    <dgm:cxn modelId="{50F35ADA-B38E-4B41-92C6-C8A8ABD0164F}" type="presOf" srcId="{F26836DF-2E2E-46D2-8363-6E7728081F76}" destId="{E34D6D6F-4AAF-483A-8B3A-7A924EE488B7}" srcOrd="1" destOrd="0" presId="urn:microsoft.com/office/officeart/2008/layout/HorizontalMultiLevelHierarchy"/>
    <dgm:cxn modelId="{9E532A38-EF31-4BF8-B3B0-7869EE1025F6}" type="presOf" srcId="{EF57BFA1-DC7B-4FA4-A9D2-D8B0AD77333E}" destId="{DB361C49-3223-45D3-95D0-A0B0549532DB}" srcOrd="0" destOrd="0" presId="urn:microsoft.com/office/officeart/2008/layout/HorizontalMultiLevelHierarchy"/>
    <dgm:cxn modelId="{D639BB2E-BF4C-4871-9834-49ECB645ADF7}" srcId="{3B967B39-EC15-44DC-A357-3D626B8D1F35}" destId="{D92707C2-CD39-47B9-809B-3B65F03657FA}" srcOrd="2" destOrd="0" parTransId="{71CBBA5C-2F18-426D-97C0-C74D4665C07F}" sibTransId="{998AD33E-4D13-4978-850D-9113825F8AC5}"/>
    <dgm:cxn modelId="{A574A061-5DCE-4207-87CA-1CE5877654F7}" type="presOf" srcId="{C157D0BF-9445-4412-8D2F-6F48F9E24591}" destId="{E51C4B11-5CDD-47A0-BF8E-4B7F29879449}" srcOrd="0" destOrd="0" presId="urn:microsoft.com/office/officeart/2008/layout/HorizontalMultiLevelHierarchy"/>
    <dgm:cxn modelId="{FCE61A1D-2928-4BFE-B96B-15B9ABA8E344}" type="presOf" srcId="{0C13A13E-4C75-46E4-91E3-A0DAC03DAF08}" destId="{0937950D-4E8A-4C9F-B361-95211082ABE3}" srcOrd="0" destOrd="0" presId="urn:microsoft.com/office/officeart/2008/layout/HorizontalMultiLevelHierarchy"/>
    <dgm:cxn modelId="{91408318-72BE-46F0-A43C-94CCD18C95BC}" type="presParOf" srcId="{DB361C49-3223-45D3-95D0-A0B0549532DB}" destId="{9E2B9F2C-80C0-451A-A8F1-9F8BABDAC052}" srcOrd="0" destOrd="0" presId="urn:microsoft.com/office/officeart/2008/layout/HorizontalMultiLevelHierarchy"/>
    <dgm:cxn modelId="{8DAD7D13-49A8-4F33-91B9-E2CA8081B741}" type="presParOf" srcId="{9E2B9F2C-80C0-451A-A8F1-9F8BABDAC052}" destId="{4838E83F-704E-453A-8C05-631C19A22673}" srcOrd="0" destOrd="0" presId="urn:microsoft.com/office/officeart/2008/layout/HorizontalMultiLevelHierarchy"/>
    <dgm:cxn modelId="{95AAA949-A466-495A-9B91-B86D406226CB}" type="presParOf" srcId="{9E2B9F2C-80C0-451A-A8F1-9F8BABDAC052}" destId="{A1709256-DE7A-4987-8384-1ED2C14D9138}" srcOrd="1" destOrd="0" presId="urn:microsoft.com/office/officeart/2008/layout/HorizontalMultiLevelHierarchy"/>
    <dgm:cxn modelId="{3357FB0E-4A8E-4BF9-8292-A266CD974EEC}" type="presParOf" srcId="{A1709256-DE7A-4987-8384-1ED2C14D9138}" destId="{324F9CEB-F0CF-4832-907F-3B0A4C3A323D}" srcOrd="0" destOrd="0" presId="urn:microsoft.com/office/officeart/2008/layout/HorizontalMultiLevelHierarchy"/>
    <dgm:cxn modelId="{A9645F88-5A23-4155-BCF5-552CBDBFC539}" type="presParOf" srcId="{324F9CEB-F0CF-4832-907F-3B0A4C3A323D}" destId="{E34D6D6F-4AAF-483A-8B3A-7A924EE488B7}" srcOrd="0" destOrd="0" presId="urn:microsoft.com/office/officeart/2008/layout/HorizontalMultiLevelHierarchy"/>
    <dgm:cxn modelId="{EDBD11C0-AFD5-462B-9969-D42C95715846}" type="presParOf" srcId="{A1709256-DE7A-4987-8384-1ED2C14D9138}" destId="{B34064F6-26DB-477A-86C9-1E7795DEF861}" srcOrd="1" destOrd="0" presId="urn:microsoft.com/office/officeart/2008/layout/HorizontalMultiLevelHierarchy"/>
    <dgm:cxn modelId="{B747941C-68C4-41D2-B4BC-77532CC13C61}" type="presParOf" srcId="{B34064F6-26DB-477A-86C9-1E7795DEF861}" destId="{E51C4B11-5CDD-47A0-BF8E-4B7F29879449}" srcOrd="0" destOrd="0" presId="urn:microsoft.com/office/officeart/2008/layout/HorizontalMultiLevelHierarchy"/>
    <dgm:cxn modelId="{B6822081-CB67-43C9-9A3F-B8E8A517C99D}" type="presParOf" srcId="{B34064F6-26DB-477A-86C9-1E7795DEF861}" destId="{C9645F77-2E3E-4E64-B4CF-7E0E2DFA0E34}" srcOrd="1" destOrd="0" presId="urn:microsoft.com/office/officeart/2008/layout/HorizontalMultiLevelHierarchy"/>
    <dgm:cxn modelId="{F9F9D413-4476-4D07-945A-0E8E9015B4A9}" type="presParOf" srcId="{A1709256-DE7A-4987-8384-1ED2C14D9138}" destId="{0937950D-4E8A-4C9F-B361-95211082ABE3}" srcOrd="2" destOrd="0" presId="urn:microsoft.com/office/officeart/2008/layout/HorizontalMultiLevelHierarchy"/>
    <dgm:cxn modelId="{146C8E28-F517-403D-9650-BC6AADB0939E}" type="presParOf" srcId="{0937950D-4E8A-4C9F-B361-95211082ABE3}" destId="{1DA263E7-7175-41A1-9C18-4A916A41FF99}" srcOrd="0" destOrd="0" presId="urn:microsoft.com/office/officeart/2008/layout/HorizontalMultiLevelHierarchy"/>
    <dgm:cxn modelId="{79C22D41-50A5-411B-82D2-8B2400A7AD1F}" type="presParOf" srcId="{A1709256-DE7A-4987-8384-1ED2C14D9138}" destId="{7C036A20-759C-43CA-8A9A-CC85EAC26B05}" srcOrd="3" destOrd="0" presId="urn:microsoft.com/office/officeart/2008/layout/HorizontalMultiLevelHierarchy"/>
    <dgm:cxn modelId="{6537E59C-3D51-4440-A9DC-9B858B738096}" type="presParOf" srcId="{7C036A20-759C-43CA-8A9A-CC85EAC26B05}" destId="{304218E1-0072-49E1-B165-DF4B171AD293}" srcOrd="0" destOrd="0" presId="urn:microsoft.com/office/officeart/2008/layout/HorizontalMultiLevelHierarchy"/>
    <dgm:cxn modelId="{2D32D01C-5798-4EAC-B7DF-B0641391F86E}" type="presParOf" srcId="{7C036A20-759C-43CA-8A9A-CC85EAC26B05}" destId="{0B059CD6-6FAC-45A7-AFCA-7CDB1E029B6B}" srcOrd="1" destOrd="0" presId="urn:microsoft.com/office/officeart/2008/layout/HorizontalMultiLevelHierarchy"/>
    <dgm:cxn modelId="{A2E9AD9A-DDCA-4F76-87E3-05F5F8A6B729}" type="presParOf" srcId="{A1709256-DE7A-4987-8384-1ED2C14D9138}" destId="{D8567339-14F3-4136-8759-4A0ABCB309D3}" srcOrd="4" destOrd="0" presId="urn:microsoft.com/office/officeart/2008/layout/HorizontalMultiLevelHierarchy"/>
    <dgm:cxn modelId="{0E4A97D0-ACAB-4D74-9F7B-A921700FD546}" type="presParOf" srcId="{D8567339-14F3-4136-8759-4A0ABCB309D3}" destId="{BF35B10A-23E5-4446-8555-8B25B9AE20F4}" srcOrd="0" destOrd="0" presId="urn:microsoft.com/office/officeart/2008/layout/HorizontalMultiLevelHierarchy"/>
    <dgm:cxn modelId="{4AD6C113-C4D8-4CD5-BC53-BEF3552B9A24}" type="presParOf" srcId="{A1709256-DE7A-4987-8384-1ED2C14D9138}" destId="{9BF524BB-A774-4A07-A6C0-78761E641DA4}" srcOrd="5" destOrd="0" presId="urn:microsoft.com/office/officeart/2008/layout/HorizontalMultiLevelHierarchy"/>
    <dgm:cxn modelId="{0EAA7CCC-079F-4761-8087-2AB610D3E2E7}" type="presParOf" srcId="{9BF524BB-A774-4A07-A6C0-78761E641DA4}" destId="{F8900682-16E3-4F17-BBF0-F41186BF797E}" srcOrd="0" destOrd="0" presId="urn:microsoft.com/office/officeart/2008/layout/HorizontalMultiLevelHierarchy"/>
    <dgm:cxn modelId="{12F44B5A-27CD-438C-A8D2-BCEBD9419EF6}" type="presParOf" srcId="{9BF524BB-A774-4A07-A6C0-78761E641DA4}" destId="{E7E9938B-D1CA-4562-99B7-FFD42F6EC53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CB2FE2-78D8-4AC5-B806-04145197C1EA}" type="doc">
      <dgm:prSet loTypeId="urn:microsoft.com/office/officeart/2008/layout/NameandTitleOrganizational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8702B8-300B-44E8-AFBC-15DF42DCC6ED}">
      <dgm:prSet phldrT="[Текст]" custT="1"/>
      <dgm:spPr/>
      <dgm:t>
        <a:bodyPr/>
        <a:lstStyle/>
        <a:p>
          <a:r>
            <a:rPr lang="uk-UA" sz="2000" b="1" dirty="0" smtClean="0"/>
            <a:t>Картини поділяються за змістом:</a:t>
          </a:r>
          <a:endParaRPr lang="ru-RU" sz="2000" b="1" dirty="0"/>
        </a:p>
      </dgm:t>
    </dgm:pt>
    <dgm:pt modelId="{F468F1B1-E253-4887-AF3F-F2D515320B19}" type="parTrans" cxnId="{8D450D61-BF0B-4B01-95F5-07F75333BA46}">
      <dgm:prSet/>
      <dgm:spPr/>
      <dgm:t>
        <a:bodyPr/>
        <a:lstStyle/>
        <a:p>
          <a:endParaRPr lang="ru-RU"/>
        </a:p>
      </dgm:t>
    </dgm:pt>
    <dgm:pt modelId="{AB3DB51E-95B8-4FB5-AAED-1418344B0F45}" type="sibTrans" cxnId="{8D450D61-BF0B-4B01-95F5-07F75333BA46}">
      <dgm:prSet/>
      <dgm:spPr/>
      <dgm:t>
        <a:bodyPr/>
        <a:lstStyle/>
        <a:p>
          <a:endParaRPr lang="ru-RU"/>
        </a:p>
      </dgm:t>
    </dgm:pt>
    <dgm:pt modelId="{FFA0726B-DACE-485C-90FF-84272C6BD750}">
      <dgm:prSet phldrT="[Текст]" custT="1"/>
      <dgm:spPr/>
      <dgm:t>
        <a:bodyPr/>
        <a:lstStyle/>
        <a:p>
          <a:r>
            <a:rPr lang="uk-UA" sz="1800" b="0" dirty="0" smtClean="0"/>
            <a:t>Дієві - зображують найважливіші події</a:t>
          </a:r>
          <a:r>
            <a:rPr lang="uk-UA" sz="1700" dirty="0" smtClean="0"/>
            <a:t>. </a:t>
          </a:r>
          <a:endParaRPr lang="ru-RU" sz="1700" dirty="0"/>
        </a:p>
      </dgm:t>
    </dgm:pt>
    <dgm:pt modelId="{4872BA68-D636-4362-981A-B296E1F30A8C}" type="parTrans" cxnId="{5B66FB3F-6089-47A9-BB34-E5190C0910EE}">
      <dgm:prSet/>
      <dgm:spPr/>
      <dgm:t>
        <a:bodyPr/>
        <a:lstStyle/>
        <a:p>
          <a:endParaRPr lang="ru-RU"/>
        </a:p>
      </dgm:t>
    </dgm:pt>
    <dgm:pt modelId="{07A72E7D-B5AD-4472-AA14-C565F15DBA4A}" type="sibTrans" cxnId="{5B66FB3F-6089-47A9-BB34-E5190C0910EE}">
      <dgm:prSet/>
      <dgm:spPr/>
      <dgm:t>
        <a:bodyPr/>
        <a:lstStyle/>
        <a:p>
          <a:endParaRPr lang="ru-RU"/>
        </a:p>
      </dgm:t>
    </dgm:pt>
    <dgm:pt modelId="{49770C12-108B-4F10-BC64-F7DEA999B323}">
      <dgm:prSet phldrT="[Текст]" custT="1"/>
      <dgm:spPr/>
      <dgm:t>
        <a:bodyPr/>
        <a:lstStyle/>
        <a:p>
          <a:r>
            <a:rPr lang="uk-UA" sz="2000" dirty="0" smtClean="0"/>
            <a:t>Типологічні - історичні явища характерні для певної епохи.</a:t>
          </a:r>
          <a:endParaRPr lang="ru-RU" sz="2000" dirty="0"/>
        </a:p>
      </dgm:t>
    </dgm:pt>
    <dgm:pt modelId="{3ACE363E-4288-4C2C-B794-2E8C08FFEFC5}" type="parTrans" cxnId="{A341A084-BE8B-4425-ACCD-70728751A303}">
      <dgm:prSet/>
      <dgm:spPr/>
      <dgm:t>
        <a:bodyPr/>
        <a:lstStyle/>
        <a:p>
          <a:endParaRPr lang="ru-RU"/>
        </a:p>
      </dgm:t>
    </dgm:pt>
    <dgm:pt modelId="{C0AAF31D-7458-4A2B-86C7-BB69025CAD50}" type="sibTrans" cxnId="{A341A084-BE8B-4425-ACCD-70728751A303}">
      <dgm:prSet/>
      <dgm:spPr/>
      <dgm:t>
        <a:bodyPr/>
        <a:lstStyle/>
        <a:p>
          <a:endParaRPr lang="ru-RU"/>
        </a:p>
      </dgm:t>
    </dgm:pt>
    <dgm:pt modelId="{737BF490-9CA9-4852-B962-FD4A35F78A80}">
      <dgm:prSet phldrT="[Текст]" custT="1"/>
      <dgm:spPr/>
      <dgm:t>
        <a:bodyPr/>
        <a:lstStyle/>
        <a:p>
          <a:r>
            <a:rPr lang="uk-UA" sz="2000" dirty="0" smtClean="0"/>
            <a:t>Зображення давніх міст, споруд, </a:t>
          </a:r>
          <a:r>
            <a:rPr lang="uk-UA" sz="2000" dirty="0" err="1" smtClean="0"/>
            <a:t>пам</a:t>
          </a:r>
          <a:r>
            <a:rPr lang="en-US" sz="2000" dirty="0" smtClean="0"/>
            <a:t>’</a:t>
          </a:r>
          <a:r>
            <a:rPr lang="uk-UA" sz="2000" dirty="0" smtClean="0"/>
            <a:t>яток</a:t>
          </a:r>
          <a:r>
            <a:rPr lang="uk-UA" sz="1800" dirty="0" smtClean="0"/>
            <a:t>.</a:t>
          </a:r>
          <a:endParaRPr lang="ru-RU" sz="1800" dirty="0"/>
        </a:p>
      </dgm:t>
    </dgm:pt>
    <dgm:pt modelId="{B9F30430-AF4E-405F-B60E-26263C3A5D83}" type="parTrans" cxnId="{4D799706-F58D-42E3-A074-ACF755AC89BD}">
      <dgm:prSet/>
      <dgm:spPr/>
      <dgm:t>
        <a:bodyPr/>
        <a:lstStyle/>
        <a:p>
          <a:endParaRPr lang="ru-RU"/>
        </a:p>
      </dgm:t>
    </dgm:pt>
    <dgm:pt modelId="{C0767BBF-DCF1-46E2-9380-398676DDC02A}" type="sibTrans" cxnId="{4D799706-F58D-42E3-A074-ACF755AC89BD}">
      <dgm:prSet/>
      <dgm:spPr/>
      <dgm:t>
        <a:bodyPr/>
        <a:lstStyle/>
        <a:p>
          <a:endParaRPr lang="ru-RU"/>
        </a:p>
      </dgm:t>
    </dgm:pt>
    <dgm:pt modelId="{D63DC299-1387-4E6C-BBAC-8FFF124198CA}">
      <dgm:prSet phldrT="[Текст]" custT="1"/>
      <dgm:spPr/>
      <dgm:t>
        <a:bodyPr/>
        <a:lstStyle/>
        <a:p>
          <a:r>
            <a:rPr lang="uk-UA" sz="2000" dirty="0" smtClean="0"/>
            <a:t>Історичний портрет.</a:t>
          </a:r>
          <a:endParaRPr lang="ru-RU" sz="2000" dirty="0"/>
        </a:p>
      </dgm:t>
    </dgm:pt>
    <dgm:pt modelId="{38925B73-C040-41CC-9152-DA5122043982}" type="parTrans" cxnId="{F2E2BF95-F818-4358-B78E-5A17D672CE2C}">
      <dgm:prSet/>
      <dgm:spPr/>
      <dgm:t>
        <a:bodyPr/>
        <a:lstStyle/>
        <a:p>
          <a:endParaRPr lang="ru-RU"/>
        </a:p>
      </dgm:t>
    </dgm:pt>
    <dgm:pt modelId="{DFA8277F-108E-4C76-8522-D8D1C89B99BC}" type="sibTrans" cxnId="{F2E2BF95-F818-4358-B78E-5A17D672CE2C}">
      <dgm:prSet/>
      <dgm:spPr/>
      <dgm:t>
        <a:bodyPr/>
        <a:lstStyle/>
        <a:p>
          <a:endParaRPr lang="ru-RU"/>
        </a:p>
      </dgm:t>
    </dgm:pt>
    <dgm:pt modelId="{88F3A166-537F-44F2-B86B-6A866D8C09CB}" type="pres">
      <dgm:prSet presAssocID="{B8CB2FE2-78D8-4AC5-B806-04145197C1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E247A1-FBFF-45CE-8776-80E84CC17DFF}" type="pres">
      <dgm:prSet presAssocID="{5E8702B8-300B-44E8-AFBC-15DF42DCC6ED}" presName="hierRoot1" presStyleCnt="0">
        <dgm:presLayoutVars>
          <dgm:hierBranch val="init"/>
        </dgm:presLayoutVars>
      </dgm:prSet>
      <dgm:spPr/>
    </dgm:pt>
    <dgm:pt modelId="{1F261DF4-65B3-44E9-9A3D-6569668B330C}" type="pres">
      <dgm:prSet presAssocID="{5E8702B8-300B-44E8-AFBC-15DF42DCC6ED}" presName="rootComposite1" presStyleCnt="0"/>
      <dgm:spPr/>
    </dgm:pt>
    <dgm:pt modelId="{C5B68015-85BC-4682-A355-4F7F635F0870}" type="pres">
      <dgm:prSet presAssocID="{5E8702B8-300B-44E8-AFBC-15DF42DCC6ED}" presName="rootText1" presStyleLbl="node0" presStyleIdx="0" presStyleCnt="1" custScaleX="220250" custScaleY="10543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9FEEBCA-0259-40BB-8D06-0D5159FFC8B0}" type="pres">
      <dgm:prSet presAssocID="{5E8702B8-300B-44E8-AFBC-15DF42DCC6ED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E82FEC8-F759-4D32-BA20-AD184DE5169B}" type="pres">
      <dgm:prSet presAssocID="{5E8702B8-300B-44E8-AFBC-15DF42DCC6ED}" presName="rootConnector1" presStyleLbl="node1" presStyleIdx="0" presStyleCnt="4"/>
      <dgm:spPr/>
      <dgm:t>
        <a:bodyPr/>
        <a:lstStyle/>
        <a:p>
          <a:endParaRPr lang="ru-RU"/>
        </a:p>
      </dgm:t>
    </dgm:pt>
    <dgm:pt modelId="{FC5B7502-F141-4303-ADC7-C273057E6554}" type="pres">
      <dgm:prSet presAssocID="{5E8702B8-300B-44E8-AFBC-15DF42DCC6ED}" presName="hierChild2" presStyleCnt="0"/>
      <dgm:spPr/>
    </dgm:pt>
    <dgm:pt modelId="{832CA093-0B9B-4CAE-B8CC-EED176235053}" type="pres">
      <dgm:prSet presAssocID="{4872BA68-D636-4362-981A-B296E1F30A8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1BE5B3F0-ABD4-4CA0-92D4-1920E58AB833}" type="pres">
      <dgm:prSet presAssocID="{FFA0726B-DACE-485C-90FF-84272C6BD750}" presName="hierRoot2" presStyleCnt="0">
        <dgm:presLayoutVars>
          <dgm:hierBranch val="init"/>
        </dgm:presLayoutVars>
      </dgm:prSet>
      <dgm:spPr/>
    </dgm:pt>
    <dgm:pt modelId="{4D5FE27E-EBB7-4B33-9613-32D8DE0CC545}" type="pres">
      <dgm:prSet presAssocID="{FFA0726B-DACE-485C-90FF-84272C6BD750}" presName="rootComposite" presStyleCnt="0"/>
      <dgm:spPr/>
    </dgm:pt>
    <dgm:pt modelId="{6ECC3A58-1928-4724-818C-A0B8E7C5B56C}" type="pres">
      <dgm:prSet presAssocID="{FFA0726B-DACE-485C-90FF-84272C6BD750}" presName="rootText" presStyleLbl="node1" presStyleIdx="0" presStyleCnt="4" custScaleX="118371" custScaleY="14964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DCC9914-77B3-4ED6-8BE9-01EE8A350B14}" type="pres">
      <dgm:prSet presAssocID="{FFA0726B-DACE-485C-90FF-84272C6BD750}" presName="titleText2" presStyleLbl="fgAcc1" presStyleIdx="0" presStyleCnt="4" custLinFactNeighborX="-1804" custLinFactNeighborY="4512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4EE189D-F80F-4D57-B2D3-00F15B867CC2}" type="pres">
      <dgm:prSet presAssocID="{FFA0726B-DACE-485C-90FF-84272C6BD750}" presName="rootConnector" presStyleLbl="node2" presStyleIdx="0" presStyleCnt="0"/>
      <dgm:spPr/>
      <dgm:t>
        <a:bodyPr/>
        <a:lstStyle/>
        <a:p>
          <a:endParaRPr lang="ru-RU"/>
        </a:p>
      </dgm:t>
    </dgm:pt>
    <dgm:pt modelId="{273BF4A5-6DB2-4C56-A0FB-18BCB489D59A}" type="pres">
      <dgm:prSet presAssocID="{FFA0726B-DACE-485C-90FF-84272C6BD750}" presName="hierChild4" presStyleCnt="0"/>
      <dgm:spPr/>
    </dgm:pt>
    <dgm:pt modelId="{BAB049FB-537B-480E-83A5-C1840230F3D6}" type="pres">
      <dgm:prSet presAssocID="{FFA0726B-DACE-485C-90FF-84272C6BD750}" presName="hierChild5" presStyleCnt="0"/>
      <dgm:spPr/>
    </dgm:pt>
    <dgm:pt modelId="{5D079396-940D-46B6-B7BD-361C0EC0A0C3}" type="pres">
      <dgm:prSet presAssocID="{3ACE363E-4288-4C2C-B794-2E8C08FFEFC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E3B316F-024D-4EC3-9A72-7C12A406153B}" type="pres">
      <dgm:prSet presAssocID="{49770C12-108B-4F10-BC64-F7DEA999B323}" presName="hierRoot2" presStyleCnt="0">
        <dgm:presLayoutVars>
          <dgm:hierBranch val="init"/>
        </dgm:presLayoutVars>
      </dgm:prSet>
      <dgm:spPr/>
    </dgm:pt>
    <dgm:pt modelId="{6A51C8F8-661C-4AE5-894F-2B12936B41F5}" type="pres">
      <dgm:prSet presAssocID="{49770C12-108B-4F10-BC64-F7DEA999B323}" presName="rootComposite" presStyleCnt="0"/>
      <dgm:spPr/>
    </dgm:pt>
    <dgm:pt modelId="{F470F1FE-FD78-442D-AD99-DABFA723C924}" type="pres">
      <dgm:prSet presAssocID="{49770C12-108B-4F10-BC64-F7DEA999B323}" presName="rootText" presStyleLbl="node1" presStyleIdx="1" presStyleCnt="4" custScaleX="127617" custScaleY="188986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823A6FB-AE90-4428-A61C-E6F47BE817F0}" type="pres">
      <dgm:prSet presAssocID="{49770C12-108B-4F10-BC64-F7DEA999B323}" presName="titleText2" presStyleLbl="fgAcc1" presStyleIdx="1" presStyleCnt="4" custLinFactY="11769" custLinFactNeighborX="598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C18180A-5D7F-49B2-8574-C1E9185DEB61}" type="pres">
      <dgm:prSet presAssocID="{49770C12-108B-4F10-BC64-F7DEA999B323}" presName="rootConnector" presStyleLbl="node2" presStyleIdx="0" presStyleCnt="0"/>
      <dgm:spPr/>
      <dgm:t>
        <a:bodyPr/>
        <a:lstStyle/>
        <a:p>
          <a:endParaRPr lang="ru-RU"/>
        </a:p>
      </dgm:t>
    </dgm:pt>
    <dgm:pt modelId="{A9FEB2E1-A06B-4DAE-8DB5-1780149C338C}" type="pres">
      <dgm:prSet presAssocID="{49770C12-108B-4F10-BC64-F7DEA999B323}" presName="hierChild4" presStyleCnt="0"/>
      <dgm:spPr/>
    </dgm:pt>
    <dgm:pt modelId="{6B621FD9-6DF8-4D48-A2CC-100BEDBEAB8B}" type="pres">
      <dgm:prSet presAssocID="{49770C12-108B-4F10-BC64-F7DEA999B323}" presName="hierChild5" presStyleCnt="0"/>
      <dgm:spPr/>
    </dgm:pt>
    <dgm:pt modelId="{105223EE-2A8D-4E3B-BECC-0A83835210B2}" type="pres">
      <dgm:prSet presAssocID="{B9F30430-AF4E-405F-B60E-26263C3A5D83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1EAB5F4-E1E0-4A56-AF6A-34956FBED44E}" type="pres">
      <dgm:prSet presAssocID="{737BF490-9CA9-4852-B962-FD4A35F78A80}" presName="hierRoot2" presStyleCnt="0">
        <dgm:presLayoutVars>
          <dgm:hierBranch val="init"/>
        </dgm:presLayoutVars>
      </dgm:prSet>
      <dgm:spPr/>
    </dgm:pt>
    <dgm:pt modelId="{9E8CD65B-EFB5-40DB-B54C-BED95540EE25}" type="pres">
      <dgm:prSet presAssocID="{737BF490-9CA9-4852-B962-FD4A35F78A80}" presName="rootComposite" presStyleCnt="0"/>
      <dgm:spPr/>
    </dgm:pt>
    <dgm:pt modelId="{C2F1D3AC-EE6E-46C5-ACD0-94368002A681}" type="pres">
      <dgm:prSet presAssocID="{737BF490-9CA9-4852-B962-FD4A35F78A80}" presName="rootText" presStyleLbl="node1" presStyleIdx="2" presStyleCnt="4" custScaleX="113800" custScaleY="188986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68185D1-6DED-4E36-A2FB-36093C39E537}" type="pres">
      <dgm:prSet presAssocID="{737BF490-9CA9-4852-B962-FD4A35F78A80}" presName="titleText2" presStyleLbl="fgAcc1" presStyleIdx="2" presStyleCnt="4" custLinFactY="5551" custLinFactNeighborX="-451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16F41A7-7C48-429E-997B-D327EF4B259F}" type="pres">
      <dgm:prSet presAssocID="{737BF490-9CA9-4852-B962-FD4A35F78A80}" presName="rootConnector" presStyleLbl="node2" presStyleIdx="0" presStyleCnt="0"/>
      <dgm:spPr/>
      <dgm:t>
        <a:bodyPr/>
        <a:lstStyle/>
        <a:p>
          <a:endParaRPr lang="ru-RU"/>
        </a:p>
      </dgm:t>
    </dgm:pt>
    <dgm:pt modelId="{40E5BC63-3F4F-4CA8-8433-57DA0571B4AE}" type="pres">
      <dgm:prSet presAssocID="{737BF490-9CA9-4852-B962-FD4A35F78A80}" presName="hierChild4" presStyleCnt="0"/>
      <dgm:spPr/>
    </dgm:pt>
    <dgm:pt modelId="{B000E65D-F608-4271-A923-FFC1DD554CD7}" type="pres">
      <dgm:prSet presAssocID="{737BF490-9CA9-4852-B962-FD4A35F78A80}" presName="hierChild5" presStyleCnt="0"/>
      <dgm:spPr/>
    </dgm:pt>
    <dgm:pt modelId="{5FC0E232-66EE-41BE-8DAB-D7139129B117}" type="pres">
      <dgm:prSet presAssocID="{38925B73-C040-41CC-9152-DA512204398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9EFE8513-A48D-4291-91B8-001F8B8B25DA}" type="pres">
      <dgm:prSet presAssocID="{D63DC299-1387-4E6C-BBAC-8FFF124198CA}" presName="hierRoot2" presStyleCnt="0">
        <dgm:presLayoutVars>
          <dgm:hierBranch val="init"/>
        </dgm:presLayoutVars>
      </dgm:prSet>
      <dgm:spPr/>
    </dgm:pt>
    <dgm:pt modelId="{D7DA0C8B-8230-4319-914F-E0F1DC11291E}" type="pres">
      <dgm:prSet presAssocID="{D63DC299-1387-4E6C-BBAC-8FFF124198CA}" presName="rootComposite" presStyleCnt="0"/>
      <dgm:spPr/>
    </dgm:pt>
    <dgm:pt modelId="{33BBA450-D587-4CA6-8225-FE84B4B9D9EF}" type="pres">
      <dgm:prSet presAssocID="{D63DC299-1387-4E6C-BBAC-8FFF124198CA}" presName="rootText" presStyleLbl="node1" presStyleIdx="3" presStyleCnt="4" custScaleX="109473" custScaleY="13810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CD4F392-DA58-479A-A985-D07C2B36E9D0}" type="pres">
      <dgm:prSet presAssocID="{D63DC299-1387-4E6C-BBAC-8FFF124198CA}" presName="titleText2" presStyleLbl="fgAcc1" presStyleIdx="3" presStyleCnt="4" custLinFactNeighborX="-4499" custLinFactNeighborY="3427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C3A185E-8E22-4EDC-96D9-5337244C3BF9}" type="pres">
      <dgm:prSet presAssocID="{D63DC299-1387-4E6C-BBAC-8FFF124198CA}" presName="rootConnector" presStyleLbl="node2" presStyleIdx="0" presStyleCnt="0"/>
      <dgm:spPr/>
      <dgm:t>
        <a:bodyPr/>
        <a:lstStyle/>
        <a:p>
          <a:endParaRPr lang="ru-RU"/>
        </a:p>
      </dgm:t>
    </dgm:pt>
    <dgm:pt modelId="{DD66E889-E542-41D9-AACA-E7F2D92A3EE9}" type="pres">
      <dgm:prSet presAssocID="{D63DC299-1387-4E6C-BBAC-8FFF124198CA}" presName="hierChild4" presStyleCnt="0"/>
      <dgm:spPr/>
    </dgm:pt>
    <dgm:pt modelId="{C6062AFB-2666-4ED6-A0C0-B98EEF411168}" type="pres">
      <dgm:prSet presAssocID="{D63DC299-1387-4E6C-BBAC-8FFF124198CA}" presName="hierChild5" presStyleCnt="0"/>
      <dgm:spPr/>
    </dgm:pt>
    <dgm:pt modelId="{C8703CDE-539C-4536-ABFA-83AD77514691}" type="pres">
      <dgm:prSet presAssocID="{5E8702B8-300B-44E8-AFBC-15DF42DCC6ED}" presName="hierChild3" presStyleCnt="0"/>
      <dgm:spPr/>
    </dgm:pt>
  </dgm:ptLst>
  <dgm:cxnLst>
    <dgm:cxn modelId="{F2E2BF95-F818-4358-B78E-5A17D672CE2C}" srcId="{5E8702B8-300B-44E8-AFBC-15DF42DCC6ED}" destId="{D63DC299-1387-4E6C-BBAC-8FFF124198CA}" srcOrd="3" destOrd="0" parTransId="{38925B73-C040-41CC-9152-DA5122043982}" sibTransId="{DFA8277F-108E-4C76-8522-D8D1C89B99BC}"/>
    <dgm:cxn modelId="{0C400E98-2395-4CB7-9720-DD5FF2459949}" type="presOf" srcId="{B9F30430-AF4E-405F-B60E-26263C3A5D83}" destId="{105223EE-2A8D-4E3B-BECC-0A83835210B2}" srcOrd="0" destOrd="0" presId="urn:microsoft.com/office/officeart/2008/layout/NameandTitleOrganizationalChart"/>
    <dgm:cxn modelId="{D1FEB2CC-4D8F-4858-BC1A-7D55D0A6C2EB}" type="presOf" srcId="{FFA0726B-DACE-485C-90FF-84272C6BD750}" destId="{74EE189D-F80F-4D57-B2D3-00F15B867CC2}" srcOrd="1" destOrd="0" presId="urn:microsoft.com/office/officeart/2008/layout/NameandTitleOrganizationalChart"/>
    <dgm:cxn modelId="{2D1251FD-31E2-4BB6-BA25-FF8CD7B3D3B8}" type="presOf" srcId="{737BF490-9CA9-4852-B962-FD4A35F78A80}" destId="{116F41A7-7C48-429E-997B-D327EF4B259F}" srcOrd="1" destOrd="0" presId="urn:microsoft.com/office/officeart/2008/layout/NameandTitleOrganizationalChart"/>
    <dgm:cxn modelId="{E0790313-EBF2-430E-8B81-826EFE923AC2}" type="presOf" srcId="{49770C12-108B-4F10-BC64-F7DEA999B323}" destId="{F470F1FE-FD78-442D-AD99-DABFA723C924}" srcOrd="0" destOrd="0" presId="urn:microsoft.com/office/officeart/2008/layout/NameandTitleOrganizationalChart"/>
    <dgm:cxn modelId="{8ED8DAD9-9377-4922-8D17-4FFC2AC571B6}" type="presOf" srcId="{3ACE363E-4288-4C2C-B794-2E8C08FFEFC5}" destId="{5D079396-940D-46B6-B7BD-361C0EC0A0C3}" srcOrd="0" destOrd="0" presId="urn:microsoft.com/office/officeart/2008/layout/NameandTitleOrganizationalChart"/>
    <dgm:cxn modelId="{1BF44CC8-3BA6-40F8-AE28-E09AA1A45514}" type="presOf" srcId="{4872BA68-D636-4362-981A-B296E1F30A8C}" destId="{832CA093-0B9B-4CAE-B8CC-EED176235053}" srcOrd="0" destOrd="0" presId="urn:microsoft.com/office/officeart/2008/layout/NameandTitleOrganizationalChart"/>
    <dgm:cxn modelId="{A0F00FEA-BD62-4BD7-8E2D-B55C717FBBF3}" type="presOf" srcId="{B8CB2FE2-78D8-4AC5-B806-04145197C1EA}" destId="{88F3A166-537F-44F2-B86B-6A866D8C09CB}" srcOrd="0" destOrd="0" presId="urn:microsoft.com/office/officeart/2008/layout/NameandTitleOrganizationalChart"/>
    <dgm:cxn modelId="{B780BC69-D910-4E0A-9EBA-253B293D9453}" type="presOf" srcId="{FFA0726B-DACE-485C-90FF-84272C6BD750}" destId="{6ECC3A58-1928-4724-818C-A0B8E7C5B56C}" srcOrd="0" destOrd="0" presId="urn:microsoft.com/office/officeart/2008/layout/NameandTitleOrganizationalChart"/>
    <dgm:cxn modelId="{A915B1DF-D322-4540-8597-41A6FCCF7BD7}" type="presOf" srcId="{D63DC299-1387-4E6C-BBAC-8FFF124198CA}" destId="{FC3A185E-8E22-4EDC-96D9-5337244C3BF9}" srcOrd="1" destOrd="0" presId="urn:microsoft.com/office/officeart/2008/layout/NameandTitleOrganizationalChart"/>
    <dgm:cxn modelId="{D0270CF8-A229-47F2-9E41-364A444479CA}" type="presOf" srcId="{49770C12-108B-4F10-BC64-F7DEA999B323}" destId="{0C18180A-5D7F-49B2-8574-C1E9185DEB61}" srcOrd="1" destOrd="0" presId="urn:microsoft.com/office/officeart/2008/layout/NameandTitleOrganizationalChart"/>
    <dgm:cxn modelId="{8D450D61-BF0B-4B01-95F5-07F75333BA46}" srcId="{B8CB2FE2-78D8-4AC5-B806-04145197C1EA}" destId="{5E8702B8-300B-44E8-AFBC-15DF42DCC6ED}" srcOrd="0" destOrd="0" parTransId="{F468F1B1-E253-4887-AF3F-F2D515320B19}" sibTransId="{AB3DB51E-95B8-4FB5-AAED-1418344B0F45}"/>
    <dgm:cxn modelId="{6C5435F9-6C2D-48EF-B8FF-A97EDC2B066D}" type="presOf" srcId="{C0AAF31D-7458-4A2B-86C7-BB69025CAD50}" destId="{2823A6FB-AE90-4428-A61C-E6F47BE817F0}" srcOrd="0" destOrd="0" presId="urn:microsoft.com/office/officeart/2008/layout/NameandTitleOrganizationalChart"/>
    <dgm:cxn modelId="{4D799706-F58D-42E3-A074-ACF755AC89BD}" srcId="{5E8702B8-300B-44E8-AFBC-15DF42DCC6ED}" destId="{737BF490-9CA9-4852-B962-FD4A35F78A80}" srcOrd="2" destOrd="0" parTransId="{B9F30430-AF4E-405F-B60E-26263C3A5D83}" sibTransId="{C0767BBF-DCF1-46E2-9380-398676DDC02A}"/>
    <dgm:cxn modelId="{58E23664-42FB-4042-92E1-738C41757A5F}" type="presOf" srcId="{5E8702B8-300B-44E8-AFBC-15DF42DCC6ED}" destId="{5E82FEC8-F759-4D32-BA20-AD184DE5169B}" srcOrd="1" destOrd="0" presId="urn:microsoft.com/office/officeart/2008/layout/NameandTitleOrganizationalChart"/>
    <dgm:cxn modelId="{5B66FB3F-6089-47A9-BB34-E5190C0910EE}" srcId="{5E8702B8-300B-44E8-AFBC-15DF42DCC6ED}" destId="{FFA0726B-DACE-485C-90FF-84272C6BD750}" srcOrd="0" destOrd="0" parTransId="{4872BA68-D636-4362-981A-B296E1F30A8C}" sibTransId="{07A72E7D-B5AD-4472-AA14-C565F15DBA4A}"/>
    <dgm:cxn modelId="{136E0400-5604-4AEC-A943-89D64306DD14}" type="presOf" srcId="{737BF490-9CA9-4852-B962-FD4A35F78A80}" destId="{C2F1D3AC-EE6E-46C5-ACD0-94368002A681}" srcOrd="0" destOrd="0" presId="urn:microsoft.com/office/officeart/2008/layout/NameandTitleOrganizationalChart"/>
    <dgm:cxn modelId="{1EA72BD6-2F35-419C-B8D6-A4860F17EDAE}" type="presOf" srcId="{5E8702B8-300B-44E8-AFBC-15DF42DCC6ED}" destId="{C5B68015-85BC-4682-A355-4F7F635F0870}" srcOrd="0" destOrd="0" presId="urn:microsoft.com/office/officeart/2008/layout/NameandTitleOrganizationalChart"/>
    <dgm:cxn modelId="{A341A084-BE8B-4425-ACCD-70728751A303}" srcId="{5E8702B8-300B-44E8-AFBC-15DF42DCC6ED}" destId="{49770C12-108B-4F10-BC64-F7DEA999B323}" srcOrd="1" destOrd="0" parTransId="{3ACE363E-4288-4C2C-B794-2E8C08FFEFC5}" sibTransId="{C0AAF31D-7458-4A2B-86C7-BB69025CAD50}"/>
    <dgm:cxn modelId="{ED7FE003-6F69-4924-A420-78F3F30F3F6E}" type="presOf" srcId="{DFA8277F-108E-4C76-8522-D8D1C89B99BC}" destId="{8CD4F392-DA58-479A-A985-D07C2B36E9D0}" srcOrd="0" destOrd="0" presId="urn:microsoft.com/office/officeart/2008/layout/NameandTitleOrganizationalChart"/>
    <dgm:cxn modelId="{7BB5BC80-1A5B-4EF3-8870-447E8816ED15}" type="presOf" srcId="{38925B73-C040-41CC-9152-DA5122043982}" destId="{5FC0E232-66EE-41BE-8DAB-D7139129B117}" srcOrd="0" destOrd="0" presId="urn:microsoft.com/office/officeart/2008/layout/NameandTitleOrganizationalChart"/>
    <dgm:cxn modelId="{D37EAEC3-AA68-49AA-8C68-0D928BCDEC8C}" type="presOf" srcId="{C0767BBF-DCF1-46E2-9380-398676DDC02A}" destId="{F68185D1-6DED-4E36-A2FB-36093C39E537}" srcOrd="0" destOrd="0" presId="urn:microsoft.com/office/officeart/2008/layout/NameandTitleOrganizationalChart"/>
    <dgm:cxn modelId="{0B82D681-8389-460F-BC41-0CDE8E4E1309}" type="presOf" srcId="{D63DC299-1387-4E6C-BBAC-8FFF124198CA}" destId="{33BBA450-D587-4CA6-8225-FE84B4B9D9EF}" srcOrd="0" destOrd="0" presId="urn:microsoft.com/office/officeart/2008/layout/NameandTitleOrganizationalChart"/>
    <dgm:cxn modelId="{EFF93434-42E6-43E1-86AF-25B80DA5BA7E}" type="presOf" srcId="{AB3DB51E-95B8-4FB5-AAED-1418344B0F45}" destId="{69FEEBCA-0259-40BB-8D06-0D5159FFC8B0}" srcOrd="0" destOrd="0" presId="urn:microsoft.com/office/officeart/2008/layout/NameandTitleOrganizationalChart"/>
    <dgm:cxn modelId="{47C2477F-42D5-47B9-838E-C1A7E0AD6347}" type="presOf" srcId="{07A72E7D-B5AD-4472-AA14-C565F15DBA4A}" destId="{5DCC9914-77B3-4ED6-8BE9-01EE8A350B14}" srcOrd="0" destOrd="0" presId="urn:microsoft.com/office/officeart/2008/layout/NameandTitleOrganizationalChart"/>
    <dgm:cxn modelId="{F9A1E9AC-3B5C-450F-AF25-0A1FC0C30EC9}" type="presParOf" srcId="{88F3A166-537F-44F2-B86B-6A866D8C09CB}" destId="{39E247A1-FBFF-45CE-8776-80E84CC17DFF}" srcOrd="0" destOrd="0" presId="urn:microsoft.com/office/officeart/2008/layout/NameandTitleOrganizationalChart"/>
    <dgm:cxn modelId="{B305A9BD-75DB-45C4-8091-E9EADFD54BD6}" type="presParOf" srcId="{39E247A1-FBFF-45CE-8776-80E84CC17DFF}" destId="{1F261DF4-65B3-44E9-9A3D-6569668B330C}" srcOrd="0" destOrd="0" presId="urn:microsoft.com/office/officeart/2008/layout/NameandTitleOrganizationalChart"/>
    <dgm:cxn modelId="{9F85317C-AFBF-4848-9546-4A8029C5AAFD}" type="presParOf" srcId="{1F261DF4-65B3-44E9-9A3D-6569668B330C}" destId="{C5B68015-85BC-4682-A355-4F7F635F0870}" srcOrd="0" destOrd="0" presId="urn:microsoft.com/office/officeart/2008/layout/NameandTitleOrganizationalChart"/>
    <dgm:cxn modelId="{8AB085FA-4F39-40E6-B10D-F0EAB7FDC63D}" type="presParOf" srcId="{1F261DF4-65B3-44E9-9A3D-6569668B330C}" destId="{69FEEBCA-0259-40BB-8D06-0D5159FFC8B0}" srcOrd="1" destOrd="0" presId="urn:microsoft.com/office/officeart/2008/layout/NameandTitleOrganizationalChart"/>
    <dgm:cxn modelId="{EA9D57AA-DD08-42DB-93F3-3A87816714E8}" type="presParOf" srcId="{1F261DF4-65B3-44E9-9A3D-6569668B330C}" destId="{5E82FEC8-F759-4D32-BA20-AD184DE5169B}" srcOrd="2" destOrd="0" presId="urn:microsoft.com/office/officeart/2008/layout/NameandTitleOrganizationalChart"/>
    <dgm:cxn modelId="{AA37DB62-08D7-49E4-A21A-EB9CCA0D8DBB}" type="presParOf" srcId="{39E247A1-FBFF-45CE-8776-80E84CC17DFF}" destId="{FC5B7502-F141-4303-ADC7-C273057E6554}" srcOrd="1" destOrd="0" presId="urn:microsoft.com/office/officeart/2008/layout/NameandTitleOrganizationalChart"/>
    <dgm:cxn modelId="{425F48DA-CBA0-4936-A01F-34A870153F98}" type="presParOf" srcId="{FC5B7502-F141-4303-ADC7-C273057E6554}" destId="{832CA093-0B9B-4CAE-B8CC-EED176235053}" srcOrd="0" destOrd="0" presId="urn:microsoft.com/office/officeart/2008/layout/NameandTitleOrganizationalChart"/>
    <dgm:cxn modelId="{BBA83965-7E95-4CBD-BCC5-B9CA40E62E91}" type="presParOf" srcId="{FC5B7502-F141-4303-ADC7-C273057E6554}" destId="{1BE5B3F0-ABD4-4CA0-92D4-1920E58AB833}" srcOrd="1" destOrd="0" presId="urn:microsoft.com/office/officeart/2008/layout/NameandTitleOrganizationalChart"/>
    <dgm:cxn modelId="{D19AAC7B-9114-4E5D-8E3A-A3F911402977}" type="presParOf" srcId="{1BE5B3F0-ABD4-4CA0-92D4-1920E58AB833}" destId="{4D5FE27E-EBB7-4B33-9613-32D8DE0CC545}" srcOrd="0" destOrd="0" presId="urn:microsoft.com/office/officeart/2008/layout/NameandTitleOrganizationalChart"/>
    <dgm:cxn modelId="{57633FF1-4B2A-47CB-9531-5558826D4B46}" type="presParOf" srcId="{4D5FE27E-EBB7-4B33-9613-32D8DE0CC545}" destId="{6ECC3A58-1928-4724-818C-A0B8E7C5B56C}" srcOrd="0" destOrd="0" presId="urn:microsoft.com/office/officeart/2008/layout/NameandTitleOrganizationalChart"/>
    <dgm:cxn modelId="{5B85EFCC-AD80-43A8-A477-C31D1242A9C7}" type="presParOf" srcId="{4D5FE27E-EBB7-4B33-9613-32D8DE0CC545}" destId="{5DCC9914-77B3-4ED6-8BE9-01EE8A350B14}" srcOrd="1" destOrd="0" presId="urn:microsoft.com/office/officeart/2008/layout/NameandTitleOrganizationalChart"/>
    <dgm:cxn modelId="{DC3A3268-17AE-48B1-A1D1-4692A9CDEE47}" type="presParOf" srcId="{4D5FE27E-EBB7-4B33-9613-32D8DE0CC545}" destId="{74EE189D-F80F-4D57-B2D3-00F15B867CC2}" srcOrd="2" destOrd="0" presId="urn:microsoft.com/office/officeart/2008/layout/NameandTitleOrganizationalChart"/>
    <dgm:cxn modelId="{FD83FBB8-44E0-4A85-BFA8-21D4DF910A34}" type="presParOf" srcId="{1BE5B3F0-ABD4-4CA0-92D4-1920E58AB833}" destId="{273BF4A5-6DB2-4C56-A0FB-18BCB489D59A}" srcOrd="1" destOrd="0" presId="urn:microsoft.com/office/officeart/2008/layout/NameandTitleOrganizationalChart"/>
    <dgm:cxn modelId="{E3A65BC7-5A33-4AA0-B5A0-AF20F06A682B}" type="presParOf" srcId="{1BE5B3F0-ABD4-4CA0-92D4-1920E58AB833}" destId="{BAB049FB-537B-480E-83A5-C1840230F3D6}" srcOrd="2" destOrd="0" presId="urn:microsoft.com/office/officeart/2008/layout/NameandTitleOrganizationalChart"/>
    <dgm:cxn modelId="{83D23BCF-54A1-4C1A-9403-EB7DE8494CBB}" type="presParOf" srcId="{FC5B7502-F141-4303-ADC7-C273057E6554}" destId="{5D079396-940D-46B6-B7BD-361C0EC0A0C3}" srcOrd="2" destOrd="0" presId="urn:microsoft.com/office/officeart/2008/layout/NameandTitleOrganizationalChart"/>
    <dgm:cxn modelId="{BC200416-983C-4060-8DDA-F1FF53CF358E}" type="presParOf" srcId="{FC5B7502-F141-4303-ADC7-C273057E6554}" destId="{FE3B316F-024D-4EC3-9A72-7C12A406153B}" srcOrd="3" destOrd="0" presId="urn:microsoft.com/office/officeart/2008/layout/NameandTitleOrganizationalChart"/>
    <dgm:cxn modelId="{FB7B4CD7-D249-42F0-9E90-03077A5668BE}" type="presParOf" srcId="{FE3B316F-024D-4EC3-9A72-7C12A406153B}" destId="{6A51C8F8-661C-4AE5-894F-2B12936B41F5}" srcOrd="0" destOrd="0" presId="urn:microsoft.com/office/officeart/2008/layout/NameandTitleOrganizationalChart"/>
    <dgm:cxn modelId="{0C346B4B-9B43-439E-BE11-457FBAD074B6}" type="presParOf" srcId="{6A51C8F8-661C-4AE5-894F-2B12936B41F5}" destId="{F470F1FE-FD78-442D-AD99-DABFA723C924}" srcOrd="0" destOrd="0" presId="urn:microsoft.com/office/officeart/2008/layout/NameandTitleOrganizationalChart"/>
    <dgm:cxn modelId="{77C824A6-B2AE-41E0-8B56-D8A772977F84}" type="presParOf" srcId="{6A51C8F8-661C-4AE5-894F-2B12936B41F5}" destId="{2823A6FB-AE90-4428-A61C-E6F47BE817F0}" srcOrd="1" destOrd="0" presId="urn:microsoft.com/office/officeart/2008/layout/NameandTitleOrganizationalChart"/>
    <dgm:cxn modelId="{07BBD17E-B65C-4CD5-A587-A154170BADE9}" type="presParOf" srcId="{6A51C8F8-661C-4AE5-894F-2B12936B41F5}" destId="{0C18180A-5D7F-49B2-8574-C1E9185DEB61}" srcOrd="2" destOrd="0" presId="urn:microsoft.com/office/officeart/2008/layout/NameandTitleOrganizationalChart"/>
    <dgm:cxn modelId="{04EB96F5-5523-462F-8185-9DB2468AF469}" type="presParOf" srcId="{FE3B316F-024D-4EC3-9A72-7C12A406153B}" destId="{A9FEB2E1-A06B-4DAE-8DB5-1780149C338C}" srcOrd="1" destOrd="0" presId="urn:microsoft.com/office/officeart/2008/layout/NameandTitleOrganizationalChart"/>
    <dgm:cxn modelId="{FCB9A143-ACD3-440D-B2D4-1C44DCE3F523}" type="presParOf" srcId="{FE3B316F-024D-4EC3-9A72-7C12A406153B}" destId="{6B621FD9-6DF8-4D48-A2CC-100BEDBEAB8B}" srcOrd="2" destOrd="0" presId="urn:microsoft.com/office/officeart/2008/layout/NameandTitleOrganizationalChart"/>
    <dgm:cxn modelId="{B59A49B9-CAF6-4D9C-91CD-12A273145927}" type="presParOf" srcId="{FC5B7502-F141-4303-ADC7-C273057E6554}" destId="{105223EE-2A8D-4E3B-BECC-0A83835210B2}" srcOrd="4" destOrd="0" presId="urn:microsoft.com/office/officeart/2008/layout/NameandTitleOrganizationalChart"/>
    <dgm:cxn modelId="{69CE11E9-DE10-4564-96B4-43A8AAE9CF29}" type="presParOf" srcId="{FC5B7502-F141-4303-ADC7-C273057E6554}" destId="{C1EAB5F4-E1E0-4A56-AF6A-34956FBED44E}" srcOrd="5" destOrd="0" presId="urn:microsoft.com/office/officeart/2008/layout/NameandTitleOrganizationalChart"/>
    <dgm:cxn modelId="{FFE501B8-15F9-4413-9290-745CC21FC66B}" type="presParOf" srcId="{C1EAB5F4-E1E0-4A56-AF6A-34956FBED44E}" destId="{9E8CD65B-EFB5-40DB-B54C-BED95540EE25}" srcOrd="0" destOrd="0" presId="urn:microsoft.com/office/officeart/2008/layout/NameandTitleOrganizationalChart"/>
    <dgm:cxn modelId="{410813C6-9371-45FC-BDB8-91B25398EEA8}" type="presParOf" srcId="{9E8CD65B-EFB5-40DB-B54C-BED95540EE25}" destId="{C2F1D3AC-EE6E-46C5-ACD0-94368002A681}" srcOrd="0" destOrd="0" presId="urn:microsoft.com/office/officeart/2008/layout/NameandTitleOrganizationalChart"/>
    <dgm:cxn modelId="{A83C686F-80F3-4FCA-AFDA-E8E0BA071700}" type="presParOf" srcId="{9E8CD65B-EFB5-40DB-B54C-BED95540EE25}" destId="{F68185D1-6DED-4E36-A2FB-36093C39E537}" srcOrd="1" destOrd="0" presId="urn:microsoft.com/office/officeart/2008/layout/NameandTitleOrganizationalChart"/>
    <dgm:cxn modelId="{277E1369-54F6-4905-B62A-64CD62F77940}" type="presParOf" srcId="{9E8CD65B-EFB5-40DB-B54C-BED95540EE25}" destId="{116F41A7-7C48-429E-997B-D327EF4B259F}" srcOrd="2" destOrd="0" presId="urn:microsoft.com/office/officeart/2008/layout/NameandTitleOrganizationalChart"/>
    <dgm:cxn modelId="{F0F0518E-C101-4CFC-B069-09DFA7DBB60E}" type="presParOf" srcId="{C1EAB5F4-E1E0-4A56-AF6A-34956FBED44E}" destId="{40E5BC63-3F4F-4CA8-8433-57DA0571B4AE}" srcOrd="1" destOrd="0" presId="urn:microsoft.com/office/officeart/2008/layout/NameandTitleOrganizationalChart"/>
    <dgm:cxn modelId="{4E2E337C-E325-4B31-9091-426CB430B8C6}" type="presParOf" srcId="{C1EAB5F4-E1E0-4A56-AF6A-34956FBED44E}" destId="{B000E65D-F608-4271-A923-FFC1DD554CD7}" srcOrd="2" destOrd="0" presId="urn:microsoft.com/office/officeart/2008/layout/NameandTitleOrganizationalChart"/>
    <dgm:cxn modelId="{830A13BF-582D-4B2A-BDA3-B04DD7741E92}" type="presParOf" srcId="{FC5B7502-F141-4303-ADC7-C273057E6554}" destId="{5FC0E232-66EE-41BE-8DAB-D7139129B117}" srcOrd="6" destOrd="0" presId="urn:microsoft.com/office/officeart/2008/layout/NameandTitleOrganizationalChart"/>
    <dgm:cxn modelId="{9D49BE22-8CAB-4948-9243-CDBE5159E8F0}" type="presParOf" srcId="{FC5B7502-F141-4303-ADC7-C273057E6554}" destId="{9EFE8513-A48D-4291-91B8-001F8B8B25DA}" srcOrd="7" destOrd="0" presId="urn:microsoft.com/office/officeart/2008/layout/NameandTitleOrganizationalChart"/>
    <dgm:cxn modelId="{E3DB9653-B7EC-4625-844F-1FCF4A451B11}" type="presParOf" srcId="{9EFE8513-A48D-4291-91B8-001F8B8B25DA}" destId="{D7DA0C8B-8230-4319-914F-E0F1DC11291E}" srcOrd="0" destOrd="0" presId="urn:microsoft.com/office/officeart/2008/layout/NameandTitleOrganizationalChart"/>
    <dgm:cxn modelId="{1A72FDBD-CA94-4887-AEC7-44E33A21E961}" type="presParOf" srcId="{D7DA0C8B-8230-4319-914F-E0F1DC11291E}" destId="{33BBA450-D587-4CA6-8225-FE84B4B9D9EF}" srcOrd="0" destOrd="0" presId="urn:microsoft.com/office/officeart/2008/layout/NameandTitleOrganizationalChart"/>
    <dgm:cxn modelId="{B7378AEB-7093-45DA-8D41-7A7AA1D91DCE}" type="presParOf" srcId="{D7DA0C8B-8230-4319-914F-E0F1DC11291E}" destId="{8CD4F392-DA58-479A-A985-D07C2B36E9D0}" srcOrd="1" destOrd="0" presId="urn:microsoft.com/office/officeart/2008/layout/NameandTitleOrganizationalChart"/>
    <dgm:cxn modelId="{1F75D278-C4A1-4125-8948-B86D9A2232A1}" type="presParOf" srcId="{D7DA0C8B-8230-4319-914F-E0F1DC11291E}" destId="{FC3A185E-8E22-4EDC-96D9-5337244C3BF9}" srcOrd="2" destOrd="0" presId="urn:microsoft.com/office/officeart/2008/layout/NameandTitleOrganizationalChart"/>
    <dgm:cxn modelId="{708CA090-E3F6-4151-8E92-C5CBFA8C5392}" type="presParOf" srcId="{9EFE8513-A48D-4291-91B8-001F8B8B25DA}" destId="{DD66E889-E542-41D9-AACA-E7F2D92A3EE9}" srcOrd="1" destOrd="0" presId="urn:microsoft.com/office/officeart/2008/layout/NameandTitleOrganizationalChart"/>
    <dgm:cxn modelId="{1868C14F-AE57-44C8-A079-837DC5ACD6E0}" type="presParOf" srcId="{9EFE8513-A48D-4291-91B8-001F8B8B25DA}" destId="{C6062AFB-2666-4ED6-A0C0-B98EEF411168}" srcOrd="2" destOrd="0" presId="urn:microsoft.com/office/officeart/2008/layout/NameandTitleOrganizationalChart"/>
    <dgm:cxn modelId="{80C5215D-467B-493F-BF3A-8600AB9666FF}" type="presParOf" srcId="{39E247A1-FBFF-45CE-8776-80E84CC17DFF}" destId="{C8703CDE-539C-4536-ABFA-83AD7751469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C1839F-4E72-4CA9-8D55-45E434465F48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  <dgm:t>
        <a:bodyPr/>
        <a:lstStyle/>
        <a:p>
          <a:endParaRPr lang="ru-RU"/>
        </a:p>
      </dgm:t>
    </dgm:pt>
    <dgm:pt modelId="{D31C4983-3AF5-486D-A76A-9694876DB41D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dirty="0" smtClean="0"/>
            <a:t>Ілюстрації поділяються на:</a:t>
          </a:r>
          <a:endParaRPr lang="ru-RU" dirty="0"/>
        </a:p>
      </dgm:t>
    </dgm:pt>
    <dgm:pt modelId="{07647693-0264-4BCC-B2BD-E9B95A29035D}" type="parTrans" cxnId="{91AAE20C-C16B-4C02-9524-98A07E5C24D3}">
      <dgm:prSet/>
      <dgm:spPr/>
      <dgm:t>
        <a:bodyPr/>
        <a:lstStyle/>
        <a:p>
          <a:endParaRPr lang="ru-RU"/>
        </a:p>
      </dgm:t>
    </dgm:pt>
    <dgm:pt modelId="{F4883960-3C41-4887-9CD1-059E44C93C3A}" type="sibTrans" cxnId="{91AAE20C-C16B-4C02-9524-98A07E5C24D3}">
      <dgm:prSet/>
      <dgm:spPr/>
      <dgm:t>
        <a:bodyPr/>
        <a:lstStyle/>
        <a:p>
          <a:endParaRPr lang="ru-RU"/>
        </a:p>
      </dgm:t>
    </dgm:pt>
    <dgm:pt modelId="{2FDA31DA-289F-4228-AA67-E9119E94D86C}">
      <dgm:prSet phldrT="[Текст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sz="2800" dirty="0" smtClean="0"/>
            <a:t>які унаочнюють текст</a:t>
          </a:r>
          <a:endParaRPr lang="ru-RU" sz="2800" dirty="0"/>
        </a:p>
      </dgm:t>
    </dgm:pt>
    <dgm:pt modelId="{24128675-9427-46A3-9EF5-EF6553697DD3}" type="parTrans" cxnId="{C4A7AE9D-A7A4-44C0-8621-B0D2C9551789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F77C4C1F-1D1F-4A97-8584-0E1BF4899483}" type="sibTrans" cxnId="{C4A7AE9D-A7A4-44C0-8621-B0D2C9551789}">
      <dgm:prSet/>
      <dgm:spPr/>
      <dgm:t>
        <a:bodyPr/>
        <a:lstStyle/>
        <a:p>
          <a:endParaRPr lang="ru-RU"/>
        </a:p>
      </dgm:t>
    </dgm:pt>
    <dgm:pt modelId="{9C998158-3F62-4C27-8DE7-980CAAA9BB9D}">
      <dgm:prSet phldrT="[Текст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sz="2800" dirty="0" smtClean="0"/>
            <a:t>які доповнюють текст</a:t>
          </a:r>
          <a:endParaRPr lang="ru-RU" sz="2800" dirty="0"/>
        </a:p>
      </dgm:t>
    </dgm:pt>
    <dgm:pt modelId="{9C0DA8EB-C1DB-4380-B30F-098C248640EF}" type="parTrans" cxnId="{D2D505AC-EA4B-41C5-9EB9-C40FEC5B8B96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F9D95005-62D1-436B-98EB-B9985ABDEA8C}" type="sibTrans" cxnId="{D2D505AC-EA4B-41C5-9EB9-C40FEC5B8B96}">
      <dgm:prSet/>
      <dgm:spPr/>
      <dgm:t>
        <a:bodyPr/>
        <a:lstStyle/>
        <a:p>
          <a:endParaRPr lang="ru-RU"/>
        </a:p>
      </dgm:t>
    </dgm:pt>
    <dgm:pt modelId="{152D5FCD-1907-424B-A437-9C3C7373B2A5}" type="pres">
      <dgm:prSet presAssocID="{FAC1839F-4E72-4CA9-8D55-45E434465F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6B60FC-3D78-488B-A78A-47AC7EEAEA02}" type="pres">
      <dgm:prSet presAssocID="{D31C4983-3AF5-486D-A76A-9694876DB41D}" presName="hierRoot1" presStyleCnt="0">
        <dgm:presLayoutVars>
          <dgm:hierBranch val="init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BCD800ED-61E2-4354-96CA-DC8E36EC3B0F}" type="pres">
      <dgm:prSet presAssocID="{D31C4983-3AF5-486D-A76A-9694876DB41D}" presName="rootComposite1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4F25830E-BB0B-4721-A2BF-4EFFE454360B}" type="pres">
      <dgm:prSet presAssocID="{D31C4983-3AF5-486D-A76A-9694876DB41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1506FD-8B57-4AC9-8842-ECA40379525E}" type="pres">
      <dgm:prSet presAssocID="{D31C4983-3AF5-486D-A76A-9694876DB41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38A0ED9-2B3B-422C-AF7F-94783BC05857}" type="pres">
      <dgm:prSet presAssocID="{D31C4983-3AF5-486D-A76A-9694876DB41D}" presName="hierChild2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8A6B90CD-8486-4CD4-8CFE-7886858CEAD0}" type="pres">
      <dgm:prSet presAssocID="{24128675-9427-46A3-9EF5-EF6553697DD3}" presName="Name64" presStyleLbl="parChTrans1D2" presStyleIdx="0" presStyleCnt="2"/>
      <dgm:spPr/>
      <dgm:t>
        <a:bodyPr/>
        <a:lstStyle/>
        <a:p>
          <a:endParaRPr lang="ru-RU"/>
        </a:p>
      </dgm:t>
    </dgm:pt>
    <dgm:pt modelId="{F233AA10-E201-4643-B9B9-D5CB8EFA9CC0}" type="pres">
      <dgm:prSet presAssocID="{2FDA31DA-289F-4228-AA67-E9119E94D86C}" presName="hierRoot2" presStyleCnt="0">
        <dgm:presLayoutVars>
          <dgm:hierBranch val="init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09956C8F-4B1E-417C-A1F6-6FE4D7708983}" type="pres">
      <dgm:prSet presAssocID="{2FDA31DA-289F-4228-AA67-E9119E94D86C}" presName="root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1992910F-3FD6-4B1A-B48C-7E4971C3E66D}" type="pres">
      <dgm:prSet presAssocID="{2FDA31DA-289F-4228-AA67-E9119E94D86C}" presName="rootText" presStyleLbl="node2" presStyleIdx="0" presStyleCnt="2" custScaleX="1402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543B27-CE57-470A-81E8-1076591A7313}" type="pres">
      <dgm:prSet presAssocID="{2FDA31DA-289F-4228-AA67-E9119E94D86C}" presName="rootConnector" presStyleLbl="node2" presStyleIdx="0" presStyleCnt="2"/>
      <dgm:spPr/>
      <dgm:t>
        <a:bodyPr/>
        <a:lstStyle/>
        <a:p>
          <a:endParaRPr lang="ru-RU"/>
        </a:p>
      </dgm:t>
    </dgm:pt>
    <dgm:pt modelId="{8EF6C2B8-227C-453E-A897-AE0BDEFFF118}" type="pres">
      <dgm:prSet presAssocID="{2FDA31DA-289F-4228-AA67-E9119E94D86C}" presName="hierChild4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4A100A04-3BBD-48EF-B60A-F7C8ECC0A8BC}" type="pres">
      <dgm:prSet presAssocID="{2FDA31DA-289F-4228-AA67-E9119E94D86C}" presName="hierChild5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9B0970C5-039A-4FCF-BEA2-EE10C7214079}" type="pres">
      <dgm:prSet presAssocID="{9C0DA8EB-C1DB-4380-B30F-098C248640EF}" presName="Name64" presStyleLbl="parChTrans1D2" presStyleIdx="1" presStyleCnt="2"/>
      <dgm:spPr/>
      <dgm:t>
        <a:bodyPr/>
        <a:lstStyle/>
        <a:p>
          <a:endParaRPr lang="ru-RU"/>
        </a:p>
      </dgm:t>
    </dgm:pt>
    <dgm:pt modelId="{FF29DC49-773C-43F2-90B3-876E1C9A553F}" type="pres">
      <dgm:prSet presAssocID="{9C998158-3F62-4C27-8DE7-980CAAA9BB9D}" presName="hierRoot2" presStyleCnt="0">
        <dgm:presLayoutVars>
          <dgm:hierBranch val="init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112D0D55-25B6-415C-9031-225E72F52A5E}" type="pres">
      <dgm:prSet presAssocID="{9C998158-3F62-4C27-8DE7-980CAAA9BB9D}" presName="root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B0B2A770-9C39-411F-96A3-02A4D72E3BFB}" type="pres">
      <dgm:prSet presAssocID="{9C998158-3F62-4C27-8DE7-980CAAA9BB9D}" presName="rootText" presStyleLbl="node2" presStyleIdx="1" presStyleCnt="2" custScaleX="1402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528885-D122-4053-9C65-7D07757C5E8E}" type="pres">
      <dgm:prSet presAssocID="{9C998158-3F62-4C27-8DE7-980CAAA9BB9D}" presName="rootConnector" presStyleLbl="node2" presStyleIdx="1" presStyleCnt="2"/>
      <dgm:spPr/>
      <dgm:t>
        <a:bodyPr/>
        <a:lstStyle/>
        <a:p>
          <a:endParaRPr lang="ru-RU"/>
        </a:p>
      </dgm:t>
    </dgm:pt>
    <dgm:pt modelId="{5267645F-4178-455A-9FB0-3AA2ECF8EE76}" type="pres">
      <dgm:prSet presAssocID="{9C998158-3F62-4C27-8DE7-980CAAA9BB9D}" presName="hierChild4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66E1E20A-EBE7-4834-A0CB-41F08DFB577A}" type="pres">
      <dgm:prSet presAssocID="{9C998158-3F62-4C27-8DE7-980CAAA9BB9D}" presName="hierChild5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E17275E3-AF35-43FE-A16A-DF82FD6B6E2B}" type="pres">
      <dgm:prSet presAssocID="{D31C4983-3AF5-486D-A76A-9694876DB41D}" presName="hierChild3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</dgm:ptLst>
  <dgm:cxnLst>
    <dgm:cxn modelId="{0E77F9A9-EEFF-42B3-A51C-91945AB595C5}" type="presOf" srcId="{9C998158-3F62-4C27-8DE7-980CAAA9BB9D}" destId="{73528885-D122-4053-9C65-7D07757C5E8E}" srcOrd="1" destOrd="0" presId="urn:microsoft.com/office/officeart/2009/3/layout/HorizontalOrganizationChart"/>
    <dgm:cxn modelId="{91AAE20C-C16B-4C02-9524-98A07E5C24D3}" srcId="{FAC1839F-4E72-4CA9-8D55-45E434465F48}" destId="{D31C4983-3AF5-486D-A76A-9694876DB41D}" srcOrd="0" destOrd="0" parTransId="{07647693-0264-4BCC-B2BD-E9B95A29035D}" sibTransId="{F4883960-3C41-4887-9CD1-059E44C93C3A}"/>
    <dgm:cxn modelId="{E9837316-FC42-4F5E-9C29-B936B55ABD9C}" type="presOf" srcId="{2FDA31DA-289F-4228-AA67-E9119E94D86C}" destId="{6F543B27-CE57-470A-81E8-1076591A7313}" srcOrd="1" destOrd="0" presId="urn:microsoft.com/office/officeart/2009/3/layout/HorizontalOrganizationChart"/>
    <dgm:cxn modelId="{E2B151D7-1B01-4965-9343-0C09DB2A2AED}" type="presOf" srcId="{D31C4983-3AF5-486D-A76A-9694876DB41D}" destId="{4F25830E-BB0B-4721-A2BF-4EFFE454360B}" srcOrd="0" destOrd="0" presId="urn:microsoft.com/office/officeart/2009/3/layout/HorizontalOrganizationChart"/>
    <dgm:cxn modelId="{E5281D35-519D-434A-B705-A3768ECCF30B}" type="presOf" srcId="{24128675-9427-46A3-9EF5-EF6553697DD3}" destId="{8A6B90CD-8486-4CD4-8CFE-7886858CEAD0}" srcOrd="0" destOrd="0" presId="urn:microsoft.com/office/officeart/2009/3/layout/HorizontalOrganizationChart"/>
    <dgm:cxn modelId="{64D57AA2-7B6E-4211-9AA2-188A2B819C06}" type="presOf" srcId="{9C0DA8EB-C1DB-4380-B30F-098C248640EF}" destId="{9B0970C5-039A-4FCF-BEA2-EE10C7214079}" srcOrd="0" destOrd="0" presId="urn:microsoft.com/office/officeart/2009/3/layout/HorizontalOrganizationChart"/>
    <dgm:cxn modelId="{E26A7774-4CF7-48F5-9C13-A011D19C6A46}" type="presOf" srcId="{2FDA31DA-289F-4228-AA67-E9119E94D86C}" destId="{1992910F-3FD6-4B1A-B48C-7E4971C3E66D}" srcOrd="0" destOrd="0" presId="urn:microsoft.com/office/officeart/2009/3/layout/HorizontalOrganizationChart"/>
    <dgm:cxn modelId="{D2D505AC-EA4B-41C5-9EB9-C40FEC5B8B96}" srcId="{D31C4983-3AF5-486D-A76A-9694876DB41D}" destId="{9C998158-3F62-4C27-8DE7-980CAAA9BB9D}" srcOrd="1" destOrd="0" parTransId="{9C0DA8EB-C1DB-4380-B30F-098C248640EF}" sibTransId="{F9D95005-62D1-436B-98EB-B9985ABDEA8C}"/>
    <dgm:cxn modelId="{1CC5443E-9E11-4B32-B120-A059A30BAE49}" type="presOf" srcId="{9C998158-3F62-4C27-8DE7-980CAAA9BB9D}" destId="{B0B2A770-9C39-411F-96A3-02A4D72E3BFB}" srcOrd="0" destOrd="0" presId="urn:microsoft.com/office/officeart/2009/3/layout/HorizontalOrganizationChart"/>
    <dgm:cxn modelId="{67F51F3D-0B4D-49BA-8154-153D4F316765}" type="presOf" srcId="{D31C4983-3AF5-486D-A76A-9694876DB41D}" destId="{081506FD-8B57-4AC9-8842-ECA40379525E}" srcOrd="1" destOrd="0" presId="urn:microsoft.com/office/officeart/2009/3/layout/HorizontalOrganizationChart"/>
    <dgm:cxn modelId="{BE056ED5-E0E3-4533-B3FF-680A4DD07550}" type="presOf" srcId="{FAC1839F-4E72-4CA9-8D55-45E434465F48}" destId="{152D5FCD-1907-424B-A437-9C3C7373B2A5}" srcOrd="0" destOrd="0" presId="urn:microsoft.com/office/officeart/2009/3/layout/HorizontalOrganizationChart"/>
    <dgm:cxn modelId="{C4A7AE9D-A7A4-44C0-8621-B0D2C9551789}" srcId="{D31C4983-3AF5-486D-A76A-9694876DB41D}" destId="{2FDA31DA-289F-4228-AA67-E9119E94D86C}" srcOrd="0" destOrd="0" parTransId="{24128675-9427-46A3-9EF5-EF6553697DD3}" sibTransId="{F77C4C1F-1D1F-4A97-8584-0E1BF4899483}"/>
    <dgm:cxn modelId="{1F7B2A0F-9B65-4E8B-86F7-A7D68A935E8C}" type="presParOf" srcId="{152D5FCD-1907-424B-A437-9C3C7373B2A5}" destId="{226B60FC-3D78-488B-A78A-47AC7EEAEA02}" srcOrd="0" destOrd="0" presId="urn:microsoft.com/office/officeart/2009/3/layout/HorizontalOrganizationChart"/>
    <dgm:cxn modelId="{364C20B6-21C4-4A38-A96E-6163659A4F41}" type="presParOf" srcId="{226B60FC-3D78-488B-A78A-47AC7EEAEA02}" destId="{BCD800ED-61E2-4354-96CA-DC8E36EC3B0F}" srcOrd="0" destOrd="0" presId="urn:microsoft.com/office/officeart/2009/3/layout/HorizontalOrganizationChart"/>
    <dgm:cxn modelId="{0681FC23-0D1A-483B-9C2D-D096B951BE78}" type="presParOf" srcId="{BCD800ED-61E2-4354-96CA-DC8E36EC3B0F}" destId="{4F25830E-BB0B-4721-A2BF-4EFFE454360B}" srcOrd="0" destOrd="0" presId="urn:microsoft.com/office/officeart/2009/3/layout/HorizontalOrganizationChart"/>
    <dgm:cxn modelId="{BF004676-CA12-4DD7-AB92-222CEF7109E5}" type="presParOf" srcId="{BCD800ED-61E2-4354-96CA-DC8E36EC3B0F}" destId="{081506FD-8B57-4AC9-8842-ECA40379525E}" srcOrd="1" destOrd="0" presId="urn:microsoft.com/office/officeart/2009/3/layout/HorizontalOrganizationChart"/>
    <dgm:cxn modelId="{15A689E6-6442-4AF6-BD91-100B7703BB24}" type="presParOf" srcId="{226B60FC-3D78-488B-A78A-47AC7EEAEA02}" destId="{438A0ED9-2B3B-422C-AF7F-94783BC05857}" srcOrd="1" destOrd="0" presId="urn:microsoft.com/office/officeart/2009/3/layout/HorizontalOrganizationChart"/>
    <dgm:cxn modelId="{33D94E24-5940-4878-94C8-2B3E987C2559}" type="presParOf" srcId="{438A0ED9-2B3B-422C-AF7F-94783BC05857}" destId="{8A6B90CD-8486-4CD4-8CFE-7886858CEAD0}" srcOrd="0" destOrd="0" presId="urn:microsoft.com/office/officeart/2009/3/layout/HorizontalOrganizationChart"/>
    <dgm:cxn modelId="{7711076B-13FA-4E6A-BF1D-7A8E7261D4DE}" type="presParOf" srcId="{438A0ED9-2B3B-422C-AF7F-94783BC05857}" destId="{F233AA10-E201-4643-B9B9-D5CB8EFA9CC0}" srcOrd="1" destOrd="0" presId="urn:microsoft.com/office/officeart/2009/3/layout/HorizontalOrganizationChart"/>
    <dgm:cxn modelId="{AF3924AF-E7DD-4560-BE67-922F5ED3A6A8}" type="presParOf" srcId="{F233AA10-E201-4643-B9B9-D5CB8EFA9CC0}" destId="{09956C8F-4B1E-417C-A1F6-6FE4D7708983}" srcOrd="0" destOrd="0" presId="urn:microsoft.com/office/officeart/2009/3/layout/HorizontalOrganizationChart"/>
    <dgm:cxn modelId="{5435C1C0-170C-4639-B37E-3602340E87F6}" type="presParOf" srcId="{09956C8F-4B1E-417C-A1F6-6FE4D7708983}" destId="{1992910F-3FD6-4B1A-B48C-7E4971C3E66D}" srcOrd="0" destOrd="0" presId="urn:microsoft.com/office/officeart/2009/3/layout/HorizontalOrganizationChart"/>
    <dgm:cxn modelId="{79A91F28-E286-4661-B328-8C999CF7373E}" type="presParOf" srcId="{09956C8F-4B1E-417C-A1F6-6FE4D7708983}" destId="{6F543B27-CE57-470A-81E8-1076591A7313}" srcOrd="1" destOrd="0" presId="urn:microsoft.com/office/officeart/2009/3/layout/HorizontalOrganizationChart"/>
    <dgm:cxn modelId="{06EF699E-6440-4629-9FBF-267A360559D6}" type="presParOf" srcId="{F233AA10-E201-4643-B9B9-D5CB8EFA9CC0}" destId="{8EF6C2B8-227C-453E-A897-AE0BDEFFF118}" srcOrd="1" destOrd="0" presId="urn:microsoft.com/office/officeart/2009/3/layout/HorizontalOrganizationChart"/>
    <dgm:cxn modelId="{F6277714-616E-4386-A96B-F7491C5D803B}" type="presParOf" srcId="{F233AA10-E201-4643-B9B9-D5CB8EFA9CC0}" destId="{4A100A04-3BBD-48EF-B60A-F7C8ECC0A8BC}" srcOrd="2" destOrd="0" presId="urn:microsoft.com/office/officeart/2009/3/layout/HorizontalOrganizationChart"/>
    <dgm:cxn modelId="{206FD1C2-082D-49B6-8214-EBB389EC6BBD}" type="presParOf" srcId="{438A0ED9-2B3B-422C-AF7F-94783BC05857}" destId="{9B0970C5-039A-4FCF-BEA2-EE10C7214079}" srcOrd="2" destOrd="0" presId="urn:microsoft.com/office/officeart/2009/3/layout/HorizontalOrganizationChart"/>
    <dgm:cxn modelId="{6222433E-8802-4DBA-BF90-BB369C21530B}" type="presParOf" srcId="{438A0ED9-2B3B-422C-AF7F-94783BC05857}" destId="{FF29DC49-773C-43F2-90B3-876E1C9A553F}" srcOrd="3" destOrd="0" presId="urn:microsoft.com/office/officeart/2009/3/layout/HorizontalOrganizationChart"/>
    <dgm:cxn modelId="{909223FC-B4B0-4B3A-B3B2-C1382B3D0EE3}" type="presParOf" srcId="{FF29DC49-773C-43F2-90B3-876E1C9A553F}" destId="{112D0D55-25B6-415C-9031-225E72F52A5E}" srcOrd="0" destOrd="0" presId="urn:microsoft.com/office/officeart/2009/3/layout/HorizontalOrganizationChart"/>
    <dgm:cxn modelId="{0F294BD9-6CB7-47B3-8A72-8605317B0DF5}" type="presParOf" srcId="{112D0D55-25B6-415C-9031-225E72F52A5E}" destId="{B0B2A770-9C39-411F-96A3-02A4D72E3BFB}" srcOrd="0" destOrd="0" presId="urn:microsoft.com/office/officeart/2009/3/layout/HorizontalOrganizationChart"/>
    <dgm:cxn modelId="{23515350-F22D-4830-8B83-D4E301834234}" type="presParOf" srcId="{112D0D55-25B6-415C-9031-225E72F52A5E}" destId="{73528885-D122-4053-9C65-7D07757C5E8E}" srcOrd="1" destOrd="0" presId="urn:microsoft.com/office/officeart/2009/3/layout/HorizontalOrganizationChart"/>
    <dgm:cxn modelId="{26F9C848-7C96-412D-9323-39F4876742D3}" type="presParOf" srcId="{FF29DC49-773C-43F2-90B3-876E1C9A553F}" destId="{5267645F-4178-455A-9FB0-3AA2ECF8EE76}" srcOrd="1" destOrd="0" presId="urn:microsoft.com/office/officeart/2009/3/layout/HorizontalOrganizationChart"/>
    <dgm:cxn modelId="{41181587-0863-48C7-8516-1FFC03843636}" type="presParOf" srcId="{FF29DC49-773C-43F2-90B3-876E1C9A553F}" destId="{66E1E20A-EBE7-4834-A0CB-41F08DFB577A}" srcOrd="2" destOrd="0" presId="urn:microsoft.com/office/officeart/2009/3/layout/HorizontalOrganizationChart"/>
    <dgm:cxn modelId="{5FC5E365-B1A3-4847-8B84-70C525DF61AA}" type="presParOf" srcId="{226B60FC-3D78-488B-A78A-47AC7EEAEA02}" destId="{E17275E3-AF35-43FE-A16A-DF82FD6B6E2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AED80C-EFDA-4829-A31A-E80D578A1BE9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6AE750-9C4A-4562-957B-2C25968E43F4}">
      <dgm:prSet phldrT="[Текст]" custT="1"/>
      <dgm:spPr/>
      <dgm:t>
        <a:bodyPr/>
        <a:lstStyle/>
        <a:p>
          <a:r>
            <a:rPr lang="uk-UA" sz="4000" dirty="0" smtClean="0"/>
            <a:t>Робота з картою</a:t>
          </a:r>
          <a:r>
            <a:rPr lang="uk-UA" sz="4700" dirty="0" smtClean="0"/>
            <a:t>:</a:t>
          </a:r>
          <a:endParaRPr lang="ru-RU" sz="4700" dirty="0"/>
        </a:p>
      </dgm:t>
    </dgm:pt>
    <dgm:pt modelId="{EA448A31-6984-414D-9481-334F0C66311A}" type="parTrans" cxnId="{F30D5000-F6FC-4121-BFE1-9EF4BAA1BD05}">
      <dgm:prSet/>
      <dgm:spPr/>
      <dgm:t>
        <a:bodyPr/>
        <a:lstStyle/>
        <a:p>
          <a:endParaRPr lang="ru-RU"/>
        </a:p>
      </dgm:t>
    </dgm:pt>
    <dgm:pt modelId="{1C22930A-588F-4B79-AE02-20E05A890C3B}" type="sibTrans" cxnId="{F30D5000-F6FC-4121-BFE1-9EF4BAA1BD05}">
      <dgm:prSet/>
      <dgm:spPr/>
      <dgm:t>
        <a:bodyPr/>
        <a:lstStyle/>
        <a:p>
          <a:endParaRPr lang="ru-RU"/>
        </a:p>
      </dgm:t>
    </dgm:pt>
    <dgm:pt modelId="{3118DEA1-D703-4444-BB60-EC99B0C769CE}">
      <dgm:prSet phldrT="[Текст]" custT="1"/>
      <dgm:spPr/>
      <dgm:t>
        <a:bodyPr/>
        <a:lstStyle/>
        <a:p>
          <a:r>
            <a:rPr lang="uk-UA" sz="2400" dirty="0" smtClean="0"/>
            <a:t>з 5-го класу знайомство учнів з картою</a:t>
          </a:r>
          <a:endParaRPr lang="ru-RU" sz="2400" dirty="0"/>
        </a:p>
      </dgm:t>
    </dgm:pt>
    <dgm:pt modelId="{13485E6B-6E7C-4F4D-8161-E201E3C9CAED}" type="parTrans" cxnId="{63B1219B-2277-4145-8F73-4BCAA300DA91}">
      <dgm:prSet/>
      <dgm:spPr/>
      <dgm:t>
        <a:bodyPr/>
        <a:lstStyle/>
        <a:p>
          <a:endParaRPr lang="ru-RU"/>
        </a:p>
      </dgm:t>
    </dgm:pt>
    <dgm:pt modelId="{DFA0F6A9-86F3-49DE-AC7B-5EE469B5D814}" type="sibTrans" cxnId="{63B1219B-2277-4145-8F73-4BCAA300DA91}">
      <dgm:prSet/>
      <dgm:spPr/>
      <dgm:t>
        <a:bodyPr/>
        <a:lstStyle/>
        <a:p>
          <a:endParaRPr lang="ru-RU"/>
        </a:p>
      </dgm:t>
    </dgm:pt>
    <dgm:pt modelId="{77943F22-8F36-4468-85CA-3FE945796D3F}">
      <dgm:prSet phldrT="[Текст]" custT="1"/>
      <dgm:spPr/>
      <dgm:t>
        <a:bodyPr/>
        <a:lstStyle/>
        <a:p>
          <a:r>
            <a:rPr lang="uk-UA" sz="2400" dirty="0" smtClean="0"/>
            <a:t>карта використовуються на всіх ланках навчання</a:t>
          </a:r>
          <a:endParaRPr lang="ru-RU" sz="2400" dirty="0"/>
        </a:p>
      </dgm:t>
    </dgm:pt>
    <dgm:pt modelId="{3670C4E8-95AB-4CB4-B8A2-77686AB3B0DB}" type="parTrans" cxnId="{628F0496-3B2C-423B-958A-F1B10894F491}">
      <dgm:prSet/>
      <dgm:spPr/>
      <dgm:t>
        <a:bodyPr/>
        <a:lstStyle/>
        <a:p>
          <a:endParaRPr lang="ru-RU"/>
        </a:p>
      </dgm:t>
    </dgm:pt>
    <dgm:pt modelId="{FD96EEAA-CA44-4954-852B-6E0CA9937723}" type="sibTrans" cxnId="{628F0496-3B2C-423B-958A-F1B10894F491}">
      <dgm:prSet/>
      <dgm:spPr/>
      <dgm:t>
        <a:bodyPr/>
        <a:lstStyle/>
        <a:p>
          <a:endParaRPr lang="ru-RU"/>
        </a:p>
      </dgm:t>
    </dgm:pt>
    <dgm:pt modelId="{983BB716-C7AA-4C95-BFF2-C72FCA6C8454}" type="pres">
      <dgm:prSet presAssocID="{FDAED80C-EFDA-4829-A31A-E80D578A1BE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945C4F-1B09-43A8-9156-260DED42EDF2}" type="pres">
      <dgm:prSet presAssocID="{EF6AE750-9C4A-4562-957B-2C25968E43F4}" presName="root1" presStyleCnt="0"/>
      <dgm:spPr/>
    </dgm:pt>
    <dgm:pt modelId="{2B46067A-4490-43EF-B5A9-09F8FA165163}" type="pres">
      <dgm:prSet presAssocID="{EF6AE750-9C4A-4562-957B-2C25968E43F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72344F-F237-4F7E-B024-B533AEADA412}" type="pres">
      <dgm:prSet presAssocID="{EF6AE750-9C4A-4562-957B-2C25968E43F4}" presName="level2hierChild" presStyleCnt="0"/>
      <dgm:spPr/>
    </dgm:pt>
    <dgm:pt modelId="{A7B31739-BFE5-4234-B1C9-540FA89D2C53}" type="pres">
      <dgm:prSet presAssocID="{13485E6B-6E7C-4F4D-8161-E201E3C9CAE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801C700-A3CE-40B6-A917-6FEC4DC25869}" type="pres">
      <dgm:prSet presAssocID="{13485E6B-6E7C-4F4D-8161-E201E3C9CAE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A8E5387-D49D-4141-AA5E-5493DE472FAC}" type="pres">
      <dgm:prSet presAssocID="{3118DEA1-D703-4444-BB60-EC99B0C769CE}" presName="root2" presStyleCnt="0"/>
      <dgm:spPr/>
    </dgm:pt>
    <dgm:pt modelId="{F9FB91B5-30DB-4DDD-82CE-B1A05657F46B}" type="pres">
      <dgm:prSet presAssocID="{3118DEA1-D703-4444-BB60-EC99B0C769CE}" presName="LevelTwoTextNode" presStyleLbl="node2" presStyleIdx="0" presStyleCnt="2" custScaleY="1644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B20EE1-0A3A-4B5E-B93C-0D5998FFDB2B}" type="pres">
      <dgm:prSet presAssocID="{3118DEA1-D703-4444-BB60-EC99B0C769CE}" presName="level3hierChild" presStyleCnt="0"/>
      <dgm:spPr/>
    </dgm:pt>
    <dgm:pt modelId="{7DB899C5-D435-486B-84A8-FFC3BF033F2C}" type="pres">
      <dgm:prSet presAssocID="{3670C4E8-95AB-4CB4-B8A2-77686AB3B0D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F2DE56A-6F78-417D-BF7B-EF979D4BE21D}" type="pres">
      <dgm:prSet presAssocID="{3670C4E8-95AB-4CB4-B8A2-77686AB3B0D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D00B0F7-3D0C-48BF-88CA-454C5C90DDBE}" type="pres">
      <dgm:prSet presAssocID="{77943F22-8F36-4468-85CA-3FE945796D3F}" presName="root2" presStyleCnt="0"/>
      <dgm:spPr/>
    </dgm:pt>
    <dgm:pt modelId="{0E3982C7-931D-45CC-9930-2E2638C5A818}" type="pres">
      <dgm:prSet presAssocID="{77943F22-8F36-4468-85CA-3FE945796D3F}" presName="LevelTwoTextNode" presStyleLbl="node2" presStyleIdx="1" presStyleCnt="2" custScaleY="1696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B5508D-F878-4156-8361-16C0E7ABB82C}" type="pres">
      <dgm:prSet presAssocID="{77943F22-8F36-4468-85CA-3FE945796D3F}" presName="level3hierChild" presStyleCnt="0"/>
      <dgm:spPr/>
    </dgm:pt>
  </dgm:ptLst>
  <dgm:cxnLst>
    <dgm:cxn modelId="{A1819C98-DBF2-4258-B042-F027E10DCE7B}" type="presOf" srcId="{13485E6B-6E7C-4F4D-8161-E201E3C9CAED}" destId="{0801C700-A3CE-40B6-A917-6FEC4DC25869}" srcOrd="1" destOrd="0" presId="urn:microsoft.com/office/officeart/2008/layout/HorizontalMultiLevelHierarchy"/>
    <dgm:cxn modelId="{9818EF23-5E20-4615-A40F-2413C13DDCE4}" type="presOf" srcId="{3670C4E8-95AB-4CB4-B8A2-77686AB3B0DB}" destId="{7DB899C5-D435-486B-84A8-FFC3BF033F2C}" srcOrd="0" destOrd="0" presId="urn:microsoft.com/office/officeart/2008/layout/HorizontalMultiLevelHierarchy"/>
    <dgm:cxn modelId="{15505CAE-A4D0-47E0-A828-5180B064AC98}" type="presOf" srcId="{13485E6B-6E7C-4F4D-8161-E201E3C9CAED}" destId="{A7B31739-BFE5-4234-B1C9-540FA89D2C53}" srcOrd="0" destOrd="0" presId="urn:microsoft.com/office/officeart/2008/layout/HorizontalMultiLevelHierarchy"/>
    <dgm:cxn modelId="{63B1219B-2277-4145-8F73-4BCAA300DA91}" srcId="{EF6AE750-9C4A-4562-957B-2C25968E43F4}" destId="{3118DEA1-D703-4444-BB60-EC99B0C769CE}" srcOrd="0" destOrd="0" parTransId="{13485E6B-6E7C-4F4D-8161-E201E3C9CAED}" sibTransId="{DFA0F6A9-86F3-49DE-AC7B-5EE469B5D814}"/>
    <dgm:cxn modelId="{F01D6015-2459-49FA-9428-8D757816CAE9}" type="presOf" srcId="{3670C4E8-95AB-4CB4-B8A2-77686AB3B0DB}" destId="{9F2DE56A-6F78-417D-BF7B-EF979D4BE21D}" srcOrd="1" destOrd="0" presId="urn:microsoft.com/office/officeart/2008/layout/HorizontalMultiLevelHierarchy"/>
    <dgm:cxn modelId="{C5E287F4-6E19-44D9-AAFF-9B8AC1AE4CA7}" type="presOf" srcId="{77943F22-8F36-4468-85CA-3FE945796D3F}" destId="{0E3982C7-931D-45CC-9930-2E2638C5A818}" srcOrd="0" destOrd="0" presId="urn:microsoft.com/office/officeart/2008/layout/HorizontalMultiLevelHierarchy"/>
    <dgm:cxn modelId="{A30AE1EA-E534-42D8-996F-7F2E016970FA}" type="presOf" srcId="{FDAED80C-EFDA-4829-A31A-E80D578A1BE9}" destId="{983BB716-C7AA-4C95-BFF2-C72FCA6C8454}" srcOrd="0" destOrd="0" presId="urn:microsoft.com/office/officeart/2008/layout/HorizontalMultiLevelHierarchy"/>
    <dgm:cxn modelId="{494F5B81-F2D6-4FDE-9380-23434BF44E8A}" type="presOf" srcId="{3118DEA1-D703-4444-BB60-EC99B0C769CE}" destId="{F9FB91B5-30DB-4DDD-82CE-B1A05657F46B}" srcOrd="0" destOrd="0" presId="urn:microsoft.com/office/officeart/2008/layout/HorizontalMultiLevelHierarchy"/>
    <dgm:cxn modelId="{628F0496-3B2C-423B-958A-F1B10894F491}" srcId="{EF6AE750-9C4A-4562-957B-2C25968E43F4}" destId="{77943F22-8F36-4468-85CA-3FE945796D3F}" srcOrd="1" destOrd="0" parTransId="{3670C4E8-95AB-4CB4-B8A2-77686AB3B0DB}" sibTransId="{FD96EEAA-CA44-4954-852B-6E0CA9937723}"/>
    <dgm:cxn modelId="{F30D5000-F6FC-4121-BFE1-9EF4BAA1BD05}" srcId="{FDAED80C-EFDA-4829-A31A-E80D578A1BE9}" destId="{EF6AE750-9C4A-4562-957B-2C25968E43F4}" srcOrd="0" destOrd="0" parTransId="{EA448A31-6984-414D-9481-334F0C66311A}" sibTransId="{1C22930A-588F-4B79-AE02-20E05A890C3B}"/>
    <dgm:cxn modelId="{93291F18-0531-4F9E-96AB-0268148DB62F}" type="presOf" srcId="{EF6AE750-9C4A-4562-957B-2C25968E43F4}" destId="{2B46067A-4490-43EF-B5A9-09F8FA165163}" srcOrd="0" destOrd="0" presId="urn:microsoft.com/office/officeart/2008/layout/HorizontalMultiLevelHierarchy"/>
    <dgm:cxn modelId="{9D8261BD-377D-407E-BA1D-38E8A0FB5528}" type="presParOf" srcId="{983BB716-C7AA-4C95-BFF2-C72FCA6C8454}" destId="{A7945C4F-1B09-43A8-9156-260DED42EDF2}" srcOrd="0" destOrd="0" presId="urn:microsoft.com/office/officeart/2008/layout/HorizontalMultiLevelHierarchy"/>
    <dgm:cxn modelId="{ED8AF3F5-0273-4859-968B-3AD18B2AE6BA}" type="presParOf" srcId="{A7945C4F-1B09-43A8-9156-260DED42EDF2}" destId="{2B46067A-4490-43EF-B5A9-09F8FA165163}" srcOrd="0" destOrd="0" presId="urn:microsoft.com/office/officeart/2008/layout/HorizontalMultiLevelHierarchy"/>
    <dgm:cxn modelId="{0A633406-20F7-44AA-9ED5-DE990C14B67F}" type="presParOf" srcId="{A7945C4F-1B09-43A8-9156-260DED42EDF2}" destId="{B572344F-F237-4F7E-B024-B533AEADA412}" srcOrd="1" destOrd="0" presId="urn:microsoft.com/office/officeart/2008/layout/HorizontalMultiLevelHierarchy"/>
    <dgm:cxn modelId="{DBE4B299-2663-41F3-AF02-28425D324EA4}" type="presParOf" srcId="{B572344F-F237-4F7E-B024-B533AEADA412}" destId="{A7B31739-BFE5-4234-B1C9-540FA89D2C53}" srcOrd="0" destOrd="0" presId="urn:microsoft.com/office/officeart/2008/layout/HorizontalMultiLevelHierarchy"/>
    <dgm:cxn modelId="{73F679F6-D6C7-4D90-A930-D0129414B0E0}" type="presParOf" srcId="{A7B31739-BFE5-4234-B1C9-540FA89D2C53}" destId="{0801C700-A3CE-40B6-A917-6FEC4DC25869}" srcOrd="0" destOrd="0" presId="urn:microsoft.com/office/officeart/2008/layout/HorizontalMultiLevelHierarchy"/>
    <dgm:cxn modelId="{151CB754-B89E-4E51-8386-7505C92B9CFA}" type="presParOf" srcId="{B572344F-F237-4F7E-B024-B533AEADA412}" destId="{8A8E5387-D49D-4141-AA5E-5493DE472FAC}" srcOrd="1" destOrd="0" presId="urn:microsoft.com/office/officeart/2008/layout/HorizontalMultiLevelHierarchy"/>
    <dgm:cxn modelId="{0263134F-4D00-4AEF-ABBC-9D93C9B518DF}" type="presParOf" srcId="{8A8E5387-D49D-4141-AA5E-5493DE472FAC}" destId="{F9FB91B5-30DB-4DDD-82CE-B1A05657F46B}" srcOrd="0" destOrd="0" presId="urn:microsoft.com/office/officeart/2008/layout/HorizontalMultiLevelHierarchy"/>
    <dgm:cxn modelId="{C201C569-FA23-461C-9180-5CA47C58C114}" type="presParOf" srcId="{8A8E5387-D49D-4141-AA5E-5493DE472FAC}" destId="{9FB20EE1-0A3A-4B5E-B93C-0D5998FFDB2B}" srcOrd="1" destOrd="0" presId="urn:microsoft.com/office/officeart/2008/layout/HorizontalMultiLevelHierarchy"/>
    <dgm:cxn modelId="{31B18A24-B28C-4E9C-AAD7-D1124EED36ED}" type="presParOf" srcId="{B572344F-F237-4F7E-B024-B533AEADA412}" destId="{7DB899C5-D435-486B-84A8-FFC3BF033F2C}" srcOrd="2" destOrd="0" presId="urn:microsoft.com/office/officeart/2008/layout/HorizontalMultiLevelHierarchy"/>
    <dgm:cxn modelId="{32D0069F-F8A9-4F31-A523-E9E7D85989CB}" type="presParOf" srcId="{7DB899C5-D435-486B-84A8-FFC3BF033F2C}" destId="{9F2DE56A-6F78-417D-BF7B-EF979D4BE21D}" srcOrd="0" destOrd="0" presId="urn:microsoft.com/office/officeart/2008/layout/HorizontalMultiLevelHierarchy"/>
    <dgm:cxn modelId="{A4C2B0C8-8B39-48AB-B0A8-CAC7143E1824}" type="presParOf" srcId="{B572344F-F237-4F7E-B024-B533AEADA412}" destId="{3D00B0F7-3D0C-48BF-88CA-454C5C90DDBE}" srcOrd="3" destOrd="0" presId="urn:microsoft.com/office/officeart/2008/layout/HorizontalMultiLevelHierarchy"/>
    <dgm:cxn modelId="{1805AFD4-FC7F-4FC9-980C-995A058AD15D}" type="presParOf" srcId="{3D00B0F7-3D0C-48BF-88CA-454C5C90DDBE}" destId="{0E3982C7-931D-45CC-9930-2E2638C5A818}" srcOrd="0" destOrd="0" presId="urn:microsoft.com/office/officeart/2008/layout/HorizontalMultiLevelHierarchy"/>
    <dgm:cxn modelId="{3F432385-71D7-4FB0-A707-BC69728397D0}" type="presParOf" srcId="{3D00B0F7-3D0C-48BF-88CA-454C5C90DDBE}" destId="{BCB5508D-F878-4156-8361-16C0E7ABB82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D1776E-4B18-4166-A2BA-22473D170B11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B06712-8317-4E1C-98F3-B7C0860BB5D4}">
      <dgm:prSet phldrT="[Текст]" custT="1"/>
      <dgm:spPr/>
      <dgm:t>
        <a:bodyPr/>
        <a:lstStyle/>
        <a:p>
          <a:r>
            <a:rPr lang="uk-UA" sz="3200" dirty="0" smtClean="0"/>
            <a:t>Функції карт:</a:t>
          </a:r>
          <a:endParaRPr lang="ru-RU" sz="3200" dirty="0"/>
        </a:p>
      </dgm:t>
    </dgm:pt>
    <dgm:pt modelId="{BDD05621-A23F-4F4D-83A3-D67542823592}" type="parTrans" cxnId="{6113CB86-BD0F-4946-ACB1-2AF51C5BFAE2}">
      <dgm:prSet/>
      <dgm:spPr/>
      <dgm:t>
        <a:bodyPr/>
        <a:lstStyle/>
        <a:p>
          <a:endParaRPr lang="ru-RU"/>
        </a:p>
      </dgm:t>
    </dgm:pt>
    <dgm:pt modelId="{E403459C-A9CC-4ED8-A1B8-CB5C2C9DAD76}" type="sibTrans" cxnId="{6113CB86-BD0F-4946-ACB1-2AF51C5BFAE2}">
      <dgm:prSet/>
      <dgm:spPr/>
      <dgm:t>
        <a:bodyPr/>
        <a:lstStyle/>
        <a:p>
          <a:endParaRPr lang="ru-RU"/>
        </a:p>
      </dgm:t>
    </dgm:pt>
    <dgm:pt modelId="{B857D538-FFF4-44B1-B0A9-1765DDFB0823}">
      <dgm:prSet phldrT="[Текст]" custT="1"/>
      <dgm:spPr/>
      <dgm:t>
        <a:bodyPr/>
        <a:lstStyle/>
        <a:p>
          <a:r>
            <a:rPr lang="uk-UA" sz="2000" dirty="0" smtClean="0"/>
            <a:t>дає можливість розглядати причино-наслідкові зв'язки.</a:t>
          </a:r>
          <a:endParaRPr lang="ru-RU" sz="2000" dirty="0"/>
        </a:p>
      </dgm:t>
    </dgm:pt>
    <dgm:pt modelId="{31B43915-39B1-4A3E-AD5B-6A8F0F756D43}" type="parTrans" cxnId="{7E1E1C2F-51F8-4B69-9378-6E24DF8C7CA3}">
      <dgm:prSet/>
      <dgm:spPr/>
      <dgm:t>
        <a:bodyPr/>
        <a:lstStyle/>
        <a:p>
          <a:endParaRPr lang="ru-RU"/>
        </a:p>
      </dgm:t>
    </dgm:pt>
    <dgm:pt modelId="{F6C50936-D56B-4206-B6B3-6BD892991248}" type="sibTrans" cxnId="{7E1E1C2F-51F8-4B69-9378-6E24DF8C7CA3}">
      <dgm:prSet/>
      <dgm:spPr/>
      <dgm:t>
        <a:bodyPr/>
        <a:lstStyle/>
        <a:p>
          <a:endParaRPr lang="ru-RU"/>
        </a:p>
      </dgm:t>
    </dgm:pt>
    <dgm:pt modelId="{AD3CE6BF-5ED4-4E0F-B5BB-FAA8C03AF91C}">
      <dgm:prSet phldrT="[Текст]" custT="1"/>
      <dgm:spPr/>
      <dgm:t>
        <a:bodyPr/>
        <a:lstStyle/>
        <a:p>
          <a:r>
            <a:rPr lang="uk-UA" sz="2000" dirty="0" smtClean="0"/>
            <a:t>допомагає узагальнити і систематизувати матеріал.</a:t>
          </a:r>
          <a:endParaRPr lang="ru-RU" sz="2000" dirty="0"/>
        </a:p>
      </dgm:t>
    </dgm:pt>
    <dgm:pt modelId="{57420D1E-F19B-4642-960F-9DD7BFEB879A}" type="parTrans" cxnId="{DE89B146-5FDE-4717-A2DA-6105B6523B92}">
      <dgm:prSet/>
      <dgm:spPr/>
      <dgm:t>
        <a:bodyPr/>
        <a:lstStyle/>
        <a:p>
          <a:endParaRPr lang="ru-RU"/>
        </a:p>
      </dgm:t>
    </dgm:pt>
    <dgm:pt modelId="{D10D8284-039E-4454-982F-64146828859E}" type="sibTrans" cxnId="{DE89B146-5FDE-4717-A2DA-6105B6523B92}">
      <dgm:prSet/>
      <dgm:spPr/>
      <dgm:t>
        <a:bodyPr/>
        <a:lstStyle/>
        <a:p>
          <a:endParaRPr lang="ru-RU"/>
        </a:p>
      </dgm:t>
    </dgm:pt>
    <dgm:pt modelId="{8B81AA0E-0FBC-44EE-B6CC-5210CDB2ACE1}">
      <dgm:prSet phldrT="[Текст]" custT="1"/>
      <dgm:spPr/>
      <dgm:t>
        <a:bodyPr/>
        <a:lstStyle/>
        <a:p>
          <a:r>
            <a:rPr lang="uk-UA" sz="2000" dirty="0" smtClean="0"/>
            <a:t>дає можливість простежити динаміку</a:t>
          </a:r>
          <a:endParaRPr lang="ru-RU" sz="2000" dirty="0"/>
        </a:p>
      </dgm:t>
    </dgm:pt>
    <dgm:pt modelId="{E0204DCB-7CDA-4337-84BE-CE1CDA72F2E5}" type="parTrans" cxnId="{0896D33A-4716-4805-A84F-96A9831E2909}">
      <dgm:prSet/>
      <dgm:spPr/>
      <dgm:t>
        <a:bodyPr/>
        <a:lstStyle/>
        <a:p>
          <a:endParaRPr lang="ru-RU"/>
        </a:p>
      </dgm:t>
    </dgm:pt>
    <dgm:pt modelId="{CBB64B3F-6F1D-4420-A050-483168DB49F4}" type="sibTrans" cxnId="{0896D33A-4716-4805-A84F-96A9831E2909}">
      <dgm:prSet/>
      <dgm:spPr/>
      <dgm:t>
        <a:bodyPr/>
        <a:lstStyle/>
        <a:p>
          <a:endParaRPr lang="ru-RU"/>
        </a:p>
      </dgm:t>
    </dgm:pt>
    <dgm:pt modelId="{DB8CBDD8-7FE5-4DBF-9DCC-BD76FCEED84B}">
      <dgm:prSet phldrT="[Текст]" custT="1"/>
      <dgm:spPr/>
      <dgm:t>
        <a:bodyPr/>
        <a:lstStyle/>
        <a:p>
          <a:r>
            <a:rPr lang="uk-UA" sz="2000" dirty="0" smtClean="0"/>
            <a:t>дає можливість закріпити і повторити матеріал</a:t>
          </a:r>
          <a:endParaRPr lang="ru-RU" sz="2000" dirty="0"/>
        </a:p>
      </dgm:t>
    </dgm:pt>
    <dgm:pt modelId="{CB61CEFA-4352-4D8C-A876-29BE02198A99}" type="parTrans" cxnId="{CC9C2756-E25B-4A5E-B90A-C09BCAD23FEE}">
      <dgm:prSet/>
      <dgm:spPr/>
      <dgm:t>
        <a:bodyPr/>
        <a:lstStyle/>
        <a:p>
          <a:endParaRPr lang="ru-RU"/>
        </a:p>
      </dgm:t>
    </dgm:pt>
    <dgm:pt modelId="{8AE58E57-D639-4736-8C40-2BC3E21D0614}" type="sibTrans" cxnId="{CC9C2756-E25B-4A5E-B90A-C09BCAD23FEE}">
      <dgm:prSet/>
      <dgm:spPr/>
      <dgm:t>
        <a:bodyPr/>
        <a:lstStyle/>
        <a:p>
          <a:endParaRPr lang="ru-RU"/>
        </a:p>
      </dgm:t>
    </dgm:pt>
    <dgm:pt modelId="{99A98DE2-3529-41EC-8DA6-3D1D3EA271CB}" type="pres">
      <dgm:prSet presAssocID="{22D1776E-4B18-4166-A2BA-22473D170B1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8894AF-EF37-4D3B-A672-03A2E534BD6F}" type="pres">
      <dgm:prSet presAssocID="{D3B06712-8317-4E1C-98F3-B7C0860BB5D4}" presName="root1" presStyleCnt="0"/>
      <dgm:spPr/>
    </dgm:pt>
    <dgm:pt modelId="{CCEB18A0-85C8-4F76-847A-FEC9A8FF7FBA}" type="pres">
      <dgm:prSet presAssocID="{D3B06712-8317-4E1C-98F3-B7C0860BB5D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ED91C1-916B-4E96-A3F6-FA481AF9BE90}" type="pres">
      <dgm:prSet presAssocID="{D3B06712-8317-4E1C-98F3-B7C0860BB5D4}" presName="level2hierChild" presStyleCnt="0"/>
      <dgm:spPr/>
    </dgm:pt>
    <dgm:pt modelId="{774230BF-F6B1-466D-A2F8-7F7ECAD4BA19}" type="pres">
      <dgm:prSet presAssocID="{31B43915-39B1-4A3E-AD5B-6A8F0F756D43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07B83934-1AC3-4ADF-B77B-EBA662DE55B0}" type="pres">
      <dgm:prSet presAssocID="{31B43915-39B1-4A3E-AD5B-6A8F0F756D43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BA4B7B4-3F48-4685-BEEB-82A06C2387C5}" type="pres">
      <dgm:prSet presAssocID="{B857D538-FFF4-44B1-B0A9-1765DDFB0823}" presName="root2" presStyleCnt="0"/>
      <dgm:spPr/>
    </dgm:pt>
    <dgm:pt modelId="{36D36189-90E6-4A7B-9590-A4547925B74B}" type="pres">
      <dgm:prSet presAssocID="{B857D538-FFF4-44B1-B0A9-1765DDFB0823}" presName="LevelTwoTextNode" presStyleLbl="node2" presStyleIdx="0" presStyleCnt="4" custScaleX="134565" custScaleY="259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9566D7-A593-4CB9-A3FE-EE33E69378B7}" type="pres">
      <dgm:prSet presAssocID="{B857D538-FFF4-44B1-B0A9-1765DDFB0823}" presName="level3hierChild" presStyleCnt="0"/>
      <dgm:spPr/>
    </dgm:pt>
    <dgm:pt modelId="{C0EE4CB8-750E-4B8E-ADBA-64ACDE5EC887}" type="pres">
      <dgm:prSet presAssocID="{57420D1E-F19B-4642-960F-9DD7BFEB879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69B67F50-43F1-48AE-90B8-032956ECEB75}" type="pres">
      <dgm:prSet presAssocID="{57420D1E-F19B-4642-960F-9DD7BFEB879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585AB1CF-DC83-41A6-8A8B-198C72520CFF}" type="pres">
      <dgm:prSet presAssocID="{AD3CE6BF-5ED4-4E0F-B5BB-FAA8C03AF91C}" presName="root2" presStyleCnt="0"/>
      <dgm:spPr/>
    </dgm:pt>
    <dgm:pt modelId="{56351316-E284-4828-8A08-A32B51385DEB}" type="pres">
      <dgm:prSet presAssocID="{AD3CE6BF-5ED4-4E0F-B5BB-FAA8C03AF91C}" presName="LevelTwoTextNode" presStyleLbl="node2" presStyleIdx="1" presStyleCnt="4" custScaleX="125516" custScaleY="2167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79E8C6-2B38-4B38-BA64-2A6F59E8DFF6}" type="pres">
      <dgm:prSet presAssocID="{AD3CE6BF-5ED4-4E0F-B5BB-FAA8C03AF91C}" presName="level3hierChild" presStyleCnt="0"/>
      <dgm:spPr/>
    </dgm:pt>
    <dgm:pt modelId="{6AA6C8BC-3E8E-4815-B158-20E304C5F252}" type="pres">
      <dgm:prSet presAssocID="{E0204DCB-7CDA-4337-84BE-CE1CDA72F2E5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3B072521-5ED6-48B3-A096-00E0B87C6ED6}" type="pres">
      <dgm:prSet presAssocID="{E0204DCB-7CDA-4337-84BE-CE1CDA72F2E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05BC15A6-C7F9-4EBA-B764-B19ADA14F6A8}" type="pres">
      <dgm:prSet presAssocID="{8B81AA0E-0FBC-44EE-B6CC-5210CDB2ACE1}" presName="root2" presStyleCnt="0"/>
      <dgm:spPr/>
    </dgm:pt>
    <dgm:pt modelId="{56274744-3836-4D86-8658-A79FD57DC04F}" type="pres">
      <dgm:prSet presAssocID="{8B81AA0E-0FBC-44EE-B6CC-5210CDB2ACE1}" presName="LevelTwoTextNode" presStyleLbl="node2" presStyleIdx="2" presStyleCnt="4" custScaleX="124201" custScaleY="201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D744B3-50BE-42DD-890C-2062F69B8203}" type="pres">
      <dgm:prSet presAssocID="{8B81AA0E-0FBC-44EE-B6CC-5210CDB2ACE1}" presName="level3hierChild" presStyleCnt="0"/>
      <dgm:spPr/>
    </dgm:pt>
    <dgm:pt modelId="{5C6E1514-8FDB-4C4D-8BE0-1CE27511C56D}" type="pres">
      <dgm:prSet presAssocID="{CB61CEFA-4352-4D8C-A876-29BE02198A99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68B6B1E-1316-4DF8-997C-64D310DD1BD6}" type="pres">
      <dgm:prSet presAssocID="{CB61CEFA-4352-4D8C-A876-29BE02198A9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6CCD5D7-C4D2-440D-BAEB-8409E682FAEF}" type="pres">
      <dgm:prSet presAssocID="{DB8CBDD8-7FE5-4DBF-9DCC-BD76FCEED84B}" presName="root2" presStyleCnt="0"/>
      <dgm:spPr/>
    </dgm:pt>
    <dgm:pt modelId="{22BCC6F9-5660-4F6E-88E2-6A03D345FDA2}" type="pres">
      <dgm:prSet presAssocID="{DB8CBDD8-7FE5-4DBF-9DCC-BD76FCEED84B}" presName="LevelTwoTextNode" presStyleLbl="node2" presStyleIdx="3" presStyleCnt="4" custScaleX="139667" custScaleY="2469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8E611E-8193-4218-B637-F8DFC6971EA0}" type="pres">
      <dgm:prSet presAssocID="{DB8CBDD8-7FE5-4DBF-9DCC-BD76FCEED84B}" presName="level3hierChild" presStyleCnt="0"/>
      <dgm:spPr/>
    </dgm:pt>
  </dgm:ptLst>
  <dgm:cxnLst>
    <dgm:cxn modelId="{6F26BF56-195B-4AED-BD66-343887A17D7A}" type="presOf" srcId="{22D1776E-4B18-4166-A2BA-22473D170B11}" destId="{99A98DE2-3529-41EC-8DA6-3D1D3EA271CB}" srcOrd="0" destOrd="0" presId="urn:microsoft.com/office/officeart/2008/layout/HorizontalMultiLevelHierarchy"/>
    <dgm:cxn modelId="{0896D33A-4716-4805-A84F-96A9831E2909}" srcId="{D3B06712-8317-4E1C-98F3-B7C0860BB5D4}" destId="{8B81AA0E-0FBC-44EE-B6CC-5210CDB2ACE1}" srcOrd="2" destOrd="0" parTransId="{E0204DCB-7CDA-4337-84BE-CE1CDA72F2E5}" sibTransId="{CBB64B3F-6F1D-4420-A050-483168DB49F4}"/>
    <dgm:cxn modelId="{9742EAFC-009C-4B8D-A001-4EC860A814BF}" type="presOf" srcId="{CB61CEFA-4352-4D8C-A876-29BE02198A99}" destId="{5C6E1514-8FDB-4C4D-8BE0-1CE27511C56D}" srcOrd="0" destOrd="0" presId="urn:microsoft.com/office/officeart/2008/layout/HorizontalMultiLevelHierarchy"/>
    <dgm:cxn modelId="{7E1E1C2F-51F8-4B69-9378-6E24DF8C7CA3}" srcId="{D3B06712-8317-4E1C-98F3-B7C0860BB5D4}" destId="{B857D538-FFF4-44B1-B0A9-1765DDFB0823}" srcOrd="0" destOrd="0" parTransId="{31B43915-39B1-4A3E-AD5B-6A8F0F756D43}" sibTransId="{F6C50936-D56B-4206-B6B3-6BD892991248}"/>
    <dgm:cxn modelId="{64CDC85E-D403-49BE-8C86-09AC5639FBEE}" type="presOf" srcId="{8B81AA0E-0FBC-44EE-B6CC-5210CDB2ACE1}" destId="{56274744-3836-4D86-8658-A79FD57DC04F}" srcOrd="0" destOrd="0" presId="urn:microsoft.com/office/officeart/2008/layout/HorizontalMultiLevelHierarchy"/>
    <dgm:cxn modelId="{6113CB86-BD0F-4946-ACB1-2AF51C5BFAE2}" srcId="{22D1776E-4B18-4166-A2BA-22473D170B11}" destId="{D3B06712-8317-4E1C-98F3-B7C0860BB5D4}" srcOrd="0" destOrd="0" parTransId="{BDD05621-A23F-4F4D-83A3-D67542823592}" sibTransId="{E403459C-A9CC-4ED8-A1B8-CB5C2C9DAD76}"/>
    <dgm:cxn modelId="{D3579E54-AE3E-4EE2-8DE5-F5EEAF2B9921}" type="presOf" srcId="{E0204DCB-7CDA-4337-84BE-CE1CDA72F2E5}" destId="{6AA6C8BC-3E8E-4815-B158-20E304C5F252}" srcOrd="0" destOrd="0" presId="urn:microsoft.com/office/officeart/2008/layout/HorizontalMultiLevelHierarchy"/>
    <dgm:cxn modelId="{A88A0A90-6909-4F0A-9B21-8127BB8D6400}" type="presOf" srcId="{AD3CE6BF-5ED4-4E0F-B5BB-FAA8C03AF91C}" destId="{56351316-E284-4828-8A08-A32B51385DEB}" srcOrd="0" destOrd="0" presId="urn:microsoft.com/office/officeart/2008/layout/HorizontalMultiLevelHierarchy"/>
    <dgm:cxn modelId="{D44C89E3-191F-4D90-BB98-5F18549A0F16}" type="presOf" srcId="{57420D1E-F19B-4642-960F-9DD7BFEB879A}" destId="{69B67F50-43F1-48AE-90B8-032956ECEB75}" srcOrd="1" destOrd="0" presId="urn:microsoft.com/office/officeart/2008/layout/HorizontalMultiLevelHierarchy"/>
    <dgm:cxn modelId="{8CF8B47D-B346-486F-AFAC-1C211B6AC6A9}" type="presOf" srcId="{E0204DCB-7CDA-4337-84BE-CE1CDA72F2E5}" destId="{3B072521-5ED6-48B3-A096-00E0B87C6ED6}" srcOrd="1" destOrd="0" presId="urn:microsoft.com/office/officeart/2008/layout/HorizontalMultiLevelHierarchy"/>
    <dgm:cxn modelId="{580AD47D-96D1-4FA7-AD76-DF705090B453}" type="presOf" srcId="{DB8CBDD8-7FE5-4DBF-9DCC-BD76FCEED84B}" destId="{22BCC6F9-5660-4F6E-88E2-6A03D345FDA2}" srcOrd="0" destOrd="0" presId="urn:microsoft.com/office/officeart/2008/layout/HorizontalMultiLevelHierarchy"/>
    <dgm:cxn modelId="{EF032847-B90B-4EAF-99F2-78BBEBA2CF90}" type="presOf" srcId="{CB61CEFA-4352-4D8C-A876-29BE02198A99}" destId="{568B6B1E-1316-4DF8-997C-64D310DD1BD6}" srcOrd="1" destOrd="0" presId="urn:microsoft.com/office/officeart/2008/layout/HorizontalMultiLevelHierarchy"/>
    <dgm:cxn modelId="{50E1B1FB-83C3-4ADD-ACC8-EAAB1651CD66}" type="presOf" srcId="{31B43915-39B1-4A3E-AD5B-6A8F0F756D43}" destId="{774230BF-F6B1-466D-A2F8-7F7ECAD4BA19}" srcOrd="0" destOrd="0" presId="urn:microsoft.com/office/officeart/2008/layout/HorizontalMultiLevelHierarchy"/>
    <dgm:cxn modelId="{26016ECF-DD3F-4ED0-84C5-47629E564058}" type="presOf" srcId="{D3B06712-8317-4E1C-98F3-B7C0860BB5D4}" destId="{CCEB18A0-85C8-4F76-847A-FEC9A8FF7FBA}" srcOrd="0" destOrd="0" presId="urn:microsoft.com/office/officeart/2008/layout/HorizontalMultiLevelHierarchy"/>
    <dgm:cxn modelId="{373A9CA4-3594-4078-8553-2978AB005A9B}" type="presOf" srcId="{31B43915-39B1-4A3E-AD5B-6A8F0F756D43}" destId="{07B83934-1AC3-4ADF-B77B-EBA662DE55B0}" srcOrd="1" destOrd="0" presId="urn:microsoft.com/office/officeart/2008/layout/HorizontalMultiLevelHierarchy"/>
    <dgm:cxn modelId="{CC9C2756-E25B-4A5E-B90A-C09BCAD23FEE}" srcId="{D3B06712-8317-4E1C-98F3-B7C0860BB5D4}" destId="{DB8CBDD8-7FE5-4DBF-9DCC-BD76FCEED84B}" srcOrd="3" destOrd="0" parTransId="{CB61CEFA-4352-4D8C-A876-29BE02198A99}" sibTransId="{8AE58E57-D639-4736-8C40-2BC3E21D0614}"/>
    <dgm:cxn modelId="{43DFBD38-C1A4-48A0-B2E6-3347455A9B39}" type="presOf" srcId="{57420D1E-F19B-4642-960F-9DD7BFEB879A}" destId="{C0EE4CB8-750E-4B8E-ADBA-64ACDE5EC887}" srcOrd="0" destOrd="0" presId="urn:microsoft.com/office/officeart/2008/layout/HorizontalMultiLevelHierarchy"/>
    <dgm:cxn modelId="{DE89B146-5FDE-4717-A2DA-6105B6523B92}" srcId="{D3B06712-8317-4E1C-98F3-B7C0860BB5D4}" destId="{AD3CE6BF-5ED4-4E0F-B5BB-FAA8C03AF91C}" srcOrd="1" destOrd="0" parTransId="{57420D1E-F19B-4642-960F-9DD7BFEB879A}" sibTransId="{D10D8284-039E-4454-982F-64146828859E}"/>
    <dgm:cxn modelId="{26BC73CF-BCED-40EB-A3C6-3F3375FD4A8F}" type="presOf" srcId="{B857D538-FFF4-44B1-B0A9-1765DDFB0823}" destId="{36D36189-90E6-4A7B-9590-A4547925B74B}" srcOrd="0" destOrd="0" presId="urn:microsoft.com/office/officeart/2008/layout/HorizontalMultiLevelHierarchy"/>
    <dgm:cxn modelId="{59230427-C07A-4284-BAF6-45836CA089CB}" type="presParOf" srcId="{99A98DE2-3529-41EC-8DA6-3D1D3EA271CB}" destId="{4B8894AF-EF37-4D3B-A672-03A2E534BD6F}" srcOrd="0" destOrd="0" presId="urn:microsoft.com/office/officeart/2008/layout/HorizontalMultiLevelHierarchy"/>
    <dgm:cxn modelId="{26B65A48-91A4-4338-992A-3CC149911E76}" type="presParOf" srcId="{4B8894AF-EF37-4D3B-A672-03A2E534BD6F}" destId="{CCEB18A0-85C8-4F76-847A-FEC9A8FF7FBA}" srcOrd="0" destOrd="0" presId="urn:microsoft.com/office/officeart/2008/layout/HorizontalMultiLevelHierarchy"/>
    <dgm:cxn modelId="{0A51E2B9-6C8E-4DDD-ABEF-AB152B7D7379}" type="presParOf" srcId="{4B8894AF-EF37-4D3B-A672-03A2E534BD6F}" destId="{ADED91C1-916B-4E96-A3F6-FA481AF9BE90}" srcOrd="1" destOrd="0" presId="urn:microsoft.com/office/officeart/2008/layout/HorizontalMultiLevelHierarchy"/>
    <dgm:cxn modelId="{D358B64D-EC1D-4C44-BF4C-9C7373E27CD6}" type="presParOf" srcId="{ADED91C1-916B-4E96-A3F6-FA481AF9BE90}" destId="{774230BF-F6B1-466D-A2F8-7F7ECAD4BA19}" srcOrd="0" destOrd="0" presId="urn:microsoft.com/office/officeart/2008/layout/HorizontalMultiLevelHierarchy"/>
    <dgm:cxn modelId="{60A2455D-10C0-4F96-8797-973B3E5A3E90}" type="presParOf" srcId="{774230BF-F6B1-466D-A2F8-7F7ECAD4BA19}" destId="{07B83934-1AC3-4ADF-B77B-EBA662DE55B0}" srcOrd="0" destOrd="0" presId="urn:microsoft.com/office/officeart/2008/layout/HorizontalMultiLevelHierarchy"/>
    <dgm:cxn modelId="{02B32D89-C5F8-4E16-BC15-35DD24801035}" type="presParOf" srcId="{ADED91C1-916B-4E96-A3F6-FA481AF9BE90}" destId="{BBA4B7B4-3F48-4685-BEEB-82A06C2387C5}" srcOrd="1" destOrd="0" presId="urn:microsoft.com/office/officeart/2008/layout/HorizontalMultiLevelHierarchy"/>
    <dgm:cxn modelId="{F44C2DE1-EAED-4052-AB0C-98DD89BB0B74}" type="presParOf" srcId="{BBA4B7B4-3F48-4685-BEEB-82A06C2387C5}" destId="{36D36189-90E6-4A7B-9590-A4547925B74B}" srcOrd="0" destOrd="0" presId="urn:microsoft.com/office/officeart/2008/layout/HorizontalMultiLevelHierarchy"/>
    <dgm:cxn modelId="{6746371C-FDCC-4C33-9F2E-7DB7959A86FA}" type="presParOf" srcId="{BBA4B7B4-3F48-4685-BEEB-82A06C2387C5}" destId="{189566D7-A593-4CB9-A3FE-EE33E69378B7}" srcOrd="1" destOrd="0" presId="urn:microsoft.com/office/officeart/2008/layout/HorizontalMultiLevelHierarchy"/>
    <dgm:cxn modelId="{CF0AA6B0-F847-48AE-86DD-CB6C8AC80C7B}" type="presParOf" srcId="{ADED91C1-916B-4E96-A3F6-FA481AF9BE90}" destId="{C0EE4CB8-750E-4B8E-ADBA-64ACDE5EC887}" srcOrd="2" destOrd="0" presId="urn:microsoft.com/office/officeart/2008/layout/HorizontalMultiLevelHierarchy"/>
    <dgm:cxn modelId="{FC081CC5-4417-45DA-B196-55BDA70AB634}" type="presParOf" srcId="{C0EE4CB8-750E-4B8E-ADBA-64ACDE5EC887}" destId="{69B67F50-43F1-48AE-90B8-032956ECEB75}" srcOrd="0" destOrd="0" presId="urn:microsoft.com/office/officeart/2008/layout/HorizontalMultiLevelHierarchy"/>
    <dgm:cxn modelId="{541B9634-19DC-49E8-A0E4-9EC03F4038E5}" type="presParOf" srcId="{ADED91C1-916B-4E96-A3F6-FA481AF9BE90}" destId="{585AB1CF-DC83-41A6-8A8B-198C72520CFF}" srcOrd="3" destOrd="0" presId="urn:microsoft.com/office/officeart/2008/layout/HorizontalMultiLevelHierarchy"/>
    <dgm:cxn modelId="{FD5697EC-C083-4756-AD18-42D5354AB7A6}" type="presParOf" srcId="{585AB1CF-DC83-41A6-8A8B-198C72520CFF}" destId="{56351316-E284-4828-8A08-A32B51385DEB}" srcOrd="0" destOrd="0" presId="urn:microsoft.com/office/officeart/2008/layout/HorizontalMultiLevelHierarchy"/>
    <dgm:cxn modelId="{904F794A-24F4-46F9-8A03-28F409F79D1D}" type="presParOf" srcId="{585AB1CF-DC83-41A6-8A8B-198C72520CFF}" destId="{F679E8C6-2B38-4B38-BA64-2A6F59E8DFF6}" srcOrd="1" destOrd="0" presId="urn:microsoft.com/office/officeart/2008/layout/HorizontalMultiLevelHierarchy"/>
    <dgm:cxn modelId="{881EE400-1B52-441A-9C63-44478553BB10}" type="presParOf" srcId="{ADED91C1-916B-4E96-A3F6-FA481AF9BE90}" destId="{6AA6C8BC-3E8E-4815-B158-20E304C5F252}" srcOrd="4" destOrd="0" presId="urn:microsoft.com/office/officeart/2008/layout/HorizontalMultiLevelHierarchy"/>
    <dgm:cxn modelId="{6A8871CE-6158-492A-9D22-5B38A6501308}" type="presParOf" srcId="{6AA6C8BC-3E8E-4815-B158-20E304C5F252}" destId="{3B072521-5ED6-48B3-A096-00E0B87C6ED6}" srcOrd="0" destOrd="0" presId="urn:microsoft.com/office/officeart/2008/layout/HorizontalMultiLevelHierarchy"/>
    <dgm:cxn modelId="{3B33DEEE-332E-4FA8-AF63-362D7C60290F}" type="presParOf" srcId="{ADED91C1-916B-4E96-A3F6-FA481AF9BE90}" destId="{05BC15A6-C7F9-4EBA-B764-B19ADA14F6A8}" srcOrd="5" destOrd="0" presId="urn:microsoft.com/office/officeart/2008/layout/HorizontalMultiLevelHierarchy"/>
    <dgm:cxn modelId="{6EF48EA2-0217-4AB0-B70C-7BAB4969D46A}" type="presParOf" srcId="{05BC15A6-C7F9-4EBA-B764-B19ADA14F6A8}" destId="{56274744-3836-4D86-8658-A79FD57DC04F}" srcOrd="0" destOrd="0" presId="urn:microsoft.com/office/officeart/2008/layout/HorizontalMultiLevelHierarchy"/>
    <dgm:cxn modelId="{B6A88BE8-EB4C-4E14-8807-7AE866FF3995}" type="presParOf" srcId="{05BC15A6-C7F9-4EBA-B764-B19ADA14F6A8}" destId="{3DD744B3-50BE-42DD-890C-2062F69B8203}" srcOrd="1" destOrd="0" presId="urn:microsoft.com/office/officeart/2008/layout/HorizontalMultiLevelHierarchy"/>
    <dgm:cxn modelId="{205E1949-18F4-4228-BF0D-8C945C6D3AB1}" type="presParOf" srcId="{ADED91C1-916B-4E96-A3F6-FA481AF9BE90}" destId="{5C6E1514-8FDB-4C4D-8BE0-1CE27511C56D}" srcOrd="6" destOrd="0" presId="urn:microsoft.com/office/officeart/2008/layout/HorizontalMultiLevelHierarchy"/>
    <dgm:cxn modelId="{415DD133-3946-42A0-A750-F7EC4B2E8EEE}" type="presParOf" srcId="{5C6E1514-8FDB-4C4D-8BE0-1CE27511C56D}" destId="{568B6B1E-1316-4DF8-997C-64D310DD1BD6}" srcOrd="0" destOrd="0" presId="urn:microsoft.com/office/officeart/2008/layout/HorizontalMultiLevelHierarchy"/>
    <dgm:cxn modelId="{58057B8B-CFA1-461A-BA57-72F5BB7DC33B}" type="presParOf" srcId="{ADED91C1-916B-4E96-A3F6-FA481AF9BE90}" destId="{E6CCD5D7-C4D2-440D-BAEB-8409E682FAEF}" srcOrd="7" destOrd="0" presId="urn:microsoft.com/office/officeart/2008/layout/HorizontalMultiLevelHierarchy"/>
    <dgm:cxn modelId="{2B00BCD4-47A7-4B6C-893F-FD288C63DECD}" type="presParOf" srcId="{E6CCD5D7-C4D2-440D-BAEB-8409E682FAEF}" destId="{22BCC6F9-5660-4F6E-88E2-6A03D345FDA2}" srcOrd="0" destOrd="0" presId="urn:microsoft.com/office/officeart/2008/layout/HorizontalMultiLevelHierarchy"/>
    <dgm:cxn modelId="{C4379FD0-1B7C-4F37-A365-61BE2FA18886}" type="presParOf" srcId="{E6CCD5D7-C4D2-440D-BAEB-8409E682FAEF}" destId="{F48E611E-8193-4218-B637-F8DFC6971EA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3F4D34-6931-4488-9B1D-643176E7B50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  <dgm:t>
        <a:bodyPr/>
        <a:lstStyle/>
        <a:p>
          <a:endParaRPr lang="ru-RU"/>
        </a:p>
      </dgm:t>
    </dgm:pt>
    <dgm:pt modelId="{76448E89-A535-4D32-8CC3-19F3B4103AD0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dirty="0" smtClean="0"/>
            <a:t>В залежності від змісту виділяють види карт:</a:t>
          </a:r>
          <a:endParaRPr lang="ru-RU" dirty="0"/>
        </a:p>
      </dgm:t>
    </dgm:pt>
    <dgm:pt modelId="{EC128054-B7CD-496D-BBA3-07DF05028405}" type="parTrans" cxnId="{E6E294B7-A775-44C7-BF33-AD95F96074EF}">
      <dgm:prSet/>
      <dgm:spPr/>
      <dgm:t>
        <a:bodyPr/>
        <a:lstStyle/>
        <a:p>
          <a:endParaRPr lang="ru-RU"/>
        </a:p>
      </dgm:t>
    </dgm:pt>
    <dgm:pt modelId="{5944DE5A-3173-430E-9599-9334BFA724BD}" type="sibTrans" cxnId="{E6E294B7-A775-44C7-BF33-AD95F96074EF}">
      <dgm:prSet/>
      <dgm:spPr/>
      <dgm:t>
        <a:bodyPr/>
        <a:lstStyle/>
        <a:p>
          <a:endParaRPr lang="ru-RU"/>
        </a:p>
      </dgm:t>
    </dgm:pt>
    <dgm:pt modelId="{93B391EB-93AF-49DE-BB37-702A5EC74FF1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dirty="0" smtClean="0"/>
            <a:t>Загальні</a:t>
          </a:r>
          <a:endParaRPr lang="ru-RU" dirty="0"/>
        </a:p>
      </dgm:t>
    </dgm:pt>
    <dgm:pt modelId="{D981D0BE-D026-490D-8537-80181A65ED0E}" type="parTrans" cxnId="{3339EEFD-133F-4873-BEFB-4764ECAE549B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9EFB0EB3-F04F-4381-926A-C34E095129EC}" type="sibTrans" cxnId="{3339EEFD-133F-4873-BEFB-4764ECAE549B}">
      <dgm:prSet/>
      <dgm:spPr/>
      <dgm:t>
        <a:bodyPr/>
        <a:lstStyle/>
        <a:p>
          <a:endParaRPr lang="ru-RU"/>
        </a:p>
      </dgm:t>
    </dgm:pt>
    <dgm:pt modelId="{C2AF8E4C-46FD-4EE8-AEC1-A3D94B7348D2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dirty="0" smtClean="0"/>
            <a:t>Оглядові</a:t>
          </a:r>
          <a:endParaRPr lang="ru-RU" dirty="0"/>
        </a:p>
      </dgm:t>
    </dgm:pt>
    <dgm:pt modelId="{C192C2C5-6CAC-4F44-8285-6B673C3FCBD1}" type="parTrans" cxnId="{5206A6E1-9754-476F-9EAB-6D749DBFFCB2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41549ED4-5F5D-498E-8546-65C3C6E032D0}" type="sibTrans" cxnId="{5206A6E1-9754-476F-9EAB-6D749DBFFCB2}">
      <dgm:prSet/>
      <dgm:spPr/>
      <dgm:t>
        <a:bodyPr/>
        <a:lstStyle/>
        <a:p>
          <a:endParaRPr lang="ru-RU"/>
        </a:p>
      </dgm:t>
    </dgm:pt>
    <dgm:pt modelId="{8C75FBFB-6C08-4313-9E9A-6186F26F8933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dirty="0" smtClean="0"/>
            <a:t>Тематичні</a:t>
          </a:r>
          <a:endParaRPr lang="ru-RU" dirty="0"/>
        </a:p>
      </dgm:t>
    </dgm:pt>
    <dgm:pt modelId="{A8325E65-239F-4B9B-BEAF-39BE08838E11}" type="parTrans" cxnId="{D8A26191-2016-4273-A895-82C3FD852A18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FCC37F0B-8FD4-45DC-8DBF-8AA6B30164D1}" type="sibTrans" cxnId="{D8A26191-2016-4273-A895-82C3FD852A18}">
      <dgm:prSet/>
      <dgm:spPr/>
      <dgm:t>
        <a:bodyPr/>
        <a:lstStyle/>
        <a:p>
          <a:endParaRPr lang="ru-RU"/>
        </a:p>
      </dgm:t>
    </dgm:pt>
    <dgm:pt modelId="{F5A78F3D-4FA7-45D5-A24C-17FD03CFB85C}">
      <dgm:prSet phldrT="[Текст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dirty="0" smtClean="0"/>
            <a:t>Схематичні</a:t>
          </a:r>
          <a:endParaRPr lang="ru-RU" dirty="0"/>
        </a:p>
      </dgm:t>
    </dgm:pt>
    <dgm:pt modelId="{91360FC3-8CAA-4469-9503-E192E54F329C}" type="parTrans" cxnId="{559884F3-8D79-4113-A74B-9D8419D9345F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45B14F1C-A9B4-4E96-A027-5458789E7E04}" type="sibTrans" cxnId="{559884F3-8D79-4113-A74B-9D8419D9345F}">
      <dgm:prSet/>
      <dgm:spPr/>
      <dgm:t>
        <a:bodyPr/>
        <a:lstStyle/>
        <a:p>
          <a:endParaRPr lang="ru-RU"/>
        </a:p>
      </dgm:t>
    </dgm:pt>
    <dgm:pt modelId="{453E3DBD-67A3-48FA-8A2C-578FFCEAF63A}" type="pres">
      <dgm:prSet presAssocID="{2B3F4D34-6931-4488-9B1D-643176E7B5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A3336A-9EB1-41CE-89A0-74ABF152AE23}" type="pres">
      <dgm:prSet presAssocID="{76448E89-A535-4D32-8CC3-19F3B4103AD0}" presName="hierRoot1" presStyleCnt="0">
        <dgm:presLayoutVars>
          <dgm:hierBranch val="init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9311F994-F9B4-4D21-9941-E26155340C1B}" type="pres">
      <dgm:prSet presAssocID="{76448E89-A535-4D32-8CC3-19F3B4103AD0}" presName="rootComposite1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41D62625-EA5F-4B23-B55A-E100752BD72B}" type="pres">
      <dgm:prSet presAssocID="{76448E89-A535-4D32-8CC3-19F3B4103AD0}" presName="rootText1" presStyleLbl="node0" presStyleIdx="0" presStyleCnt="1" custScaleX="396098" custScaleY="93732" custLinFactNeighborX="-4211" custLinFactNeighborY="-147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ED1C1E-981F-437A-9622-3648859B6E53}" type="pres">
      <dgm:prSet presAssocID="{76448E89-A535-4D32-8CC3-19F3B4103AD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88035EC-C9F0-4851-A728-F9C69D8B0BA4}" type="pres">
      <dgm:prSet presAssocID="{76448E89-A535-4D32-8CC3-19F3B4103AD0}" presName="hierChild2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245B6C54-E080-43D8-8335-427E159D4284}" type="pres">
      <dgm:prSet presAssocID="{D981D0BE-D026-490D-8537-80181A65ED0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1434DB88-504A-4F3D-AD37-DE06B6897435}" type="pres">
      <dgm:prSet presAssocID="{93B391EB-93AF-49DE-BB37-702A5EC74FF1}" presName="hierRoot2" presStyleCnt="0">
        <dgm:presLayoutVars>
          <dgm:hierBranch val="init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BD0622AA-CC76-48B2-AAD9-0970EB7C80F7}" type="pres">
      <dgm:prSet presAssocID="{93B391EB-93AF-49DE-BB37-702A5EC74FF1}" presName="root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ECB617BE-D0BD-4F6C-B58E-535168A873E2}" type="pres">
      <dgm:prSet presAssocID="{93B391EB-93AF-49DE-BB37-702A5EC74FF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471A5D-7D21-4AAA-8077-2304208DEA4C}" type="pres">
      <dgm:prSet presAssocID="{93B391EB-93AF-49DE-BB37-702A5EC74FF1}" presName="rootConnector" presStyleLbl="node2" presStyleIdx="0" presStyleCnt="4"/>
      <dgm:spPr/>
      <dgm:t>
        <a:bodyPr/>
        <a:lstStyle/>
        <a:p>
          <a:endParaRPr lang="ru-RU"/>
        </a:p>
      </dgm:t>
    </dgm:pt>
    <dgm:pt modelId="{7426C262-7E8C-4D0C-A2D7-F457FA946162}" type="pres">
      <dgm:prSet presAssocID="{93B391EB-93AF-49DE-BB37-702A5EC74FF1}" presName="hierChild4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1EE19636-FB2D-4E65-9068-67F285660FEA}" type="pres">
      <dgm:prSet presAssocID="{93B391EB-93AF-49DE-BB37-702A5EC74FF1}" presName="hierChild5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C5E04AF9-71EE-4ABB-9A67-F1E8C146E5A9}" type="pres">
      <dgm:prSet presAssocID="{C192C2C5-6CAC-4F44-8285-6B673C3FCBD1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B1F47F3-9101-422A-A09E-91CAFB09908C}" type="pres">
      <dgm:prSet presAssocID="{C2AF8E4C-46FD-4EE8-AEC1-A3D94B7348D2}" presName="hierRoot2" presStyleCnt="0">
        <dgm:presLayoutVars>
          <dgm:hierBranch val="init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4BCBDC2D-DE7A-4149-A6D9-772EE5A2F8D7}" type="pres">
      <dgm:prSet presAssocID="{C2AF8E4C-46FD-4EE8-AEC1-A3D94B7348D2}" presName="root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1D9AE508-FD82-412E-A912-05C221045BBF}" type="pres">
      <dgm:prSet presAssocID="{C2AF8E4C-46FD-4EE8-AEC1-A3D94B7348D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5FD186-B823-43B2-BA86-C4D76404601B}" type="pres">
      <dgm:prSet presAssocID="{C2AF8E4C-46FD-4EE8-AEC1-A3D94B7348D2}" presName="rootConnector" presStyleLbl="node2" presStyleIdx="1" presStyleCnt="4"/>
      <dgm:spPr/>
      <dgm:t>
        <a:bodyPr/>
        <a:lstStyle/>
        <a:p>
          <a:endParaRPr lang="ru-RU"/>
        </a:p>
      </dgm:t>
    </dgm:pt>
    <dgm:pt modelId="{6391FA42-5758-447F-BD3F-EA1B2137BCFF}" type="pres">
      <dgm:prSet presAssocID="{C2AF8E4C-46FD-4EE8-AEC1-A3D94B7348D2}" presName="hierChild4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97B4BE2A-F271-4B48-BC3F-119DEEDC151F}" type="pres">
      <dgm:prSet presAssocID="{C2AF8E4C-46FD-4EE8-AEC1-A3D94B7348D2}" presName="hierChild5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17D36EFB-F688-4979-AAB0-07A648F0F333}" type="pres">
      <dgm:prSet presAssocID="{A8325E65-239F-4B9B-BEAF-39BE08838E1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574FA68-CC2F-4AEB-A84F-434B76E50840}" type="pres">
      <dgm:prSet presAssocID="{8C75FBFB-6C08-4313-9E9A-6186F26F8933}" presName="hierRoot2" presStyleCnt="0">
        <dgm:presLayoutVars>
          <dgm:hierBranch val="init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D08C33EF-438E-4389-8B0B-FD8E1D6588FF}" type="pres">
      <dgm:prSet presAssocID="{8C75FBFB-6C08-4313-9E9A-6186F26F8933}" presName="root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5017EEBA-546C-474F-9EAB-4BFA26C478A1}" type="pres">
      <dgm:prSet presAssocID="{8C75FBFB-6C08-4313-9E9A-6186F26F893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7C78F6-4745-4C34-B705-A528093FCF1D}" type="pres">
      <dgm:prSet presAssocID="{8C75FBFB-6C08-4313-9E9A-6186F26F8933}" presName="rootConnector" presStyleLbl="node2" presStyleIdx="2" presStyleCnt="4"/>
      <dgm:spPr/>
      <dgm:t>
        <a:bodyPr/>
        <a:lstStyle/>
        <a:p>
          <a:endParaRPr lang="ru-RU"/>
        </a:p>
      </dgm:t>
    </dgm:pt>
    <dgm:pt modelId="{73AE0B9B-8039-4B61-A9E9-65E48D4CE93A}" type="pres">
      <dgm:prSet presAssocID="{8C75FBFB-6C08-4313-9E9A-6186F26F8933}" presName="hierChild4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1FF2C4EF-08D1-443A-AAD2-FB22D2024B66}" type="pres">
      <dgm:prSet presAssocID="{8C75FBFB-6C08-4313-9E9A-6186F26F8933}" presName="hierChild5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8B1029E3-8A3B-4E33-A9D0-4FC6966B5C41}" type="pres">
      <dgm:prSet presAssocID="{91360FC3-8CAA-4469-9503-E192E54F329C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E5A72BD-338F-415D-922F-7708A1AA459F}" type="pres">
      <dgm:prSet presAssocID="{F5A78F3D-4FA7-45D5-A24C-17FD03CFB85C}" presName="hierRoot2" presStyleCnt="0">
        <dgm:presLayoutVars>
          <dgm:hierBranch val="init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663F2560-4062-49C2-879D-4863CA0F6AB7}" type="pres">
      <dgm:prSet presAssocID="{F5A78F3D-4FA7-45D5-A24C-17FD03CFB85C}" presName="root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3F92ED06-FFB4-4CD2-AF59-C0FDB3947204}" type="pres">
      <dgm:prSet presAssocID="{F5A78F3D-4FA7-45D5-A24C-17FD03CFB85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B89C34-6CEF-4309-9033-323604D48FC5}" type="pres">
      <dgm:prSet presAssocID="{F5A78F3D-4FA7-45D5-A24C-17FD03CFB85C}" presName="rootConnector" presStyleLbl="node2" presStyleIdx="3" presStyleCnt="4"/>
      <dgm:spPr/>
      <dgm:t>
        <a:bodyPr/>
        <a:lstStyle/>
        <a:p>
          <a:endParaRPr lang="ru-RU"/>
        </a:p>
      </dgm:t>
    </dgm:pt>
    <dgm:pt modelId="{1AC43F2E-B671-4A44-974E-BB33905AB1DD}" type="pres">
      <dgm:prSet presAssocID="{F5A78F3D-4FA7-45D5-A24C-17FD03CFB85C}" presName="hierChild4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24975699-406F-471F-8467-2CE6BFF3C3D5}" type="pres">
      <dgm:prSet presAssocID="{F5A78F3D-4FA7-45D5-A24C-17FD03CFB85C}" presName="hierChild5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A2FAC468-C4F1-4AAC-811A-D17B588794A0}" type="pres">
      <dgm:prSet presAssocID="{76448E89-A535-4D32-8CC3-19F3B4103AD0}" presName="hierChild3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</dgm:ptLst>
  <dgm:cxnLst>
    <dgm:cxn modelId="{B9FC2793-8F3E-46E2-9657-94ED83360901}" type="presOf" srcId="{8C75FBFB-6C08-4313-9E9A-6186F26F8933}" destId="{5017EEBA-546C-474F-9EAB-4BFA26C478A1}" srcOrd="0" destOrd="0" presId="urn:microsoft.com/office/officeart/2005/8/layout/orgChart1"/>
    <dgm:cxn modelId="{FECD2888-6F79-485E-8385-A9B8200F2875}" type="presOf" srcId="{F5A78F3D-4FA7-45D5-A24C-17FD03CFB85C}" destId="{3F92ED06-FFB4-4CD2-AF59-C0FDB3947204}" srcOrd="0" destOrd="0" presId="urn:microsoft.com/office/officeart/2005/8/layout/orgChart1"/>
    <dgm:cxn modelId="{D8A26191-2016-4273-A895-82C3FD852A18}" srcId="{76448E89-A535-4D32-8CC3-19F3B4103AD0}" destId="{8C75FBFB-6C08-4313-9E9A-6186F26F8933}" srcOrd="2" destOrd="0" parTransId="{A8325E65-239F-4B9B-BEAF-39BE08838E11}" sibTransId="{FCC37F0B-8FD4-45DC-8DBF-8AA6B30164D1}"/>
    <dgm:cxn modelId="{B6FF4BF8-687D-496B-AB79-BC9A6F0B9C2B}" type="presOf" srcId="{C2AF8E4C-46FD-4EE8-AEC1-A3D94B7348D2}" destId="{1D9AE508-FD82-412E-A912-05C221045BBF}" srcOrd="0" destOrd="0" presId="urn:microsoft.com/office/officeart/2005/8/layout/orgChart1"/>
    <dgm:cxn modelId="{10B9BB8B-79E2-4B79-9337-1BC1431C5561}" type="presOf" srcId="{91360FC3-8CAA-4469-9503-E192E54F329C}" destId="{8B1029E3-8A3B-4E33-A9D0-4FC6966B5C41}" srcOrd="0" destOrd="0" presId="urn:microsoft.com/office/officeart/2005/8/layout/orgChart1"/>
    <dgm:cxn modelId="{EC2E1E3A-1731-47F2-ACA1-7FCE369626D7}" type="presOf" srcId="{A8325E65-239F-4B9B-BEAF-39BE08838E11}" destId="{17D36EFB-F688-4979-AAB0-07A648F0F333}" srcOrd="0" destOrd="0" presId="urn:microsoft.com/office/officeart/2005/8/layout/orgChart1"/>
    <dgm:cxn modelId="{559884F3-8D79-4113-A74B-9D8419D9345F}" srcId="{76448E89-A535-4D32-8CC3-19F3B4103AD0}" destId="{F5A78F3D-4FA7-45D5-A24C-17FD03CFB85C}" srcOrd="3" destOrd="0" parTransId="{91360FC3-8CAA-4469-9503-E192E54F329C}" sibTransId="{45B14F1C-A9B4-4E96-A027-5458789E7E04}"/>
    <dgm:cxn modelId="{74BB1E12-7819-40B2-8A91-E2457F8CDC92}" type="presOf" srcId="{2B3F4D34-6931-4488-9B1D-643176E7B506}" destId="{453E3DBD-67A3-48FA-8A2C-578FFCEAF63A}" srcOrd="0" destOrd="0" presId="urn:microsoft.com/office/officeart/2005/8/layout/orgChart1"/>
    <dgm:cxn modelId="{B825FDF5-0D6F-4A0A-9B1A-577CCCC49E34}" type="presOf" srcId="{76448E89-A535-4D32-8CC3-19F3B4103AD0}" destId="{A4ED1C1E-981F-437A-9622-3648859B6E53}" srcOrd="1" destOrd="0" presId="urn:microsoft.com/office/officeart/2005/8/layout/orgChart1"/>
    <dgm:cxn modelId="{D9FC6B8D-6F94-499F-8601-F87F2229E82E}" type="presOf" srcId="{C192C2C5-6CAC-4F44-8285-6B673C3FCBD1}" destId="{C5E04AF9-71EE-4ABB-9A67-F1E8C146E5A9}" srcOrd="0" destOrd="0" presId="urn:microsoft.com/office/officeart/2005/8/layout/orgChart1"/>
    <dgm:cxn modelId="{5206A6E1-9754-476F-9EAB-6D749DBFFCB2}" srcId="{76448E89-A535-4D32-8CC3-19F3B4103AD0}" destId="{C2AF8E4C-46FD-4EE8-AEC1-A3D94B7348D2}" srcOrd="1" destOrd="0" parTransId="{C192C2C5-6CAC-4F44-8285-6B673C3FCBD1}" sibTransId="{41549ED4-5F5D-498E-8546-65C3C6E032D0}"/>
    <dgm:cxn modelId="{075B9023-187C-45D1-8C37-68904EBDA4A3}" type="presOf" srcId="{8C75FBFB-6C08-4313-9E9A-6186F26F8933}" destId="{2B7C78F6-4745-4C34-B705-A528093FCF1D}" srcOrd="1" destOrd="0" presId="urn:microsoft.com/office/officeart/2005/8/layout/orgChart1"/>
    <dgm:cxn modelId="{49D465CA-2396-4D42-B693-95D17D837545}" type="presOf" srcId="{76448E89-A535-4D32-8CC3-19F3B4103AD0}" destId="{41D62625-EA5F-4B23-B55A-E100752BD72B}" srcOrd="0" destOrd="0" presId="urn:microsoft.com/office/officeart/2005/8/layout/orgChart1"/>
    <dgm:cxn modelId="{7B18AF38-F4C5-4D15-937C-6F4FA7F883F2}" type="presOf" srcId="{F5A78F3D-4FA7-45D5-A24C-17FD03CFB85C}" destId="{03B89C34-6CEF-4309-9033-323604D48FC5}" srcOrd="1" destOrd="0" presId="urn:microsoft.com/office/officeart/2005/8/layout/orgChart1"/>
    <dgm:cxn modelId="{A31C2BB8-2AD7-4A43-8850-1170DD053642}" type="presOf" srcId="{93B391EB-93AF-49DE-BB37-702A5EC74FF1}" destId="{ECB617BE-D0BD-4F6C-B58E-535168A873E2}" srcOrd="0" destOrd="0" presId="urn:microsoft.com/office/officeart/2005/8/layout/orgChart1"/>
    <dgm:cxn modelId="{D5EF3BAB-FF51-489D-8674-5BDACF3A59E5}" type="presOf" srcId="{93B391EB-93AF-49DE-BB37-702A5EC74FF1}" destId="{F5471A5D-7D21-4AAA-8077-2304208DEA4C}" srcOrd="1" destOrd="0" presId="urn:microsoft.com/office/officeart/2005/8/layout/orgChart1"/>
    <dgm:cxn modelId="{761F3BE4-1C1F-411B-98DB-0898CE1CC14A}" type="presOf" srcId="{C2AF8E4C-46FD-4EE8-AEC1-A3D94B7348D2}" destId="{D45FD186-B823-43B2-BA86-C4D76404601B}" srcOrd="1" destOrd="0" presId="urn:microsoft.com/office/officeart/2005/8/layout/orgChart1"/>
    <dgm:cxn modelId="{3339EEFD-133F-4873-BEFB-4764ECAE549B}" srcId="{76448E89-A535-4D32-8CC3-19F3B4103AD0}" destId="{93B391EB-93AF-49DE-BB37-702A5EC74FF1}" srcOrd="0" destOrd="0" parTransId="{D981D0BE-D026-490D-8537-80181A65ED0E}" sibTransId="{9EFB0EB3-F04F-4381-926A-C34E095129EC}"/>
    <dgm:cxn modelId="{E6E294B7-A775-44C7-BF33-AD95F96074EF}" srcId="{2B3F4D34-6931-4488-9B1D-643176E7B506}" destId="{76448E89-A535-4D32-8CC3-19F3B4103AD0}" srcOrd="0" destOrd="0" parTransId="{EC128054-B7CD-496D-BBA3-07DF05028405}" sibTransId="{5944DE5A-3173-430E-9599-9334BFA724BD}"/>
    <dgm:cxn modelId="{B12E8F8A-4477-449E-896C-32767CFDEFA6}" type="presOf" srcId="{D981D0BE-D026-490D-8537-80181A65ED0E}" destId="{245B6C54-E080-43D8-8335-427E159D4284}" srcOrd="0" destOrd="0" presId="urn:microsoft.com/office/officeart/2005/8/layout/orgChart1"/>
    <dgm:cxn modelId="{3D81A9B5-06B6-4057-A9B5-E1436C806460}" type="presParOf" srcId="{453E3DBD-67A3-48FA-8A2C-578FFCEAF63A}" destId="{E5A3336A-9EB1-41CE-89A0-74ABF152AE23}" srcOrd="0" destOrd="0" presId="urn:microsoft.com/office/officeart/2005/8/layout/orgChart1"/>
    <dgm:cxn modelId="{51F42F4F-BE60-42EC-9160-181193F508EE}" type="presParOf" srcId="{E5A3336A-9EB1-41CE-89A0-74ABF152AE23}" destId="{9311F994-F9B4-4D21-9941-E26155340C1B}" srcOrd="0" destOrd="0" presId="urn:microsoft.com/office/officeart/2005/8/layout/orgChart1"/>
    <dgm:cxn modelId="{39A5C5F7-7E1A-4A8B-903C-72DB5A34B78D}" type="presParOf" srcId="{9311F994-F9B4-4D21-9941-E26155340C1B}" destId="{41D62625-EA5F-4B23-B55A-E100752BD72B}" srcOrd="0" destOrd="0" presId="urn:microsoft.com/office/officeart/2005/8/layout/orgChart1"/>
    <dgm:cxn modelId="{60975F79-486A-4D7E-B57F-E0F6C47D4579}" type="presParOf" srcId="{9311F994-F9B4-4D21-9941-E26155340C1B}" destId="{A4ED1C1E-981F-437A-9622-3648859B6E53}" srcOrd="1" destOrd="0" presId="urn:microsoft.com/office/officeart/2005/8/layout/orgChart1"/>
    <dgm:cxn modelId="{9206BEDF-8B72-46F6-AB72-336C16DDAB64}" type="presParOf" srcId="{E5A3336A-9EB1-41CE-89A0-74ABF152AE23}" destId="{F88035EC-C9F0-4851-A728-F9C69D8B0BA4}" srcOrd="1" destOrd="0" presId="urn:microsoft.com/office/officeart/2005/8/layout/orgChart1"/>
    <dgm:cxn modelId="{362B8796-C405-462D-AC1D-7F7527D9530C}" type="presParOf" srcId="{F88035EC-C9F0-4851-A728-F9C69D8B0BA4}" destId="{245B6C54-E080-43D8-8335-427E159D4284}" srcOrd="0" destOrd="0" presId="urn:microsoft.com/office/officeart/2005/8/layout/orgChart1"/>
    <dgm:cxn modelId="{1A6D5014-BAED-484C-92E6-525D0EAE2108}" type="presParOf" srcId="{F88035EC-C9F0-4851-A728-F9C69D8B0BA4}" destId="{1434DB88-504A-4F3D-AD37-DE06B6897435}" srcOrd="1" destOrd="0" presId="urn:microsoft.com/office/officeart/2005/8/layout/orgChart1"/>
    <dgm:cxn modelId="{AF17265B-F354-4BD6-B965-27972A7B460E}" type="presParOf" srcId="{1434DB88-504A-4F3D-AD37-DE06B6897435}" destId="{BD0622AA-CC76-48B2-AAD9-0970EB7C80F7}" srcOrd="0" destOrd="0" presId="urn:microsoft.com/office/officeart/2005/8/layout/orgChart1"/>
    <dgm:cxn modelId="{19721FC8-1E5C-483E-BA0F-BDA5EAC265DF}" type="presParOf" srcId="{BD0622AA-CC76-48B2-AAD9-0970EB7C80F7}" destId="{ECB617BE-D0BD-4F6C-B58E-535168A873E2}" srcOrd="0" destOrd="0" presId="urn:microsoft.com/office/officeart/2005/8/layout/orgChart1"/>
    <dgm:cxn modelId="{6AFFDABE-C6A6-4B1D-87C3-B02A13B12376}" type="presParOf" srcId="{BD0622AA-CC76-48B2-AAD9-0970EB7C80F7}" destId="{F5471A5D-7D21-4AAA-8077-2304208DEA4C}" srcOrd="1" destOrd="0" presId="urn:microsoft.com/office/officeart/2005/8/layout/orgChart1"/>
    <dgm:cxn modelId="{6D638B1D-CBB5-43C2-98E6-C4E5E308BD8D}" type="presParOf" srcId="{1434DB88-504A-4F3D-AD37-DE06B6897435}" destId="{7426C262-7E8C-4D0C-A2D7-F457FA946162}" srcOrd="1" destOrd="0" presId="urn:microsoft.com/office/officeart/2005/8/layout/orgChart1"/>
    <dgm:cxn modelId="{C04639D4-A7FF-480A-B92C-AFD40EE60820}" type="presParOf" srcId="{1434DB88-504A-4F3D-AD37-DE06B6897435}" destId="{1EE19636-FB2D-4E65-9068-67F285660FEA}" srcOrd="2" destOrd="0" presId="urn:microsoft.com/office/officeart/2005/8/layout/orgChart1"/>
    <dgm:cxn modelId="{68DE495C-B8C7-49CB-8F01-5FF8BB9C5135}" type="presParOf" srcId="{F88035EC-C9F0-4851-A728-F9C69D8B0BA4}" destId="{C5E04AF9-71EE-4ABB-9A67-F1E8C146E5A9}" srcOrd="2" destOrd="0" presId="urn:microsoft.com/office/officeart/2005/8/layout/orgChart1"/>
    <dgm:cxn modelId="{EE8A9BDE-A2C6-43D5-9497-F8D46C49F747}" type="presParOf" srcId="{F88035EC-C9F0-4851-A728-F9C69D8B0BA4}" destId="{9B1F47F3-9101-422A-A09E-91CAFB09908C}" srcOrd="3" destOrd="0" presId="urn:microsoft.com/office/officeart/2005/8/layout/orgChart1"/>
    <dgm:cxn modelId="{172FAFD1-E43B-4307-B365-E68C45509AA8}" type="presParOf" srcId="{9B1F47F3-9101-422A-A09E-91CAFB09908C}" destId="{4BCBDC2D-DE7A-4149-A6D9-772EE5A2F8D7}" srcOrd="0" destOrd="0" presId="urn:microsoft.com/office/officeart/2005/8/layout/orgChart1"/>
    <dgm:cxn modelId="{992B2918-EE40-40EF-9833-65B38840BB96}" type="presParOf" srcId="{4BCBDC2D-DE7A-4149-A6D9-772EE5A2F8D7}" destId="{1D9AE508-FD82-412E-A912-05C221045BBF}" srcOrd="0" destOrd="0" presId="urn:microsoft.com/office/officeart/2005/8/layout/orgChart1"/>
    <dgm:cxn modelId="{6AB7E812-7EE5-4A09-9F43-607A91F04453}" type="presParOf" srcId="{4BCBDC2D-DE7A-4149-A6D9-772EE5A2F8D7}" destId="{D45FD186-B823-43B2-BA86-C4D76404601B}" srcOrd="1" destOrd="0" presId="urn:microsoft.com/office/officeart/2005/8/layout/orgChart1"/>
    <dgm:cxn modelId="{6963921B-89EF-44A3-BBD0-40AE01F2436F}" type="presParOf" srcId="{9B1F47F3-9101-422A-A09E-91CAFB09908C}" destId="{6391FA42-5758-447F-BD3F-EA1B2137BCFF}" srcOrd="1" destOrd="0" presId="urn:microsoft.com/office/officeart/2005/8/layout/orgChart1"/>
    <dgm:cxn modelId="{B022FC44-50CE-4133-876D-8A2953538B60}" type="presParOf" srcId="{9B1F47F3-9101-422A-A09E-91CAFB09908C}" destId="{97B4BE2A-F271-4B48-BC3F-119DEEDC151F}" srcOrd="2" destOrd="0" presId="urn:microsoft.com/office/officeart/2005/8/layout/orgChart1"/>
    <dgm:cxn modelId="{3A2E4679-3009-40F6-965F-B362B76C8281}" type="presParOf" srcId="{F88035EC-C9F0-4851-A728-F9C69D8B0BA4}" destId="{17D36EFB-F688-4979-AAB0-07A648F0F333}" srcOrd="4" destOrd="0" presId="urn:microsoft.com/office/officeart/2005/8/layout/orgChart1"/>
    <dgm:cxn modelId="{1DD48C29-EB75-485B-9AF1-5D6669EEE3CE}" type="presParOf" srcId="{F88035EC-C9F0-4851-A728-F9C69D8B0BA4}" destId="{5574FA68-CC2F-4AEB-A84F-434B76E50840}" srcOrd="5" destOrd="0" presId="urn:microsoft.com/office/officeart/2005/8/layout/orgChart1"/>
    <dgm:cxn modelId="{F3482D29-85CA-4F1D-B35D-8400AEBFCFE3}" type="presParOf" srcId="{5574FA68-CC2F-4AEB-A84F-434B76E50840}" destId="{D08C33EF-438E-4389-8B0B-FD8E1D6588FF}" srcOrd="0" destOrd="0" presId="urn:microsoft.com/office/officeart/2005/8/layout/orgChart1"/>
    <dgm:cxn modelId="{344ABBC7-0165-418C-8C9E-E786A3527C95}" type="presParOf" srcId="{D08C33EF-438E-4389-8B0B-FD8E1D6588FF}" destId="{5017EEBA-546C-474F-9EAB-4BFA26C478A1}" srcOrd="0" destOrd="0" presId="urn:microsoft.com/office/officeart/2005/8/layout/orgChart1"/>
    <dgm:cxn modelId="{D73524C7-7F92-4B95-8E7C-F64D95F9FBA4}" type="presParOf" srcId="{D08C33EF-438E-4389-8B0B-FD8E1D6588FF}" destId="{2B7C78F6-4745-4C34-B705-A528093FCF1D}" srcOrd="1" destOrd="0" presId="urn:microsoft.com/office/officeart/2005/8/layout/orgChart1"/>
    <dgm:cxn modelId="{DD5500E8-CD43-4803-8D80-745F4DA888E3}" type="presParOf" srcId="{5574FA68-CC2F-4AEB-A84F-434B76E50840}" destId="{73AE0B9B-8039-4B61-A9E9-65E48D4CE93A}" srcOrd="1" destOrd="0" presId="urn:microsoft.com/office/officeart/2005/8/layout/orgChart1"/>
    <dgm:cxn modelId="{FE928142-B63E-4E98-8B2E-0EB6477285CA}" type="presParOf" srcId="{5574FA68-CC2F-4AEB-A84F-434B76E50840}" destId="{1FF2C4EF-08D1-443A-AAD2-FB22D2024B66}" srcOrd="2" destOrd="0" presId="urn:microsoft.com/office/officeart/2005/8/layout/orgChart1"/>
    <dgm:cxn modelId="{F73554DC-8281-4E47-8F56-31FFF4DC7AB2}" type="presParOf" srcId="{F88035EC-C9F0-4851-A728-F9C69D8B0BA4}" destId="{8B1029E3-8A3B-4E33-A9D0-4FC6966B5C41}" srcOrd="6" destOrd="0" presId="urn:microsoft.com/office/officeart/2005/8/layout/orgChart1"/>
    <dgm:cxn modelId="{C129E34E-58BA-45A9-9342-1E85393BAA76}" type="presParOf" srcId="{F88035EC-C9F0-4851-A728-F9C69D8B0BA4}" destId="{2E5A72BD-338F-415D-922F-7708A1AA459F}" srcOrd="7" destOrd="0" presId="urn:microsoft.com/office/officeart/2005/8/layout/orgChart1"/>
    <dgm:cxn modelId="{F2DB3598-CF11-4D77-A603-73C1A9C8D06F}" type="presParOf" srcId="{2E5A72BD-338F-415D-922F-7708A1AA459F}" destId="{663F2560-4062-49C2-879D-4863CA0F6AB7}" srcOrd="0" destOrd="0" presId="urn:microsoft.com/office/officeart/2005/8/layout/orgChart1"/>
    <dgm:cxn modelId="{508B8DCE-3279-4ADF-B7D7-A299430A7AE0}" type="presParOf" srcId="{663F2560-4062-49C2-879D-4863CA0F6AB7}" destId="{3F92ED06-FFB4-4CD2-AF59-C0FDB3947204}" srcOrd="0" destOrd="0" presId="urn:microsoft.com/office/officeart/2005/8/layout/orgChart1"/>
    <dgm:cxn modelId="{2543524C-FC68-4A9B-BECC-93FFD16E9869}" type="presParOf" srcId="{663F2560-4062-49C2-879D-4863CA0F6AB7}" destId="{03B89C34-6CEF-4309-9033-323604D48FC5}" srcOrd="1" destOrd="0" presId="urn:microsoft.com/office/officeart/2005/8/layout/orgChart1"/>
    <dgm:cxn modelId="{0329CCFB-DCE1-4734-8804-2045CBCC6D03}" type="presParOf" srcId="{2E5A72BD-338F-415D-922F-7708A1AA459F}" destId="{1AC43F2E-B671-4A44-974E-BB33905AB1DD}" srcOrd="1" destOrd="0" presId="urn:microsoft.com/office/officeart/2005/8/layout/orgChart1"/>
    <dgm:cxn modelId="{A7565349-2D17-47BB-9227-67FCD4B07099}" type="presParOf" srcId="{2E5A72BD-338F-415D-922F-7708A1AA459F}" destId="{24975699-406F-471F-8467-2CE6BFF3C3D5}" srcOrd="2" destOrd="0" presId="urn:microsoft.com/office/officeart/2005/8/layout/orgChart1"/>
    <dgm:cxn modelId="{0CA79922-E6ED-44A5-8BBC-D2E970E59905}" type="presParOf" srcId="{E5A3336A-9EB1-41CE-89A0-74ABF152AE23}" destId="{A2FAC468-C4F1-4AAC-811A-D17B588794A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C95F6F-70F0-4B1F-8CE7-9A8344A3867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2B1BFF-86FF-4170-B392-430775C8364F}">
      <dgm:prSet phldrT="[Текст]"/>
      <dgm:spPr/>
      <dgm:t>
        <a:bodyPr/>
        <a:lstStyle/>
        <a:p>
          <a:r>
            <a:rPr lang="uk-UA" b="0" dirty="0" smtClean="0"/>
            <a:t>Методи та прийоми роботи з картою:</a:t>
          </a:r>
          <a:endParaRPr lang="ru-RU" b="0" dirty="0"/>
        </a:p>
      </dgm:t>
    </dgm:pt>
    <dgm:pt modelId="{79C78ACD-D604-4BCB-A507-6597DD8E344C}" type="parTrans" cxnId="{713214BF-9635-4563-B5E7-17873C42EF37}">
      <dgm:prSet/>
      <dgm:spPr/>
      <dgm:t>
        <a:bodyPr/>
        <a:lstStyle/>
        <a:p>
          <a:endParaRPr lang="ru-RU"/>
        </a:p>
      </dgm:t>
    </dgm:pt>
    <dgm:pt modelId="{5FEADF4B-473B-478C-94D0-27D789774ED9}" type="sibTrans" cxnId="{713214BF-9635-4563-B5E7-17873C42EF37}">
      <dgm:prSet/>
      <dgm:spPr/>
      <dgm:t>
        <a:bodyPr/>
        <a:lstStyle/>
        <a:p>
          <a:endParaRPr lang="ru-RU"/>
        </a:p>
      </dgm:t>
    </dgm:pt>
    <dgm:pt modelId="{2DFC7E58-90AD-457B-9E30-C6F4645E464C}">
      <dgm:prSet phldrT="[Текст]" custT="1"/>
      <dgm:spPr/>
      <dgm:t>
        <a:bodyPr/>
        <a:lstStyle/>
        <a:p>
          <a:r>
            <a:rPr lang="uk-UA" sz="2400" i="1" dirty="0" smtClean="0"/>
            <a:t>Стояти ліворуч від карти;</a:t>
          </a:r>
          <a:endParaRPr lang="ru-RU" sz="2400" i="1" dirty="0"/>
        </a:p>
      </dgm:t>
    </dgm:pt>
    <dgm:pt modelId="{7D043828-9BFC-4459-A784-56C409763454}" type="parTrans" cxnId="{68C6CB18-BD58-4A46-BABA-2DA90A6F06ED}">
      <dgm:prSet/>
      <dgm:spPr/>
      <dgm:t>
        <a:bodyPr/>
        <a:lstStyle/>
        <a:p>
          <a:endParaRPr lang="ru-RU"/>
        </a:p>
      </dgm:t>
    </dgm:pt>
    <dgm:pt modelId="{F324955C-A5B6-4C76-8DC7-41638EA9B7A1}" type="sibTrans" cxnId="{68C6CB18-BD58-4A46-BABA-2DA90A6F06ED}">
      <dgm:prSet/>
      <dgm:spPr/>
      <dgm:t>
        <a:bodyPr/>
        <a:lstStyle/>
        <a:p>
          <a:endParaRPr lang="ru-RU"/>
        </a:p>
      </dgm:t>
    </dgm:pt>
    <dgm:pt modelId="{FB4B7BA0-9E05-4978-A184-049B6B6354AD}">
      <dgm:prSet phldrT="[Текст]" custT="1"/>
      <dgm:spPr/>
      <dgm:t>
        <a:bodyPr/>
        <a:lstStyle/>
        <a:p>
          <a:r>
            <a:rPr lang="uk-UA" sz="2400" i="1" dirty="0" smtClean="0"/>
            <a:t>Користуватися указкою;</a:t>
          </a:r>
          <a:endParaRPr lang="ru-RU" sz="2400" i="1" dirty="0"/>
        </a:p>
      </dgm:t>
    </dgm:pt>
    <dgm:pt modelId="{C073A112-2431-41E9-A23B-7861FA78328B}" type="parTrans" cxnId="{FE31F038-F5C8-4501-8A58-5C9E6BA5A2BD}">
      <dgm:prSet/>
      <dgm:spPr/>
      <dgm:t>
        <a:bodyPr/>
        <a:lstStyle/>
        <a:p>
          <a:endParaRPr lang="ru-RU"/>
        </a:p>
      </dgm:t>
    </dgm:pt>
    <dgm:pt modelId="{146F5C3E-0C17-4589-8926-3FE352E6B147}" type="sibTrans" cxnId="{FE31F038-F5C8-4501-8A58-5C9E6BA5A2BD}">
      <dgm:prSet/>
      <dgm:spPr/>
      <dgm:t>
        <a:bodyPr/>
        <a:lstStyle/>
        <a:p>
          <a:endParaRPr lang="ru-RU"/>
        </a:p>
      </dgm:t>
    </dgm:pt>
    <dgm:pt modelId="{12F284FB-0296-4710-BD63-1A453DE47B39}">
      <dgm:prSet phldrT="[Текст]" custT="1"/>
      <dgm:spPr/>
      <dgm:t>
        <a:bodyPr/>
        <a:lstStyle/>
        <a:p>
          <a:r>
            <a:rPr lang="uk-UA" sz="2400" i="1" dirty="0" smtClean="0"/>
            <a:t>Показувати повільно;</a:t>
          </a:r>
          <a:endParaRPr lang="ru-RU" sz="2400" i="1" dirty="0"/>
        </a:p>
      </dgm:t>
    </dgm:pt>
    <dgm:pt modelId="{14710DB8-B171-49BC-8B1B-4CAE3CCA7319}" type="parTrans" cxnId="{6C6394D7-3901-418B-8D1F-759366653E7F}">
      <dgm:prSet/>
      <dgm:spPr/>
      <dgm:t>
        <a:bodyPr/>
        <a:lstStyle/>
        <a:p>
          <a:endParaRPr lang="ru-RU"/>
        </a:p>
      </dgm:t>
    </dgm:pt>
    <dgm:pt modelId="{6421FEE7-60D8-45D0-B43E-CE85647FBCF7}" type="sibTrans" cxnId="{6C6394D7-3901-418B-8D1F-759366653E7F}">
      <dgm:prSet/>
      <dgm:spPr/>
      <dgm:t>
        <a:bodyPr/>
        <a:lstStyle/>
        <a:p>
          <a:endParaRPr lang="ru-RU"/>
        </a:p>
      </dgm:t>
    </dgm:pt>
    <dgm:pt modelId="{2E974FC2-7D98-4B95-B0E9-870A21BA6DF6}">
      <dgm:prSet phldrT="[Текст]" custT="1"/>
      <dgm:spPr/>
      <dgm:t>
        <a:bodyPr/>
        <a:lstStyle/>
        <a:p>
          <a:r>
            <a:rPr lang="uk-UA" sz="2400" i="1" dirty="0" smtClean="0"/>
            <a:t>Виділяти важливі моментів;</a:t>
          </a:r>
          <a:endParaRPr lang="ru-RU" sz="2400" i="1" dirty="0"/>
        </a:p>
      </dgm:t>
    </dgm:pt>
    <dgm:pt modelId="{693C0629-3383-4BEA-A0A5-513C67F73117}" type="parTrans" cxnId="{78CA2F70-66C4-44A6-8057-BC132B3F19F3}">
      <dgm:prSet/>
      <dgm:spPr/>
      <dgm:t>
        <a:bodyPr/>
        <a:lstStyle/>
        <a:p>
          <a:endParaRPr lang="ru-RU"/>
        </a:p>
      </dgm:t>
    </dgm:pt>
    <dgm:pt modelId="{2866B101-8742-4F27-BE06-20843C1B34E4}" type="sibTrans" cxnId="{78CA2F70-66C4-44A6-8057-BC132B3F19F3}">
      <dgm:prSet/>
      <dgm:spPr/>
      <dgm:t>
        <a:bodyPr/>
        <a:lstStyle/>
        <a:p>
          <a:endParaRPr lang="ru-RU"/>
        </a:p>
      </dgm:t>
    </dgm:pt>
    <dgm:pt modelId="{6FB010DE-60B5-41DC-8334-584D0BCB09E4}">
      <dgm:prSet phldrT="[Текст]" custT="1"/>
      <dgm:spPr/>
      <dgm:t>
        <a:bodyPr/>
        <a:lstStyle/>
        <a:p>
          <a:r>
            <a:rPr lang="uk-UA" sz="2400" i="1" dirty="0" smtClean="0"/>
            <a:t>Ефективно порівнювати дві карти;</a:t>
          </a:r>
          <a:endParaRPr lang="ru-RU" sz="2400" i="1" dirty="0"/>
        </a:p>
      </dgm:t>
    </dgm:pt>
    <dgm:pt modelId="{770934A1-1E4A-4088-B86E-232AA1F78881}" type="parTrans" cxnId="{39321D82-D32A-49AD-AE20-A6C073C68FD8}">
      <dgm:prSet/>
      <dgm:spPr/>
      <dgm:t>
        <a:bodyPr/>
        <a:lstStyle/>
        <a:p>
          <a:endParaRPr lang="ru-RU"/>
        </a:p>
      </dgm:t>
    </dgm:pt>
    <dgm:pt modelId="{A7D08876-6ED4-4296-BC15-1B03463A990D}" type="sibTrans" cxnId="{39321D82-D32A-49AD-AE20-A6C073C68FD8}">
      <dgm:prSet/>
      <dgm:spPr/>
      <dgm:t>
        <a:bodyPr/>
        <a:lstStyle/>
        <a:p>
          <a:endParaRPr lang="ru-RU"/>
        </a:p>
      </dgm:t>
    </dgm:pt>
    <dgm:pt modelId="{8B8DC4CC-24EF-47F6-9587-E933FB90763C}">
      <dgm:prSet phldrT="[Текст]" custT="1"/>
      <dgm:spPr/>
      <dgm:t>
        <a:bodyPr/>
        <a:lstStyle/>
        <a:p>
          <a:r>
            <a:rPr lang="uk-UA" sz="2400" i="1" dirty="0" smtClean="0"/>
            <a:t>Давати самостійні завдання по карті</a:t>
          </a:r>
          <a:r>
            <a:rPr lang="uk-UA" sz="2600" i="1" dirty="0" smtClean="0"/>
            <a:t>.</a:t>
          </a:r>
          <a:endParaRPr lang="ru-RU" sz="2600" i="1" dirty="0"/>
        </a:p>
      </dgm:t>
    </dgm:pt>
    <dgm:pt modelId="{A477FFC9-6066-4133-88CB-CC64B414C53B}" type="parTrans" cxnId="{2A24CF1A-8E32-4BFC-B1A7-B4647DD24FE6}">
      <dgm:prSet/>
      <dgm:spPr/>
      <dgm:t>
        <a:bodyPr/>
        <a:lstStyle/>
        <a:p>
          <a:endParaRPr lang="ru-RU"/>
        </a:p>
      </dgm:t>
    </dgm:pt>
    <dgm:pt modelId="{21FAF50B-E10A-4575-958F-3C18F1D7C0AE}" type="sibTrans" cxnId="{2A24CF1A-8E32-4BFC-B1A7-B4647DD24FE6}">
      <dgm:prSet/>
      <dgm:spPr/>
      <dgm:t>
        <a:bodyPr/>
        <a:lstStyle/>
        <a:p>
          <a:endParaRPr lang="ru-RU"/>
        </a:p>
      </dgm:t>
    </dgm:pt>
    <dgm:pt modelId="{67D93A9D-BCF8-4875-A019-6DF9FBD24266}" type="pres">
      <dgm:prSet presAssocID="{CAC95F6F-70F0-4B1F-8CE7-9A8344A3867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0B6726-B0DB-41F5-BC56-F339BA29FCFB}" type="pres">
      <dgm:prSet presAssocID="{422B1BFF-86FF-4170-B392-430775C8364F}" presName="root1" presStyleCnt="0"/>
      <dgm:spPr/>
    </dgm:pt>
    <dgm:pt modelId="{B010E312-148E-411E-99DF-44E2EFF9BA36}" type="pres">
      <dgm:prSet presAssocID="{422B1BFF-86FF-4170-B392-430775C8364F}" presName="LevelOneTextNode" presStyleLbl="node0" presStyleIdx="0" presStyleCnt="1" custScaleY="131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5D189-F949-4A73-8491-0C4FC0CC1B1D}" type="pres">
      <dgm:prSet presAssocID="{422B1BFF-86FF-4170-B392-430775C8364F}" presName="level2hierChild" presStyleCnt="0"/>
      <dgm:spPr/>
    </dgm:pt>
    <dgm:pt modelId="{69187B89-B562-49FF-862B-7B12E1857381}" type="pres">
      <dgm:prSet presAssocID="{7D043828-9BFC-4459-A784-56C409763454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A11FA801-CD38-4081-8D91-C51B198F56CD}" type="pres">
      <dgm:prSet presAssocID="{7D043828-9BFC-4459-A784-56C409763454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5C806AE-6E9B-46DF-B75B-FE8BFEEB7D35}" type="pres">
      <dgm:prSet presAssocID="{2DFC7E58-90AD-457B-9E30-C6F4645E464C}" presName="root2" presStyleCnt="0"/>
      <dgm:spPr/>
    </dgm:pt>
    <dgm:pt modelId="{0E59F967-148E-45C2-AD89-A149E51A47A0}" type="pres">
      <dgm:prSet presAssocID="{2DFC7E58-90AD-457B-9E30-C6F4645E464C}" presName="LevelTwoTextNode" presStyleLbl="node2" presStyleIdx="0" presStyleCnt="6" custScaleX="134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E3C17F-E80A-4313-AD18-1302528F5E70}" type="pres">
      <dgm:prSet presAssocID="{2DFC7E58-90AD-457B-9E30-C6F4645E464C}" presName="level3hierChild" presStyleCnt="0"/>
      <dgm:spPr/>
    </dgm:pt>
    <dgm:pt modelId="{0E84B20F-0CD1-428E-A269-5E528FCF8795}" type="pres">
      <dgm:prSet presAssocID="{C073A112-2431-41E9-A23B-7861FA78328B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73DD05F0-8298-40FF-80A0-52F12329C782}" type="pres">
      <dgm:prSet presAssocID="{C073A112-2431-41E9-A23B-7861FA78328B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876FF5E-4388-4C03-9A8C-EFB79D75DFEC}" type="pres">
      <dgm:prSet presAssocID="{FB4B7BA0-9E05-4978-A184-049B6B6354AD}" presName="root2" presStyleCnt="0"/>
      <dgm:spPr/>
    </dgm:pt>
    <dgm:pt modelId="{E0ED87AD-7D03-4B54-9684-FDAAEB8CFA87}" type="pres">
      <dgm:prSet presAssocID="{FB4B7BA0-9E05-4978-A184-049B6B6354AD}" presName="LevelTwoTextNode" presStyleLbl="node2" presStyleIdx="1" presStyleCnt="6" custScaleX="134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82BBDA-8921-49AB-A698-86AC474DC0EA}" type="pres">
      <dgm:prSet presAssocID="{FB4B7BA0-9E05-4978-A184-049B6B6354AD}" presName="level3hierChild" presStyleCnt="0"/>
      <dgm:spPr/>
    </dgm:pt>
    <dgm:pt modelId="{346DC616-962D-4373-9BE7-5C8226769B57}" type="pres">
      <dgm:prSet presAssocID="{14710DB8-B171-49BC-8B1B-4CAE3CCA7319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C19CD56F-F8A9-48E0-9D75-9BE72FFDF371}" type="pres">
      <dgm:prSet presAssocID="{14710DB8-B171-49BC-8B1B-4CAE3CCA7319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C9DE17F-7EA0-4726-AEFA-44910BC15B61}" type="pres">
      <dgm:prSet presAssocID="{12F284FB-0296-4710-BD63-1A453DE47B39}" presName="root2" presStyleCnt="0"/>
      <dgm:spPr/>
    </dgm:pt>
    <dgm:pt modelId="{BFC16B17-7192-4EE4-9B98-ED3E3A32D007}" type="pres">
      <dgm:prSet presAssocID="{12F284FB-0296-4710-BD63-1A453DE47B39}" presName="LevelTwoTextNode" presStyleLbl="node2" presStyleIdx="2" presStyleCnt="6" custScaleX="134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69311F-1978-405D-8470-5DB19BA6A236}" type="pres">
      <dgm:prSet presAssocID="{12F284FB-0296-4710-BD63-1A453DE47B39}" presName="level3hierChild" presStyleCnt="0"/>
      <dgm:spPr/>
    </dgm:pt>
    <dgm:pt modelId="{7C361D99-D367-40F3-96C5-52B2675B2AFA}" type="pres">
      <dgm:prSet presAssocID="{693C0629-3383-4BEA-A0A5-513C67F73117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632A3957-B067-4D21-B60E-44BC1FFC8C92}" type="pres">
      <dgm:prSet presAssocID="{693C0629-3383-4BEA-A0A5-513C67F73117}" presName="connTx" presStyleLbl="parChTrans1D2" presStyleIdx="3" presStyleCnt="6"/>
      <dgm:spPr/>
      <dgm:t>
        <a:bodyPr/>
        <a:lstStyle/>
        <a:p>
          <a:endParaRPr lang="ru-RU"/>
        </a:p>
      </dgm:t>
    </dgm:pt>
    <dgm:pt modelId="{0AD35724-9253-4295-9D9B-42274F60D671}" type="pres">
      <dgm:prSet presAssocID="{2E974FC2-7D98-4B95-B0E9-870A21BA6DF6}" presName="root2" presStyleCnt="0"/>
      <dgm:spPr/>
    </dgm:pt>
    <dgm:pt modelId="{36BDD170-7951-4CAF-9790-7E4745B863C3}" type="pres">
      <dgm:prSet presAssocID="{2E974FC2-7D98-4B95-B0E9-870A21BA6DF6}" presName="LevelTwoTextNode" presStyleLbl="node2" presStyleIdx="3" presStyleCnt="6" custScaleX="134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1B6E3-309E-43BB-90E5-43CE56246213}" type="pres">
      <dgm:prSet presAssocID="{2E974FC2-7D98-4B95-B0E9-870A21BA6DF6}" presName="level3hierChild" presStyleCnt="0"/>
      <dgm:spPr/>
    </dgm:pt>
    <dgm:pt modelId="{697625EA-55E1-4CD4-9EEE-4003ECF18A0D}" type="pres">
      <dgm:prSet presAssocID="{770934A1-1E4A-4088-B86E-232AA1F78881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52A11826-1DF8-45E3-B49F-621604A8FA35}" type="pres">
      <dgm:prSet presAssocID="{770934A1-1E4A-4088-B86E-232AA1F78881}" presName="connTx" presStyleLbl="parChTrans1D2" presStyleIdx="4" presStyleCnt="6"/>
      <dgm:spPr/>
      <dgm:t>
        <a:bodyPr/>
        <a:lstStyle/>
        <a:p>
          <a:endParaRPr lang="ru-RU"/>
        </a:p>
      </dgm:t>
    </dgm:pt>
    <dgm:pt modelId="{B1D8AD60-ECE5-4D0E-AD8D-81CC0E3C8A0D}" type="pres">
      <dgm:prSet presAssocID="{6FB010DE-60B5-41DC-8334-584D0BCB09E4}" presName="root2" presStyleCnt="0"/>
      <dgm:spPr/>
    </dgm:pt>
    <dgm:pt modelId="{33ED714B-4E05-46FF-A038-34C480C96082}" type="pres">
      <dgm:prSet presAssocID="{6FB010DE-60B5-41DC-8334-584D0BCB09E4}" presName="LevelTwoTextNode" presStyleLbl="node2" presStyleIdx="4" presStyleCnt="6" custScaleX="134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8585BD-01B0-4A15-8192-2E5E7D13E5B9}" type="pres">
      <dgm:prSet presAssocID="{6FB010DE-60B5-41DC-8334-584D0BCB09E4}" presName="level3hierChild" presStyleCnt="0"/>
      <dgm:spPr/>
    </dgm:pt>
    <dgm:pt modelId="{F98E7A50-E6D6-42A6-9EC2-583C65A6D1D5}" type="pres">
      <dgm:prSet presAssocID="{A477FFC9-6066-4133-88CB-CC64B414C53B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DE7153F6-53C6-42E2-8A5B-377510C1C5F4}" type="pres">
      <dgm:prSet presAssocID="{A477FFC9-6066-4133-88CB-CC64B414C53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7764B8E9-1497-4D92-876A-E672D4B07CCE}" type="pres">
      <dgm:prSet presAssocID="{8B8DC4CC-24EF-47F6-9587-E933FB90763C}" presName="root2" presStyleCnt="0"/>
      <dgm:spPr/>
    </dgm:pt>
    <dgm:pt modelId="{AAECF3E3-8A0C-4760-B76F-33AD8FB687FB}" type="pres">
      <dgm:prSet presAssocID="{8B8DC4CC-24EF-47F6-9587-E933FB90763C}" presName="LevelTwoTextNode" presStyleLbl="node2" presStyleIdx="5" presStyleCnt="6" custScaleX="1359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F4E7BA-8924-4D39-AD67-09BCEB66941E}" type="pres">
      <dgm:prSet presAssocID="{8B8DC4CC-24EF-47F6-9587-E933FB90763C}" presName="level3hierChild" presStyleCnt="0"/>
      <dgm:spPr/>
    </dgm:pt>
  </dgm:ptLst>
  <dgm:cxnLst>
    <dgm:cxn modelId="{78CA2F70-66C4-44A6-8057-BC132B3F19F3}" srcId="{422B1BFF-86FF-4170-B392-430775C8364F}" destId="{2E974FC2-7D98-4B95-B0E9-870A21BA6DF6}" srcOrd="3" destOrd="0" parTransId="{693C0629-3383-4BEA-A0A5-513C67F73117}" sibTransId="{2866B101-8742-4F27-BE06-20843C1B34E4}"/>
    <dgm:cxn modelId="{F09FCABD-ED6D-46A0-9713-6592A6BEABBB}" type="presOf" srcId="{A477FFC9-6066-4133-88CB-CC64B414C53B}" destId="{DE7153F6-53C6-42E2-8A5B-377510C1C5F4}" srcOrd="1" destOrd="0" presId="urn:microsoft.com/office/officeart/2008/layout/HorizontalMultiLevelHierarchy"/>
    <dgm:cxn modelId="{0C15F123-97BF-4E83-A5E0-16C7BF64C547}" type="presOf" srcId="{693C0629-3383-4BEA-A0A5-513C67F73117}" destId="{7C361D99-D367-40F3-96C5-52B2675B2AFA}" srcOrd="0" destOrd="0" presId="urn:microsoft.com/office/officeart/2008/layout/HorizontalMultiLevelHierarchy"/>
    <dgm:cxn modelId="{F0FEAC2E-1C39-4A52-B121-07790F9CEF1E}" type="presOf" srcId="{2E974FC2-7D98-4B95-B0E9-870A21BA6DF6}" destId="{36BDD170-7951-4CAF-9790-7E4745B863C3}" srcOrd="0" destOrd="0" presId="urn:microsoft.com/office/officeart/2008/layout/HorizontalMultiLevelHierarchy"/>
    <dgm:cxn modelId="{194B7605-C3FF-41D2-A862-AF3FB32E07AF}" type="presOf" srcId="{2DFC7E58-90AD-457B-9E30-C6F4645E464C}" destId="{0E59F967-148E-45C2-AD89-A149E51A47A0}" srcOrd="0" destOrd="0" presId="urn:microsoft.com/office/officeart/2008/layout/HorizontalMultiLevelHierarchy"/>
    <dgm:cxn modelId="{0A86AAE9-0219-4637-B6B8-E66AEDD5A8A2}" type="presOf" srcId="{FB4B7BA0-9E05-4978-A184-049B6B6354AD}" destId="{E0ED87AD-7D03-4B54-9684-FDAAEB8CFA87}" srcOrd="0" destOrd="0" presId="urn:microsoft.com/office/officeart/2008/layout/HorizontalMultiLevelHierarchy"/>
    <dgm:cxn modelId="{C6493674-E0C7-4B68-B503-D0D000D6EE0B}" type="presOf" srcId="{C073A112-2431-41E9-A23B-7861FA78328B}" destId="{73DD05F0-8298-40FF-80A0-52F12329C782}" srcOrd="1" destOrd="0" presId="urn:microsoft.com/office/officeart/2008/layout/HorizontalMultiLevelHierarchy"/>
    <dgm:cxn modelId="{CAFAF3F2-32F8-493B-9493-073A5484407B}" type="presOf" srcId="{14710DB8-B171-49BC-8B1B-4CAE3CCA7319}" destId="{C19CD56F-F8A9-48E0-9D75-9BE72FFDF371}" srcOrd="1" destOrd="0" presId="urn:microsoft.com/office/officeart/2008/layout/HorizontalMultiLevelHierarchy"/>
    <dgm:cxn modelId="{455CE6C6-BF88-48B8-8D97-B7036DF2740D}" type="presOf" srcId="{12F284FB-0296-4710-BD63-1A453DE47B39}" destId="{BFC16B17-7192-4EE4-9B98-ED3E3A32D007}" srcOrd="0" destOrd="0" presId="urn:microsoft.com/office/officeart/2008/layout/HorizontalMultiLevelHierarchy"/>
    <dgm:cxn modelId="{2A24CF1A-8E32-4BFC-B1A7-B4647DD24FE6}" srcId="{422B1BFF-86FF-4170-B392-430775C8364F}" destId="{8B8DC4CC-24EF-47F6-9587-E933FB90763C}" srcOrd="5" destOrd="0" parTransId="{A477FFC9-6066-4133-88CB-CC64B414C53B}" sibTransId="{21FAF50B-E10A-4575-958F-3C18F1D7C0AE}"/>
    <dgm:cxn modelId="{0A79DAC1-6210-4BEB-99C5-970BBBA14FAB}" type="presOf" srcId="{422B1BFF-86FF-4170-B392-430775C8364F}" destId="{B010E312-148E-411E-99DF-44E2EFF9BA36}" srcOrd="0" destOrd="0" presId="urn:microsoft.com/office/officeart/2008/layout/HorizontalMultiLevelHierarchy"/>
    <dgm:cxn modelId="{39321D82-D32A-49AD-AE20-A6C073C68FD8}" srcId="{422B1BFF-86FF-4170-B392-430775C8364F}" destId="{6FB010DE-60B5-41DC-8334-584D0BCB09E4}" srcOrd="4" destOrd="0" parTransId="{770934A1-1E4A-4088-B86E-232AA1F78881}" sibTransId="{A7D08876-6ED4-4296-BC15-1B03463A990D}"/>
    <dgm:cxn modelId="{713214BF-9635-4563-B5E7-17873C42EF37}" srcId="{CAC95F6F-70F0-4B1F-8CE7-9A8344A38674}" destId="{422B1BFF-86FF-4170-B392-430775C8364F}" srcOrd="0" destOrd="0" parTransId="{79C78ACD-D604-4BCB-A507-6597DD8E344C}" sibTransId="{5FEADF4B-473B-478C-94D0-27D789774ED9}"/>
    <dgm:cxn modelId="{266E5143-C479-4F58-9D1A-BB551E2643A5}" type="presOf" srcId="{770934A1-1E4A-4088-B86E-232AA1F78881}" destId="{697625EA-55E1-4CD4-9EEE-4003ECF18A0D}" srcOrd="0" destOrd="0" presId="urn:microsoft.com/office/officeart/2008/layout/HorizontalMultiLevelHierarchy"/>
    <dgm:cxn modelId="{89996E46-5495-4273-858C-239417F99719}" type="presOf" srcId="{7D043828-9BFC-4459-A784-56C409763454}" destId="{A11FA801-CD38-4081-8D91-C51B198F56CD}" srcOrd="1" destOrd="0" presId="urn:microsoft.com/office/officeart/2008/layout/HorizontalMultiLevelHierarchy"/>
    <dgm:cxn modelId="{B5016AD8-E1DB-4C9D-8229-86DF6D51AD50}" type="presOf" srcId="{CAC95F6F-70F0-4B1F-8CE7-9A8344A38674}" destId="{67D93A9D-BCF8-4875-A019-6DF9FBD24266}" srcOrd="0" destOrd="0" presId="urn:microsoft.com/office/officeart/2008/layout/HorizontalMultiLevelHierarchy"/>
    <dgm:cxn modelId="{D8E2A1B7-BA73-4A0A-92B5-49507ECDCEDE}" type="presOf" srcId="{A477FFC9-6066-4133-88CB-CC64B414C53B}" destId="{F98E7A50-E6D6-42A6-9EC2-583C65A6D1D5}" srcOrd="0" destOrd="0" presId="urn:microsoft.com/office/officeart/2008/layout/HorizontalMultiLevelHierarchy"/>
    <dgm:cxn modelId="{49F0063D-1F8B-4E0A-AECD-B16085A90D38}" type="presOf" srcId="{6FB010DE-60B5-41DC-8334-584D0BCB09E4}" destId="{33ED714B-4E05-46FF-A038-34C480C96082}" srcOrd="0" destOrd="0" presId="urn:microsoft.com/office/officeart/2008/layout/HorizontalMultiLevelHierarchy"/>
    <dgm:cxn modelId="{6C6394D7-3901-418B-8D1F-759366653E7F}" srcId="{422B1BFF-86FF-4170-B392-430775C8364F}" destId="{12F284FB-0296-4710-BD63-1A453DE47B39}" srcOrd="2" destOrd="0" parTransId="{14710DB8-B171-49BC-8B1B-4CAE3CCA7319}" sibTransId="{6421FEE7-60D8-45D0-B43E-CE85647FBCF7}"/>
    <dgm:cxn modelId="{D9AB6CCE-8967-4966-9462-FB072A77C2FE}" type="presOf" srcId="{770934A1-1E4A-4088-B86E-232AA1F78881}" destId="{52A11826-1DF8-45E3-B49F-621604A8FA35}" srcOrd="1" destOrd="0" presId="urn:microsoft.com/office/officeart/2008/layout/HorizontalMultiLevelHierarchy"/>
    <dgm:cxn modelId="{F765B6AB-A51B-4E0B-A892-6E7367A7B152}" type="presOf" srcId="{7D043828-9BFC-4459-A784-56C409763454}" destId="{69187B89-B562-49FF-862B-7B12E1857381}" srcOrd="0" destOrd="0" presId="urn:microsoft.com/office/officeart/2008/layout/HorizontalMultiLevelHierarchy"/>
    <dgm:cxn modelId="{85C11DD1-FB8A-4A54-9700-82DB294A22E3}" type="presOf" srcId="{8B8DC4CC-24EF-47F6-9587-E933FB90763C}" destId="{AAECF3E3-8A0C-4760-B76F-33AD8FB687FB}" srcOrd="0" destOrd="0" presId="urn:microsoft.com/office/officeart/2008/layout/HorizontalMultiLevelHierarchy"/>
    <dgm:cxn modelId="{39946989-25B1-4B67-A8B8-3C6902DF997F}" type="presOf" srcId="{693C0629-3383-4BEA-A0A5-513C67F73117}" destId="{632A3957-B067-4D21-B60E-44BC1FFC8C92}" srcOrd="1" destOrd="0" presId="urn:microsoft.com/office/officeart/2008/layout/HorizontalMultiLevelHierarchy"/>
    <dgm:cxn modelId="{CDB3DDC5-1A72-42E5-BD4F-8D420C7000AA}" type="presOf" srcId="{C073A112-2431-41E9-A23B-7861FA78328B}" destId="{0E84B20F-0CD1-428E-A269-5E528FCF8795}" srcOrd="0" destOrd="0" presId="urn:microsoft.com/office/officeart/2008/layout/HorizontalMultiLevelHierarchy"/>
    <dgm:cxn modelId="{68C6CB18-BD58-4A46-BABA-2DA90A6F06ED}" srcId="{422B1BFF-86FF-4170-B392-430775C8364F}" destId="{2DFC7E58-90AD-457B-9E30-C6F4645E464C}" srcOrd="0" destOrd="0" parTransId="{7D043828-9BFC-4459-A784-56C409763454}" sibTransId="{F324955C-A5B6-4C76-8DC7-41638EA9B7A1}"/>
    <dgm:cxn modelId="{6B978CAF-92AE-48C8-9B61-D8549781BC4C}" type="presOf" srcId="{14710DB8-B171-49BC-8B1B-4CAE3CCA7319}" destId="{346DC616-962D-4373-9BE7-5C8226769B57}" srcOrd="0" destOrd="0" presId="urn:microsoft.com/office/officeart/2008/layout/HorizontalMultiLevelHierarchy"/>
    <dgm:cxn modelId="{FE31F038-F5C8-4501-8A58-5C9E6BA5A2BD}" srcId="{422B1BFF-86FF-4170-B392-430775C8364F}" destId="{FB4B7BA0-9E05-4978-A184-049B6B6354AD}" srcOrd="1" destOrd="0" parTransId="{C073A112-2431-41E9-A23B-7861FA78328B}" sibTransId="{146F5C3E-0C17-4589-8926-3FE352E6B147}"/>
    <dgm:cxn modelId="{CFB48265-1083-4433-8473-250859893DED}" type="presParOf" srcId="{67D93A9D-BCF8-4875-A019-6DF9FBD24266}" destId="{6E0B6726-B0DB-41F5-BC56-F339BA29FCFB}" srcOrd="0" destOrd="0" presId="urn:microsoft.com/office/officeart/2008/layout/HorizontalMultiLevelHierarchy"/>
    <dgm:cxn modelId="{F57E0B91-A62F-442A-BE80-ACDE26214595}" type="presParOf" srcId="{6E0B6726-B0DB-41F5-BC56-F339BA29FCFB}" destId="{B010E312-148E-411E-99DF-44E2EFF9BA36}" srcOrd="0" destOrd="0" presId="urn:microsoft.com/office/officeart/2008/layout/HorizontalMultiLevelHierarchy"/>
    <dgm:cxn modelId="{6F994AD2-4608-4AA4-953A-0EFF03425C3E}" type="presParOf" srcId="{6E0B6726-B0DB-41F5-BC56-F339BA29FCFB}" destId="{9C85D189-F949-4A73-8491-0C4FC0CC1B1D}" srcOrd="1" destOrd="0" presId="urn:microsoft.com/office/officeart/2008/layout/HorizontalMultiLevelHierarchy"/>
    <dgm:cxn modelId="{ABEBA4CE-5F81-4EE5-A9FC-51ACB7B1A934}" type="presParOf" srcId="{9C85D189-F949-4A73-8491-0C4FC0CC1B1D}" destId="{69187B89-B562-49FF-862B-7B12E1857381}" srcOrd="0" destOrd="0" presId="urn:microsoft.com/office/officeart/2008/layout/HorizontalMultiLevelHierarchy"/>
    <dgm:cxn modelId="{868128F1-80FD-451A-81E5-C4190D6B4BD8}" type="presParOf" srcId="{69187B89-B562-49FF-862B-7B12E1857381}" destId="{A11FA801-CD38-4081-8D91-C51B198F56CD}" srcOrd="0" destOrd="0" presId="urn:microsoft.com/office/officeart/2008/layout/HorizontalMultiLevelHierarchy"/>
    <dgm:cxn modelId="{420B1B5F-5E7A-4A32-BFBB-2DB453EF9B12}" type="presParOf" srcId="{9C85D189-F949-4A73-8491-0C4FC0CC1B1D}" destId="{95C806AE-6E9B-46DF-B75B-FE8BFEEB7D35}" srcOrd="1" destOrd="0" presId="urn:microsoft.com/office/officeart/2008/layout/HorizontalMultiLevelHierarchy"/>
    <dgm:cxn modelId="{AC9B561C-3AA0-4B72-ADD6-E639054BD405}" type="presParOf" srcId="{95C806AE-6E9B-46DF-B75B-FE8BFEEB7D35}" destId="{0E59F967-148E-45C2-AD89-A149E51A47A0}" srcOrd="0" destOrd="0" presId="urn:microsoft.com/office/officeart/2008/layout/HorizontalMultiLevelHierarchy"/>
    <dgm:cxn modelId="{56554313-892E-42D4-91D9-EE920FDAD856}" type="presParOf" srcId="{95C806AE-6E9B-46DF-B75B-FE8BFEEB7D35}" destId="{E5E3C17F-E80A-4313-AD18-1302528F5E70}" srcOrd="1" destOrd="0" presId="urn:microsoft.com/office/officeart/2008/layout/HorizontalMultiLevelHierarchy"/>
    <dgm:cxn modelId="{FFACC0E5-28D4-4145-95B8-EB04AC3FD421}" type="presParOf" srcId="{9C85D189-F949-4A73-8491-0C4FC0CC1B1D}" destId="{0E84B20F-0CD1-428E-A269-5E528FCF8795}" srcOrd="2" destOrd="0" presId="urn:microsoft.com/office/officeart/2008/layout/HorizontalMultiLevelHierarchy"/>
    <dgm:cxn modelId="{EC5CBE06-C542-4C3E-87F3-259D6CCB21FB}" type="presParOf" srcId="{0E84B20F-0CD1-428E-A269-5E528FCF8795}" destId="{73DD05F0-8298-40FF-80A0-52F12329C782}" srcOrd="0" destOrd="0" presId="urn:microsoft.com/office/officeart/2008/layout/HorizontalMultiLevelHierarchy"/>
    <dgm:cxn modelId="{4EE7C11B-A483-4B8F-A068-ABC649E93830}" type="presParOf" srcId="{9C85D189-F949-4A73-8491-0C4FC0CC1B1D}" destId="{3876FF5E-4388-4C03-9A8C-EFB79D75DFEC}" srcOrd="3" destOrd="0" presId="urn:microsoft.com/office/officeart/2008/layout/HorizontalMultiLevelHierarchy"/>
    <dgm:cxn modelId="{0469920E-8957-4CC9-A8BA-CC5BF72E3426}" type="presParOf" srcId="{3876FF5E-4388-4C03-9A8C-EFB79D75DFEC}" destId="{E0ED87AD-7D03-4B54-9684-FDAAEB8CFA87}" srcOrd="0" destOrd="0" presId="urn:microsoft.com/office/officeart/2008/layout/HorizontalMultiLevelHierarchy"/>
    <dgm:cxn modelId="{F182255C-8617-49AC-96E3-C735249BFBAD}" type="presParOf" srcId="{3876FF5E-4388-4C03-9A8C-EFB79D75DFEC}" destId="{DD82BBDA-8921-49AB-A698-86AC474DC0EA}" srcOrd="1" destOrd="0" presId="urn:microsoft.com/office/officeart/2008/layout/HorizontalMultiLevelHierarchy"/>
    <dgm:cxn modelId="{E673ECDE-F067-4E39-9143-CD75AE7B7526}" type="presParOf" srcId="{9C85D189-F949-4A73-8491-0C4FC0CC1B1D}" destId="{346DC616-962D-4373-9BE7-5C8226769B57}" srcOrd="4" destOrd="0" presId="urn:microsoft.com/office/officeart/2008/layout/HorizontalMultiLevelHierarchy"/>
    <dgm:cxn modelId="{80F52604-9DF9-470A-B849-290113677F4E}" type="presParOf" srcId="{346DC616-962D-4373-9BE7-5C8226769B57}" destId="{C19CD56F-F8A9-48E0-9D75-9BE72FFDF371}" srcOrd="0" destOrd="0" presId="urn:microsoft.com/office/officeart/2008/layout/HorizontalMultiLevelHierarchy"/>
    <dgm:cxn modelId="{1AA76CBB-5562-40FB-99AD-6C5B15354E96}" type="presParOf" srcId="{9C85D189-F949-4A73-8491-0C4FC0CC1B1D}" destId="{AC9DE17F-7EA0-4726-AEFA-44910BC15B61}" srcOrd="5" destOrd="0" presId="urn:microsoft.com/office/officeart/2008/layout/HorizontalMultiLevelHierarchy"/>
    <dgm:cxn modelId="{33762A5B-D609-4467-BA7E-E8BEA57D3EDE}" type="presParOf" srcId="{AC9DE17F-7EA0-4726-AEFA-44910BC15B61}" destId="{BFC16B17-7192-4EE4-9B98-ED3E3A32D007}" srcOrd="0" destOrd="0" presId="urn:microsoft.com/office/officeart/2008/layout/HorizontalMultiLevelHierarchy"/>
    <dgm:cxn modelId="{76EB6AD2-78FB-40B8-840D-F4D1CE5F4B11}" type="presParOf" srcId="{AC9DE17F-7EA0-4726-AEFA-44910BC15B61}" destId="{5869311F-1978-405D-8470-5DB19BA6A236}" srcOrd="1" destOrd="0" presId="urn:microsoft.com/office/officeart/2008/layout/HorizontalMultiLevelHierarchy"/>
    <dgm:cxn modelId="{FE4AD35B-7FFC-4A24-8734-2EDB0F4B02AC}" type="presParOf" srcId="{9C85D189-F949-4A73-8491-0C4FC0CC1B1D}" destId="{7C361D99-D367-40F3-96C5-52B2675B2AFA}" srcOrd="6" destOrd="0" presId="urn:microsoft.com/office/officeart/2008/layout/HorizontalMultiLevelHierarchy"/>
    <dgm:cxn modelId="{CFDBF482-3AB1-4DC5-B644-90970180685B}" type="presParOf" srcId="{7C361D99-D367-40F3-96C5-52B2675B2AFA}" destId="{632A3957-B067-4D21-B60E-44BC1FFC8C92}" srcOrd="0" destOrd="0" presId="urn:microsoft.com/office/officeart/2008/layout/HorizontalMultiLevelHierarchy"/>
    <dgm:cxn modelId="{04134470-9ED9-4DF8-9830-2870129F8190}" type="presParOf" srcId="{9C85D189-F949-4A73-8491-0C4FC0CC1B1D}" destId="{0AD35724-9253-4295-9D9B-42274F60D671}" srcOrd="7" destOrd="0" presId="urn:microsoft.com/office/officeart/2008/layout/HorizontalMultiLevelHierarchy"/>
    <dgm:cxn modelId="{9AE37A70-18D4-4496-BAAB-8C1E394D5836}" type="presParOf" srcId="{0AD35724-9253-4295-9D9B-42274F60D671}" destId="{36BDD170-7951-4CAF-9790-7E4745B863C3}" srcOrd="0" destOrd="0" presId="urn:microsoft.com/office/officeart/2008/layout/HorizontalMultiLevelHierarchy"/>
    <dgm:cxn modelId="{789491AA-FCF8-4613-81E2-C2814D52B6D1}" type="presParOf" srcId="{0AD35724-9253-4295-9D9B-42274F60D671}" destId="{0371B6E3-309E-43BB-90E5-43CE56246213}" srcOrd="1" destOrd="0" presId="urn:microsoft.com/office/officeart/2008/layout/HorizontalMultiLevelHierarchy"/>
    <dgm:cxn modelId="{F6D779F8-0F8B-444A-AFD2-78C0A37518E4}" type="presParOf" srcId="{9C85D189-F949-4A73-8491-0C4FC0CC1B1D}" destId="{697625EA-55E1-4CD4-9EEE-4003ECF18A0D}" srcOrd="8" destOrd="0" presId="urn:microsoft.com/office/officeart/2008/layout/HorizontalMultiLevelHierarchy"/>
    <dgm:cxn modelId="{79ADAC4A-122A-4796-8799-6620F9E9EB2E}" type="presParOf" srcId="{697625EA-55E1-4CD4-9EEE-4003ECF18A0D}" destId="{52A11826-1DF8-45E3-B49F-621604A8FA35}" srcOrd="0" destOrd="0" presId="urn:microsoft.com/office/officeart/2008/layout/HorizontalMultiLevelHierarchy"/>
    <dgm:cxn modelId="{E23EB827-5060-4DFE-BC37-0C3765C0556F}" type="presParOf" srcId="{9C85D189-F949-4A73-8491-0C4FC0CC1B1D}" destId="{B1D8AD60-ECE5-4D0E-AD8D-81CC0E3C8A0D}" srcOrd="9" destOrd="0" presId="urn:microsoft.com/office/officeart/2008/layout/HorizontalMultiLevelHierarchy"/>
    <dgm:cxn modelId="{5D62A56E-12E4-448E-ABB5-8966BB24D79F}" type="presParOf" srcId="{B1D8AD60-ECE5-4D0E-AD8D-81CC0E3C8A0D}" destId="{33ED714B-4E05-46FF-A038-34C480C96082}" srcOrd="0" destOrd="0" presId="urn:microsoft.com/office/officeart/2008/layout/HorizontalMultiLevelHierarchy"/>
    <dgm:cxn modelId="{4479F3C9-A37B-4F39-86F1-D078C144FDB2}" type="presParOf" srcId="{B1D8AD60-ECE5-4D0E-AD8D-81CC0E3C8A0D}" destId="{A98585BD-01B0-4A15-8192-2E5E7D13E5B9}" srcOrd="1" destOrd="0" presId="urn:microsoft.com/office/officeart/2008/layout/HorizontalMultiLevelHierarchy"/>
    <dgm:cxn modelId="{0269EE0B-63AF-416B-B4F3-617899BB12A5}" type="presParOf" srcId="{9C85D189-F949-4A73-8491-0C4FC0CC1B1D}" destId="{F98E7A50-E6D6-42A6-9EC2-583C65A6D1D5}" srcOrd="10" destOrd="0" presId="urn:microsoft.com/office/officeart/2008/layout/HorizontalMultiLevelHierarchy"/>
    <dgm:cxn modelId="{439E1F60-4DCD-4AA0-BC0D-96D90836CE00}" type="presParOf" srcId="{F98E7A50-E6D6-42A6-9EC2-583C65A6D1D5}" destId="{DE7153F6-53C6-42E2-8A5B-377510C1C5F4}" srcOrd="0" destOrd="0" presId="urn:microsoft.com/office/officeart/2008/layout/HorizontalMultiLevelHierarchy"/>
    <dgm:cxn modelId="{905E7D5B-0085-4532-ADB8-FC4B1D835B65}" type="presParOf" srcId="{9C85D189-F949-4A73-8491-0C4FC0CC1B1D}" destId="{7764B8E9-1497-4D92-876A-E672D4B07CCE}" srcOrd="11" destOrd="0" presId="urn:microsoft.com/office/officeart/2008/layout/HorizontalMultiLevelHierarchy"/>
    <dgm:cxn modelId="{0A09A372-62C2-439E-9CE3-D825A290B7A9}" type="presParOf" srcId="{7764B8E9-1497-4D92-876A-E672D4B07CCE}" destId="{AAECF3E3-8A0C-4760-B76F-33AD8FB687FB}" srcOrd="0" destOrd="0" presId="urn:microsoft.com/office/officeart/2008/layout/HorizontalMultiLevelHierarchy"/>
    <dgm:cxn modelId="{76B148C5-7816-44E2-9E65-EBB814B41997}" type="presParOf" srcId="{7764B8E9-1497-4D92-876A-E672D4B07CCE}" destId="{D7F4E7BA-8924-4D39-AD67-09BCEB66941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4652F-9B18-4871-AA32-1F56813017B2}">
      <dsp:nvSpPr>
        <dsp:cNvPr id="0" name=""/>
        <dsp:cNvSpPr/>
      </dsp:nvSpPr>
      <dsp:spPr>
        <a:xfrm>
          <a:off x="2742827" y="3334680"/>
          <a:ext cx="800223" cy="2375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0111" y="0"/>
              </a:lnTo>
              <a:lnTo>
                <a:pt x="400111" y="2375959"/>
              </a:lnTo>
              <a:lnTo>
                <a:pt x="800223" y="23759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080262" y="4459982"/>
        <a:ext cx="125354" cy="125354"/>
      </dsp:txXfrm>
    </dsp:sp>
    <dsp:sp modelId="{E70D102F-9C04-4454-AC4A-3AD0CC0FB16C}">
      <dsp:nvSpPr>
        <dsp:cNvPr id="0" name=""/>
        <dsp:cNvSpPr/>
      </dsp:nvSpPr>
      <dsp:spPr>
        <a:xfrm>
          <a:off x="2742827" y="3334680"/>
          <a:ext cx="800223" cy="791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0111" y="0"/>
              </a:lnTo>
              <a:lnTo>
                <a:pt x="400111" y="791986"/>
              </a:lnTo>
              <a:lnTo>
                <a:pt x="800223" y="79198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14792" y="3702526"/>
        <a:ext cx="56293" cy="56293"/>
      </dsp:txXfrm>
    </dsp:sp>
    <dsp:sp modelId="{DDCD481E-4F6D-4422-934E-1AC2303B31D1}">
      <dsp:nvSpPr>
        <dsp:cNvPr id="0" name=""/>
        <dsp:cNvSpPr/>
      </dsp:nvSpPr>
      <dsp:spPr>
        <a:xfrm>
          <a:off x="2742827" y="2542693"/>
          <a:ext cx="800223" cy="791986"/>
        </a:xfrm>
        <a:custGeom>
          <a:avLst/>
          <a:gdLst/>
          <a:ahLst/>
          <a:cxnLst/>
          <a:rect l="0" t="0" r="0" b="0"/>
          <a:pathLst>
            <a:path>
              <a:moveTo>
                <a:pt x="0" y="791986"/>
              </a:moveTo>
              <a:lnTo>
                <a:pt x="400111" y="791986"/>
              </a:lnTo>
              <a:lnTo>
                <a:pt x="400111" y="0"/>
              </a:lnTo>
              <a:lnTo>
                <a:pt x="800223" y="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14792" y="2910539"/>
        <a:ext cx="56293" cy="56293"/>
      </dsp:txXfrm>
    </dsp:sp>
    <dsp:sp modelId="{E770D5A2-9597-4CFE-AFB1-CADA64008146}">
      <dsp:nvSpPr>
        <dsp:cNvPr id="0" name=""/>
        <dsp:cNvSpPr/>
      </dsp:nvSpPr>
      <dsp:spPr>
        <a:xfrm>
          <a:off x="2742827" y="958720"/>
          <a:ext cx="800223" cy="2375959"/>
        </a:xfrm>
        <a:custGeom>
          <a:avLst/>
          <a:gdLst/>
          <a:ahLst/>
          <a:cxnLst/>
          <a:rect l="0" t="0" r="0" b="0"/>
          <a:pathLst>
            <a:path>
              <a:moveTo>
                <a:pt x="0" y="2375959"/>
              </a:moveTo>
              <a:lnTo>
                <a:pt x="400111" y="2375959"/>
              </a:lnTo>
              <a:lnTo>
                <a:pt x="400111" y="0"/>
              </a:lnTo>
              <a:lnTo>
                <a:pt x="800223" y="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080262" y="2084022"/>
        <a:ext cx="125354" cy="125354"/>
      </dsp:txXfrm>
    </dsp:sp>
    <dsp:sp modelId="{2F42A66E-2A6C-4431-A7A1-378A47D8A27B}">
      <dsp:nvSpPr>
        <dsp:cNvPr id="0" name=""/>
        <dsp:cNvSpPr/>
      </dsp:nvSpPr>
      <dsp:spPr>
        <a:xfrm rot="16200000">
          <a:off x="-1225441" y="2701090"/>
          <a:ext cx="6669360" cy="12671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kern="1200" dirty="0" smtClean="0">
              <a:solidFill>
                <a:schemeClr val="tx2">
                  <a:lumMod val="50000"/>
                </a:schemeClr>
              </a:solidFill>
            </a:rPr>
            <a:t>Наочне навчання:</a:t>
          </a:r>
          <a:endParaRPr lang="ru-RU" sz="5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-1225441" y="2701090"/>
        <a:ext cx="6669360" cy="1267178"/>
      </dsp:txXfrm>
    </dsp:sp>
    <dsp:sp modelId="{4D02A71D-6B0A-48A3-899D-FBF5D09FBEAA}">
      <dsp:nvSpPr>
        <dsp:cNvPr id="0" name=""/>
        <dsp:cNvSpPr/>
      </dsp:nvSpPr>
      <dsp:spPr>
        <a:xfrm>
          <a:off x="3543051" y="325131"/>
          <a:ext cx="4156345" cy="12671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2">
                  <a:lumMod val="50000"/>
                </a:schemeClr>
              </a:solidFill>
            </a:rPr>
            <a:t>Зір – 80% інформації яку ми сприймаємо;</a:t>
          </a:r>
          <a:endParaRPr lang="ru-RU" sz="2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543051" y="325131"/>
        <a:ext cx="4156345" cy="1267178"/>
      </dsp:txXfrm>
    </dsp:sp>
    <dsp:sp modelId="{15B44647-DC2F-463C-B9DB-4B5014D73B03}">
      <dsp:nvSpPr>
        <dsp:cNvPr id="0" name=""/>
        <dsp:cNvSpPr/>
      </dsp:nvSpPr>
      <dsp:spPr>
        <a:xfrm>
          <a:off x="3543051" y="1909104"/>
          <a:ext cx="4156345" cy="12671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2">
                  <a:lumMod val="50000"/>
                </a:schemeClr>
              </a:solidFill>
            </a:rPr>
            <a:t>Ряд картинок засвоюється краще ніж словесний;</a:t>
          </a:r>
          <a:endParaRPr lang="ru-RU" sz="2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543051" y="1909104"/>
        <a:ext cx="4156345" cy="1267178"/>
      </dsp:txXfrm>
    </dsp:sp>
    <dsp:sp modelId="{9007CFE9-5426-4E63-A10F-61C6AC403676}">
      <dsp:nvSpPr>
        <dsp:cNvPr id="0" name=""/>
        <dsp:cNvSpPr/>
      </dsp:nvSpPr>
      <dsp:spPr>
        <a:xfrm>
          <a:off x="3543051" y="3493077"/>
          <a:ext cx="4156345" cy="12671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2">
                  <a:lumMod val="50000"/>
                </a:schemeClr>
              </a:solidFill>
            </a:rPr>
            <a:t>Абстрактні ідеї засвоюються краще якщо вони підкріплені прикладами;</a:t>
          </a:r>
          <a:endParaRPr lang="ru-RU" sz="2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543051" y="3493077"/>
        <a:ext cx="4156345" cy="1267178"/>
      </dsp:txXfrm>
    </dsp:sp>
    <dsp:sp modelId="{FA42EFDF-077E-45E8-A4D0-D0CF8344744F}">
      <dsp:nvSpPr>
        <dsp:cNvPr id="0" name=""/>
        <dsp:cNvSpPr/>
      </dsp:nvSpPr>
      <dsp:spPr>
        <a:xfrm>
          <a:off x="3543051" y="5077050"/>
          <a:ext cx="4156345" cy="12671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2">
                  <a:lumMod val="50000"/>
                </a:schemeClr>
              </a:solidFill>
            </a:rPr>
            <a:t>Необхідно використовувати 2 види наочності: предмет і символ. </a:t>
          </a:r>
          <a:endParaRPr lang="ru-RU" sz="2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543051" y="5077050"/>
        <a:ext cx="4156345" cy="1267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6DEAF-133C-4913-AD75-DADE26EACC36}">
      <dsp:nvSpPr>
        <dsp:cNvPr id="0" name=""/>
        <dsp:cNvSpPr/>
      </dsp:nvSpPr>
      <dsp:spPr>
        <a:xfrm>
          <a:off x="3286" y="2408"/>
          <a:ext cx="9137427" cy="638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2">
                  <a:lumMod val="50000"/>
                </a:schemeClr>
              </a:solidFill>
            </a:rPr>
            <a:t>Види наочного навчання</a:t>
          </a:r>
          <a:endParaRPr lang="ru-RU" sz="4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1978" y="21100"/>
        <a:ext cx="9100043" cy="600817"/>
      </dsp:txXfrm>
    </dsp:sp>
    <dsp:sp modelId="{ED356A9B-F499-4FFF-A46E-052B84E2D3DF}">
      <dsp:nvSpPr>
        <dsp:cNvPr id="0" name=""/>
        <dsp:cNvSpPr/>
      </dsp:nvSpPr>
      <dsp:spPr>
        <a:xfrm>
          <a:off x="3286" y="827882"/>
          <a:ext cx="1442144" cy="1385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2">
                  <a:lumMod val="50000"/>
                </a:schemeClr>
              </a:solidFill>
            </a:rPr>
            <a:t>Внутрішня</a:t>
          </a:r>
          <a:endParaRPr lang="ru-RU" sz="17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873" y="868469"/>
        <a:ext cx="1360970" cy="1304563"/>
      </dsp:txXfrm>
    </dsp:sp>
    <dsp:sp modelId="{31AF27BC-AE67-45DD-AF43-D56C530FFB25}">
      <dsp:nvSpPr>
        <dsp:cNvPr id="0" name=""/>
        <dsp:cNvSpPr/>
      </dsp:nvSpPr>
      <dsp:spPr>
        <a:xfrm>
          <a:off x="1566570" y="827882"/>
          <a:ext cx="4447573" cy="1385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2">
                  <a:lumMod val="50000"/>
                </a:schemeClr>
              </a:solidFill>
            </a:rPr>
            <a:t>Образотворча</a:t>
          </a:r>
          <a:endParaRPr lang="ru-RU" sz="17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607157" y="868469"/>
        <a:ext cx="4366399" cy="1304563"/>
      </dsp:txXfrm>
    </dsp:sp>
    <dsp:sp modelId="{DA4D4AEE-4E04-4FCF-8495-D0AC8634D790}">
      <dsp:nvSpPr>
        <dsp:cNvPr id="0" name=""/>
        <dsp:cNvSpPr/>
      </dsp:nvSpPr>
      <dsp:spPr>
        <a:xfrm>
          <a:off x="1566570" y="2400894"/>
          <a:ext cx="1442144" cy="1385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i="1" kern="1200" dirty="0" smtClean="0">
              <a:solidFill>
                <a:schemeClr val="tx2">
                  <a:lumMod val="50000"/>
                </a:schemeClr>
              </a:solidFill>
            </a:rPr>
            <a:t>Зображення документального характеру</a:t>
          </a:r>
          <a:endParaRPr lang="ru-RU" sz="1200" i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607157" y="2441481"/>
        <a:ext cx="1360970" cy="1304563"/>
      </dsp:txXfrm>
    </dsp:sp>
    <dsp:sp modelId="{76D4820F-7D67-45DB-B967-DDABEDAA2CF6}">
      <dsp:nvSpPr>
        <dsp:cNvPr id="0" name=""/>
        <dsp:cNvSpPr/>
      </dsp:nvSpPr>
      <dsp:spPr>
        <a:xfrm>
          <a:off x="3069285" y="2400894"/>
          <a:ext cx="1442144" cy="1385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i="1" kern="1200" dirty="0" smtClean="0">
              <a:solidFill>
                <a:schemeClr val="tx2">
                  <a:lumMod val="50000"/>
                </a:schemeClr>
              </a:solidFill>
            </a:rPr>
            <a:t>Реконструкції</a:t>
          </a:r>
          <a:endParaRPr lang="ru-RU" sz="1200" i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109872" y="2441481"/>
        <a:ext cx="1360970" cy="1304563"/>
      </dsp:txXfrm>
    </dsp:sp>
    <dsp:sp modelId="{85897CC6-DE9F-4BF9-B3C4-C9B0C174E8D2}">
      <dsp:nvSpPr>
        <dsp:cNvPr id="0" name=""/>
        <dsp:cNvSpPr/>
      </dsp:nvSpPr>
      <dsp:spPr>
        <a:xfrm>
          <a:off x="4572000" y="2400894"/>
          <a:ext cx="1442144" cy="1385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i="1" kern="1200" dirty="0" smtClean="0">
              <a:solidFill>
                <a:schemeClr val="tx2">
                  <a:lumMod val="50000"/>
                </a:schemeClr>
              </a:solidFill>
            </a:rPr>
            <a:t>Художні</a:t>
          </a:r>
          <a:endParaRPr lang="ru-RU" sz="1200" i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12587" y="2441481"/>
        <a:ext cx="1360970" cy="1304563"/>
      </dsp:txXfrm>
    </dsp:sp>
    <dsp:sp modelId="{6F4C9E32-720A-4FF0-B418-6F91BBB16941}">
      <dsp:nvSpPr>
        <dsp:cNvPr id="0" name=""/>
        <dsp:cNvSpPr/>
      </dsp:nvSpPr>
      <dsp:spPr>
        <a:xfrm>
          <a:off x="6135284" y="827882"/>
          <a:ext cx="1442144" cy="1385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2">
                  <a:lumMod val="50000"/>
                </a:schemeClr>
              </a:solidFill>
            </a:rPr>
            <a:t>Предметна</a:t>
          </a:r>
          <a:endParaRPr lang="ru-RU" sz="17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175871" y="868469"/>
        <a:ext cx="1360970" cy="1304563"/>
      </dsp:txXfrm>
    </dsp:sp>
    <dsp:sp modelId="{E8E07A26-FC7E-464D-B4EC-73B043D6714E}">
      <dsp:nvSpPr>
        <dsp:cNvPr id="0" name=""/>
        <dsp:cNvSpPr/>
      </dsp:nvSpPr>
      <dsp:spPr>
        <a:xfrm>
          <a:off x="7698569" y="827882"/>
          <a:ext cx="1442144" cy="1385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2">
                  <a:lumMod val="50000"/>
                </a:schemeClr>
              </a:solidFill>
            </a:rPr>
            <a:t>Умовно графічна</a:t>
          </a:r>
          <a:endParaRPr lang="ru-RU" sz="17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7739156" y="868469"/>
        <a:ext cx="1360970" cy="1304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67339-14F3-4136-8759-4A0ABCB309D3}">
      <dsp:nvSpPr>
        <dsp:cNvPr id="0" name=""/>
        <dsp:cNvSpPr/>
      </dsp:nvSpPr>
      <dsp:spPr>
        <a:xfrm>
          <a:off x="2925977" y="3370684"/>
          <a:ext cx="840244" cy="1601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0122" y="0"/>
              </a:lnTo>
              <a:lnTo>
                <a:pt x="420122" y="1601074"/>
              </a:lnTo>
              <a:lnTo>
                <a:pt x="840244" y="1601074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300895" y="4126017"/>
        <a:ext cx="90408" cy="90408"/>
      </dsp:txXfrm>
    </dsp:sp>
    <dsp:sp modelId="{0937950D-4E8A-4C9F-B361-95211082ABE3}">
      <dsp:nvSpPr>
        <dsp:cNvPr id="0" name=""/>
        <dsp:cNvSpPr/>
      </dsp:nvSpPr>
      <dsp:spPr>
        <a:xfrm>
          <a:off x="2925977" y="3324963"/>
          <a:ext cx="8402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40244" y="45720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25093" y="3349677"/>
        <a:ext cx="42012" cy="42012"/>
      </dsp:txXfrm>
    </dsp:sp>
    <dsp:sp modelId="{324F9CEB-F0CF-4832-907F-3B0A4C3A323D}">
      <dsp:nvSpPr>
        <dsp:cNvPr id="0" name=""/>
        <dsp:cNvSpPr/>
      </dsp:nvSpPr>
      <dsp:spPr>
        <a:xfrm>
          <a:off x="2925977" y="1769609"/>
          <a:ext cx="840244" cy="1601074"/>
        </a:xfrm>
        <a:custGeom>
          <a:avLst/>
          <a:gdLst/>
          <a:ahLst/>
          <a:cxnLst/>
          <a:rect l="0" t="0" r="0" b="0"/>
          <a:pathLst>
            <a:path>
              <a:moveTo>
                <a:pt x="0" y="1601074"/>
              </a:moveTo>
              <a:lnTo>
                <a:pt x="420122" y="1601074"/>
              </a:lnTo>
              <a:lnTo>
                <a:pt x="420122" y="0"/>
              </a:lnTo>
              <a:lnTo>
                <a:pt x="840244" y="0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300895" y="2524942"/>
        <a:ext cx="90408" cy="90408"/>
      </dsp:txXfrm>
    </dsp:sp>
    <dsp:sp modelId="{4838E83F-704E-453A-8C05-631C19A22673}">
      <dsp:nvSpPr>
        <dsp:cNvPr id="0" name=""/>
        <dsp:cNvSpPr/>
      </dsp:nvSpPr>
      <dsp:spPr>
        <a:xfrm rot="16200000">
          <a:off x="-1085136" y="2730254"/>
          <a:ext cx="6741368" cy="1280859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dirty="0" smtClean="0">
              <a:solidFill>
                <a:schemeClr val="tx2">
                  <a:lumMod val="50000"/>
                </a:schemeClr>
              </a:solidFill>
            </a:rPr>
            <a:t>Наочне навчання виконує координаційні функції</a:t>
          </a:r>
          <a:endParaRPr lang="ru-RU" sz="43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-1085136" y="2730254"/>
        <a:ext cx="6741368" cy="1280859"/>
      </dsp:txXfrm>
    </dsp:sp>
    <dsp:sp modelId="{E51C4B11-5CDD-47A0-BF8E-4B7F29879449}">
      <dsp:nvSpPr>
        <dsp:cNvPr id="0" name=""/>
        <dsp:cNvSpPr/>
      </dsp:nvSpPr>
      <dsp:spPr>
        <a:xfrm>
          <a:off x="3766221" y="1129179"/>
          <a:ext cx="4201220" cy="12808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solidFill>
                <a:schemeClr val="tx2">
                  <a:lumMod val="50000"/>
                </a:schemeClr>
              </a:solidFill>
            </a:rPr>
            <a:t>Змістовне історичне уявлення</a:t>
          </a:r>
          <a:endParaRPr lang="ru-RU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766221" y="1129179"/>
        <a:ext cx="4201220" cy="1280859"/>
      </dsp:txXfrm>
    </dsp:sp>
    <dsp:sp modelId="{304218E1-0072-49E1-B165-DF4B171AD293}">
      <dsp:nvSpPr>
        <dsp:cNvPr id="0" name=""/>
        <dsp:cNvSpPr/>
      </dsp:nvSpPr>
      <dsp:spPr>
        <a:xfrm>
          <a:off x="3766221" y="2730254"/>
          <a:ext cx="4201220" cy="12808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solidFill>
                <a:schemeClr val="tx2">
                  <a:lumMod val="50000"/>
                </a:schemeClr>
              </a:solidFill>
            </a:rPr>
            <a:t>Формування складних історичних  уявлень</a:t>
          </a:r>
          <a:endParaRPr lang="ru-RU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766221" y="2730254"/>
        <a:ext cx="4201220" cy="1280859"/>
      </dsp:txXfrm>
    </dsp:sp>
    <dsp:sp modelId="{F8900682-16E3-4F17-BBF0-F41186BF797E}">
      <dsp:nvSpPr>
        <dsp:cNvPr id="0" name=""/>
        <dsp:cNvSpPr/>
      </dsp:nvSpPr>
      <dsp:spPr>
        <a:xfrm>
          <a:off x="3766221" y="4331328"/>
          <a:ext cx="4201220" cy="12808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solidFill>
                <a:schemeClr val="tx2">
                  <a:lumMod val="50000"/>
                </a:schemeClr>
              </a:solidFill>
            </a:rPr>
            <a:t>Дозволяє осягнути закономірності історичного розвитку</a:t>
          </a:r>
          <a:endParaRPr lang="ru-RU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766221" y="4331328"/>
        <a:ext cx="4201220" cy="1280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0E232-66EE-41BE-8DAB-D7139129B117}">
      <dsp:nvSpPr>
        <dsp:cNvPr id="0" name=""/>
        <dsp:cNvSpPr/>
      </dsp:nvSpPr>
      <dsp:spPr>
        <a:xfrm>
          <a:off x="4572000" y="1576251"/>
          <a:ext cx="3506452" cy="46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343"/>
              </a:lnTo>
              <a:lnTo>
                <a:pt x="3506452" y="267343"/>
              </a:lnTo>
              <a:lnTo>
                <a:pt x="3506452" y="46395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223EE-2A8D-4E3B-BECC-0A83835210B2}">
      <dsp:nvSpPr>
        <dsp:cNvPr id="0" name=""/>
        <dsp:cNvSpPr/>
      </dsp:nvSpPr>
      <dsp:spPr>
        <a:xfrm>
          <a:off x="4572000" y="1576251"/>
          <a:ext cx="1246008" cy="46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343"/>
              </a:lnTo>
              <a:lnTo>
                <a:pt x="1246008" y="267343"/>
              </a:lnTo>
              <a:lnTo>
                <a:pt x="1246008" y="46395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79396-940D-46B6-B7BD-361C0EC0A0C3}">
      <dsp:nvSpPr>
        <dsp:cNvPr id="0" name=""/>
        <dsp:cNvSpPr/>
      </dsp:nvSpPr>
      <dsp:spPr>
        <a:xfrm>
          <a:off x="3460375" y="1576251"/>
          <a:ext cx="1111624" cy="463950"/>
        </a:xfrm>
        <a:custGeom>
          <a:avLst/>
          <a:gdLst/>
          <a:ahLst/>
          <a:cxnLst/>
          <a:rect l="0" t="0" r="0" b="0"/>
          <a:pathLst>
            <a:path>
              <a:moveTo>
                <a:pt x="1111624" y="0"/>
              </a:moveTo>
              <a:lnTo>
                <a:pt x="1111624" y="267343"/>
              </a:lnTo>
              <a:lnTo>
                <a:pt x="0" y="267343"/>
              </a:lnTo>
              <a:lnTo>
                <a:pt x="0" y="46395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CA093-0B9B-4CAE-B8CC-EED176235053}">
      <dsp:nvSpPr>
        <dsp:cNvPr id="0" name=""/>
        <dsp:cNvSpPr/>
      </dsp:nvSpPr>
      <dsp:spPr>
        <a:xfrm>
          <a:off x="1052292" y="1576251"/>
          <a:ext cx="3519707" cy="463950"/>
        </a:xfrm>
        <a:custGeom>
          <a:avLst/>
          <a:gdLst/>
          <a:ahLst/>
          <a:cxnLst/>
          <a:rect l="0" t="0" r="0" b="0"/>
          <a:pathLst>
            <a:path>
              <a:moveTo>
                <a:pt x="3519707" y="0"/>
              </a:moveTo>
              <a:lnTo>
                <a:pt x="3519707" y="267343"/>
              </a:lnTo>
              <a:lnTo>
                <a:pt x="0" y="267343"/>
              </a:lnTo>
              <a:lnTo>
                <a:pt x="0" y="46395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68015-85BC-4682-A355-4F7F635F0870}">
      <dsp:nvSpPr>
        <dsp:cNvPr id="0" name=""/>
        <dsp:cNvSpPr/>
      </dsp:nvSpPr>
      <dsp:spPr>
        <a:xfrm>
          <a:off x="2779816" y="687882"/>
          <a:ext cx="3584366" cy="88836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89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Картини поділяються за змістом:</a:t>
          </a:r>
          <a:endParaRPr lang="ru-RU" sz="2000" b="1" kern="1200" dirty="0"/>
        </a:p>
      </dsp:txBody>
      <dsp:txXfrm>
        <a:off x="2779816" y="687882"/>
        <a:ext cx="3584366" cy="888369"/>
      </dsp:txXfrm>
    </dsp:sp>
    <dsp:sp modelId="{69FEEBCA-0259-40BB-8D06-0D5159FFC8B0}">
      <dsp:nvSpPr>
        <dsp:cNvPr id="0" name=""/>
        <dsp:cNvSpPr/>
      </dsp:nvSpPr>
      <dsp:spPr>
        <a:xfrm>
          <a:off x="4083777" y="1366122"/>
          <a:ext cx="1464667" cy="2808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083777" y="1366122"/>
        <a:ext cx="1464667" cy="280866"/>
      </dsp:txXfrm>
    </dsp:sp>
    <dsp:sp modelId="{6ECC3A58-1928-4724-818C-A0B8E7C5B56C}">
      <dsp:nvSpPr>
        <dsp:cNvPr id="0" name=""/>
        <dsp:cNvSpPr/>
      </dsp:nvSpPr>
      <dsp:spPr>
        <a:xfrm>
          <a:off x="89102" y="2040202"/>
          <a:ext cx="1926379" cy="1260933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89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kern="1200" dirty="0" smtClean="0"/>
            <a:t>Дієві - зображують найважливіші події</a:t>
          </a:r>
          <a:r>
            <a:rPr lang="uk-UA" sz="1700" kern="1200" dirty="0" smtClean="0"/>
            <a:t>. </a:t>
          </a:r>
          <a:endParaRPr lang="ru-RU" sz="1700" kern="1200" dirty="0"/>
        </a:p>
      </dsp:txBody>
      <dsp:txXfrm>
        <a:off x="89102" y="2040202"/>
        <a:ext cx="1926379" cy="1260933"/>
      </dsp:txXfrm>
    </dsp:sp>
    <dsp:sp modelId="{5DCC9914-77B3-4ED6-8BE9-01EE8A350B14}">
      <dsp:nvSpPr>
        <dsp:cNvPr id="0" name=""/>
        <dsp:cNvSpPr/>
      </dsp:nvSpPr>
      <dsp:spPr>
        <a:xfrm>
          <a:off x="537647" y="3031454"/>
          <a:ext cx="1464667" cy="2808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37647" y="3031454"/>
        <a:ext cx="1464667" cy="280866"/>
      </dsp:txXfrm>
    </dsp:sp>
    <dsp:sp modelId="{F470F1FE-FD78-442D-AD99-DABFA723C924}">
      <dsp:nvSpPr>
        <dsp:cNvPr id="0" name=""/>
        <dsp:cNvSpPr/>
      </dsp:nvSpPr>
      <dsp:spPr>
        <a:xfrm>
          <a:off x="2421950" y="2040202"/>
          <a:ext cx="2076849" cy="159239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89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Типологічні - історичні явища характерні для певної епохи.</a:t>
          </a:r>
          <a:endParaRPr lang="ru-RU" sz="2000" kern="1200" dirty="0"/>
        </a:p>
      </dsp:txBody>
      <dsp:txXfrm>
        <a:off x="2421950" y="2040202"/>
        <a:ext cx="2076849" cy="1592395"/>
      </dsp:txXfrm>
    </dsp:sp>
    <dsp:sp modelId="{2823A6FB-AE90-4428-A61C-E6F47BE817F0}">
      <dsp:nvSpPr>
        <dsp:cNvPr id="0" name=""/>
        <dsp:cNvSpPr/>
      </dsp:nvSpPr>
      <dsp:spPr>
        <a:xfrm>
          <a:off x="3059827" y="3384377"/>
          <a:ext cx="1464667" cy="2808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059827" y="3384377"/>
        <a:ext cx="1464667" cy="280866"/>
      </dsp:txXfrm>
    </dsp:sp>
    <dsp:sp modelId="{C2F1D3AC-EE6E-46C5-ACD0-94368002A681}">
      <dsp:nvSpPr>
        <dsp:cNvPr id="0" name=""/>
        <dsp:cNvSpPr/>
      </dsp:nvSpPr>
      <dsp:spPr>
        <a:xfrm>
          <a:off x="4892012" y="2040202"/>
          <a:ext cx="1851990" cy="159239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89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Зображення давніх міст, споруд, </a:t>
          </a:r>
          <a:r>
            <a:rPr lang="uk-UA" sz="2000" kern="1200" dirty="0" err="1" smtClean="0"/>
            <a:t>пам</a:t>
          </a:r>
          <a:r>
            <a:rPr lang="en-US" sz="2000" kern="1200" dirty="0" smtClean="0"/>
            <a:t>’</a:t>
          </a:r>
          <a:r>
            <a:rPr lang="uk-UA" sz="2000" kern="1200" dirty="0" smtClean="0"/>
            <a:t>яток</a:t>
          </a:r>
          <a:r>
            <a:rPr lang="uk-UA" sz="1800" kern="1200" dirty="0" smtClean="0"/>
            <a:t>.</a:t>
          </a:r>
          <a:endParaRPr lang="ru-RU" sz="1800" kern="1200" dirty="0"/>
        </a:p>
      </dsp:txBody>
      <dsp:txXfrm>
        <a:off x="4892012" y="2040202"/>
        <a:ext cx="1851990" cy="1592395"/>
      </dsp:txXfrm>
    </dsp:sp>
    <dsp:sp modelId="{F68185D1-6DED-4E36-A2FB-36093C39E537}">
      <dsp:nvSpPr>
        <dsp:cNvPr id="0" name=""/>
        <dsp:cNvSpPr/>
      </dsp:nvSpPr>
      <dsp:spPr>
        <a:xfrm>
          <a:off x="5263655" y="3366913"/>
          <a:ext cx="1464667" cy="2808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263655" y="3366913"/>
        <a:ext cx="1464667" cy="280866"/>
      </dsp:txXfrm>
    </dsp:sp>
    <dsp:sp modelId="{33BBA450-D587-4CA6-8225-FE84B4B9D9EF}">
      <dsp:nvSpPr>
        <dsp:cNvPr id="0" name=""/>
        <dsp:cNvSpPr/>
      </dsp:nvSpPr>
      <dsp:spPr>
        <a:xfrm>
          <a:off x="7187666" y="2040202"/>
          <a:ext cx="1781572" cy="116363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89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Історичний портрет.</a:t>
          </a:r>
          <a:endParaRPr lang="ru-RU" sz="2000" kern="1200" dirty="0"/>
        </a:p>
      </dsp:txBody>
      <dsp:txXfrm>
        <a:off x="7187666" y="2040202"/>
        <a:ext cx="1781572" cy="1163630"/>
      </dsp:txXfrm>
    </dsp:sp>
    <dsp:sp modelId="{8CD4F392-DA58-479A-A985-D07C2B36E9D0}">
      <dsp:nvSpPr>
        <dsp:cNvPr id="0" name=""/>
        <dsp:cNvSpPr/>
      </dsp:nvSpPr>
      <dsp:spPr>
        <a:xfrm>
          <a:off x="7524334" y="2952328"/>
          <a:ext cx="1464667" cy="2808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7524334" y="2952328"/>
        <a:ext cx="1464667" cy="280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970C5-039A-4FCF-BEA2-EE10C7214079}">
      <dsp:nvSpPr>
        <dsp:cNvPr id="0" name=""/>
        <dsp:cNvSpPr/>
      </dsp:nvSpPr>
      <dsp:spPr>
        <a:xfrm>
          <a:off x="3688300" y="1080120"/>
          <a:ext cx="587126" cy="631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563" y="0"/>
              </a:lnTo>
              <a:lnTo>
                <a:pt x="293563" y="631161"/>
              </a:lnTo>
              <a:lnTo>
                <a:pt x="587126" y="631161"/>
              </a:lnTo>
            </a:path>
          </a:pathLst>
        </a:custGeom>
        <a:noFill/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B90CD-8486-4CD4-8CFE-7886858CEAD0}">
      <dsp:nvSpPr>
        <dsp:cNvPr id="0" name=""/>
        <dsp:cNvSpPr/>
      </dsp:nvSpPr>
      <dsp:spPr>
        <a:xfrm>
          <a:off x="3688300" y="448958"/>
          <a:ext cx="587126" cy="631161"/>
        </a:xfrm>
        <a:custGeom>
          <a:avLst/>
          <a:gdLst/>
          <a:ahLst/>
          <a:cxnLst/>
          <a:rect l="0" t="0" r="0" b="0"/>
          <a:pathLst>
            <a:path>
              <a:moveTo>
                <a:pt x="0" y="631161"/>
              </a:moveTo>
              <a:lnTo>
                <a:pt x="293563" y="631161"/>
              </a:lnTo>
              <a:lnTo>
                <a:pt x="293563" y="0"/>
              </a:lnTo>
              <a:lnTo>
                <a:pt x="587126" y="0"/>
              </a:lnTo>
            </a:path>
          </a:pathLst>
        </a:custGeom>
        <a:noFill/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5830E-BB0B-4721-A2BF-4EFFE454360B}">
      <dsp:nvSpPr>
        <dsp:cNvPr id="0" name=""/>
        <dsp:cNvSpPr/>
      </dsp:nvSpPr>
      <dsp:spPr>
        <a:xfrm>
          <a:off x="752665" y="632435"/>
          <a:ext cx="2935634" cy="89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Ілюстрації поділяються на:</a:t>
          </a:r>
          <a:endParaRPr lang="ru-RU" sz="3000" kern="1200" dirty="0"/>
        </a:p>
      </dsp:txBody>
      <dsp:txXfrm>
        <a:off x="752665" y="632435"/>
        <a:ext cx="2935634" cy="895368"/>
      </dsp:txXfrm>
    </dsp:sp>
    <dsp:sp modelId="{1992910F-3FD6-4B1A-B48C-7E4971C3E66D}">
      <dsp:nvSpPr>
        <dsp:cNvPr id="0" name=""/>
        <dsp:cNvSpPr/>
      </dsp:nvSpPr>
      <dsp:spPr>
        <a:xfrm>
          <a:off x="4275427" y="1274"/>
          <a:ext cx="4115906" cy="89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які унаочнюють текст</a:t>
          </a:r>
          <a:endParaRPr lang="ru-RU" sz="2800" kern="1200" dirty="0"/>
        </a:p>
      </dsp:txBody>
      <dsp:txXfrm>
        <a:off x="4275427" y="1274"/>
        <a:ext cx="4115906" cy="895368"/>
      </dsp:txXfrm>
    </dsp:sp>
    <dsp:sp modelId="{B0B2A770-9C39-411F-96A3-02A4D72E3BFB}">
      <dsp:nvSpPr>
        <dsp:cNvPr id="0" name=""/>
        <dsp:cNvSpPr/>
      </dsp:nvSpPr>
      <dsp:spPr>
        <a:xfrm>
          <a:off x="4275427" y="1263597"/>
          <a:ext cx="4115906" cy="89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які доповнюють текст</a:t>
          </a:r>
          <a:endParaRPr lang="ru-RU" sz="2800" kern="1200" dirty="0"/>
        </a:p>
      </dsp:txBody>
      <dsp:txXfrm>
        <a:off x="4275427" y="1263597"/>
        <a:ext cx="4115906" cy="8953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899C5-D435-486B-84A8-FFC3BF033F2C}">
      <dsp:nvSpPr>
        <dsp:cNvPr id="0" name=""/>
        <dsp:cNvSpPr/>
      </dsp:nvSpPr>
      <dsp:spPr>
        <a:xfrm>
          <a:off x="824068" y="2286000"/>
          <a:ext cx="538720" cy="777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360" y="0"/>
              </a:lnTo>
              <a:lnTo>
                <a:pt x="269360" y="777740"/>
              </a:lnTo>
              <a:lnTo>
                <a:pt x="538720" y="77774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69776" y="2651217"/>
        <a:ext cx="47304" cy="47304"/>
      </dsp:txXfrm>
    </dsp:sp>
    <dsp:sp modelId="{A7B31739-BFE5-4234-B1C9-540FA89D2C53}">
      <dsp:nvSpPr>
        <dsp:cNvPr id="0" name=""/>
        <dsp:cNvSpPr/>
      </dsp:nvSpPr>
      <dsp:spPr>
        <a:xfrm>
          <a:off x="824068" y="1486842"/>
          <a:ext cx="538720" cy="799157"/>
        </a:xfrm>
        <a:custGeom>
          <a:avLst/>
          <a:gdLst/>
          <a:ahLst/>
          <a:cxnLst/>
          <a:rect l="0" t="0" r="0" b="0"/>
          <a:pathLst>
            <a:path>
              <a:moveTo>
                <a:pt x="0" y="799157"/>
              </a:moveTo>
              <a:lnTo>
                <a:pt x="269360" y="799157"/>
              </a:lnTo>
              <a:lnTo>
                <a:pt x="269360" y="0"/>
              </a:lnTo>
              <a:lnTo>
                <a:pt x="538720" y="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69334" y="1862326"/>
        <a:ext cx="48189" cy="48189"/>
      </dsp:txXfrm>
    </dsp:sp>
    <dsp:sp modelId="{2B46067A-4490-43EF-B5A9-09F8FA165163}">
      <dsp:nvSpPr>
        <dsp:cNvPr id="0" name=""/>
        <dsp:cNvSpPr/>
      </dsp:nvSpPr>
      <dsp:spPr>
        <a:xfrm rot="16200000">
          <a:off x="-1747645" y="1875390"/>
          <a:ext cx="4322208" cy="82121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Робота з картою</a:t>
          </a:r>
          <a:r>
            <a:rPr lang="uk-UA" sz="4700" kern="1200" dirty="0" smtClean="0"/>
            <a:t>:</a:t>
          </a:r>
          <a:endParaRPr lang="ru-RU" sz="4700" kern="1200" dirty="0"/>
        </a:p>
      </dsp:txBody>
      <dsp:txXfrm>
        <a:off x="-1747645" y="1875390"/>
        <a:ext cx="4322208" cy="821219"/>
      </dsp:txXfrm>
    </dsp:sp>
    <dsp:sp modelId="{F9FB91B5-30DB-4DDD-82CE-B1A05657F46B}">
      <dsp:nvSpPr>
        <dsp:cNvPr id="0" name=""/>
        <dsp:cNvSpPr/>
      </dsp:nvSpPr>
      <dsp:spPr>
        <a:xfrm>
          <a:off x="1362788" y="811754"/>
          <a:ext cx="2693600" cy="135017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 5-го класу знайомство учнів з картою</a:t>
          </a:r>
          <a:endParaRPr lang="ru-RU" sz="2400" kern="1200" dirty="0"/>
        </a:p>
      </dsp:txBody>
      <dsp:txXfrm>
        <a:off x="1362788" y="811754"/>
        <a:ext cx="2693600" cy="1350175"/>
      </dsp:txXfrm>
    </dsp:sp>
    <dsp:sp modelId="{0E3982C7-931D-45CC-9930-2E2638C5A818}">
      <dsp:nvSpPr>
        <dsp:cNvPr id="0" name=""/>
        <dsp:cNvSpPr/>
      </dsp:nvSpPr>
      <dsp:spPr>
        <a:xfrm>
          <a:off x="1362788" y="2367235"/>
          <a:ext cx="2693600" cy="139301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карта використовуються на всіх ланках навчання</a:t>
          </a:r>
          <a:endParaRPr lang="ru-RU" sz="2400" kern="1200" dirty="0"/>
        </a:p>
      </dsp:txBody>
      <dsp:txXfrm>
        <a:off x="1362788" y="2367235"/>
        <a:ext cx="2693600" cy="13930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E1514-8FDB-4C4D-8BE0-1CE27511C56D}">
      <dsp:nvSpPr>
        <dsp:cNvPr id="0" name=""/>
        <dsp:cNvSpPr/>
      </dsp:nvSpPr>
      <dsp:spPr>
        <a:xfrm>
          <a:off x="718586" y="2880320"/>
          <a:ext cx="377565" cy="2165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782" y="0"/>
              </a:lnTo>
              <a:lnTo>
                <a:pt x="188782" y="2165521"/>
              </a:lnTo>
              <a:lnTo>
                <a:pt x="377565" y="21655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852414" y="3908125"/>
        <a:ext cx="109909" cy="109909"/>
      </dsp:txXfrm>
    </dsp:sp>
    <dsp:sp modelId="{6AA6C8BC-3E8E-4815-B158-20E304C5F252}">
      <dsp:nvSpPr>
        <dsp:cNvPr id="0" name=""/>
        <dsp:cNvSpPr/>
      </dsp:nvSpPr>
      <dsp:spPr>
        <a:xfrm>
          <a:off x="718586" y="2880320"/>
          <a:ext cx="377565" cy="73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782" y="0"/>
              </a:lnTo>
              <a:lnTo>
                <a:pt x="188782" y="731602"/>
              </a:lnTo>
              <a:lnTo>
                <a:pt x="377565" y="73160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86787" y="3225539"/>
        <a:ext cx="41164" cy="41164"/>
      </dsp:txXfrm>
    </dsp:sp>
    <dsp:sp modelId="{C0EE4CB8-750E-4B8E-ADBA-64ACDE5EC887}">
      <dsp:nvSpPr>
        <dsp:cNvPr id="0" name=""/>
        <dsp:cNvSpPr/>
      </dsp:nvSpPr>
      <dsp:spPr>
        <a:xfrm>
          <a:off x="718586" y="2264700"/>
          <a:ext cx="377565" cy="615619"/>
        </a:xfrm>
        <a:custGeom>
          <a:avLst/>
          <a:gdLst/>
          <a:ahLst/>
          <a:cxnLst/>
          <a:rect l="0" t="0" r="0" b="0"/>
          <a:pathLst>
            <a:path>
              <a:moveTo>
                <a:pt x="0" y="615619"/>
              </a:moveTo>
              <a:lnTo>
                <a:pt x="188782" y="615619"/>
              </a:lnTo>
              <a:lnTo>
                <a:pt x="188782" y="0"/>
              </a:lnTo>
              <a:lnTo>
                <a:pt x="377565" y="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89315" y="2554455"/>
        <a:ext cx="36108" cy="36108"/>
      </dsp:txXfrm>
    </dsp:sp>
    <dsp:sp modelId="{774230BF-F6B1-466D-A2F8-7F7ECAD4BA19}">
      <dsp:nvSpPr>
        <dsp:cNvPr id="0" name=""/>
        <dsp:cNvSpPr/>
      </dsp:nvSpPr>
      <dsp:spPr>
        <a:xfrm>
          <a:off x="718586" y="750621"/>
          <a:ext cx="377565" cy="2129698"/>
        </a:xfrm>
        <a:custGeom>
          <a:avLst/>
          <a:gdLst/>
          <a:ahLst/>
          <a:cxnLst/>
          <a:rect l="0" t="0" r="0" b="0"/>
          <a:pathLst>
            <a:path>
              <a:moveTo>
                <a:pt x="0" y="2129698"/>
              </a:moveTo>
              <a:lnTo>
                <a:pt x="188782" y="2129698"/>
              </a:lnTo>
              <a:lnTo>
                <a:pt x="188782" y="0"/>
              </a:lnTo>
              <a:lnTo>
                <a:pt x="377565" y="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853297" y="1761398"/>
        <a:ext cx="108145" cy="108145"/>
      </dsp:txXfrm>
    </dsp:sp>
    <dsp:sp modelId="{CCEB18A0-85C8-4F76-847A-FEC9A8FF7FBA}">
      <dsp:nvSpPr>
        <dsp:cNvPr id="0" name=""/>
        <dsp:cNvSpPr/>
      </dsp:nvSpPr>
      <dsp:spPr>
        <a:xfrm rot="16200000">
          <a:off x="-1083817" y="2592541"/>
          <a:ext cx="3029250" cy="57555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Функції карт:</a:t>
          </a:r>
          <a:endParaRPr lang="ru-RU" sz="3200" kern="1200" dirty="0"/>
        </a:p>
      </dsp:txBody>
      <dsp:txXfrm>
        <a:off x="-1083817" y="2592541"/>
        <a:ext cx="3029250" cy="575557"/>
      </dsp:txXfrm>
    </dsp:sp>
    <dsp:sp modelId="{36D36189-90E6-4A7B-9590-A4547925B74B}">
      <dsp:nvSpPr>
        <dsp:cNvPr id="0" name=""/>
        <dsp:cNvSpPr/>
      </dsp:nvSpPr>
      <dsp:spPr>
        <a:xfrm>
          <a:off x="1096152" y="4267"/>
          <a:ext cx="2540357" cy="149270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дає можливість розглядати причино-наслідкові зв'язки.</a:t>
          </a:r>
          <a:endParaRPr lang="ru-RU" sz="2000" kern="1200" dirty="0"/>
        </a:p>
      </dsp:txBody>
      <dsp:txXfrm>
        <a:off x="1096152" y="4267"/>
        <a:ext cx="2540357" cy="1492708"/>
      </dsp:txXfrm>
    </dsp:sp>
    <dsp:sp modelId="{56351316-E284-4828-8A08-A32B51385DEB}">
      <dsp:nvSpPr>
        <dsp:cNvPr id="0" name=""/>
        <dsp:cNvSpPr/>
      </dsp:nvSpPr>
      <dsp:spPr>
        <a:xfrm>
          <a:off x="1096152" y="1640865"/>
          <a:ext cx="2369527" cy="124767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допомагає узагальнити і систематизувати матеріал.</a:t>
          </a:r>
          <a:endParaRPr lang="ru-RU" sz="2000" kern="1200" dirty="0"/>
        </a:p>
      </dsp:txBody>
      <dsp:txXfrm>
        <a:off x="1096152" y="1640865"/>
        <a:ext cx="2369527" cy="1247670"/>
      </dsp:txXfrm>
    </dsp:sp>
    <dsp:sp modelId="{56274744-3836-4D86-8658-A79FD57DC04F}">
      <dsp:nvSpPr>
        <dsp:cNvPr id="0" name=""/>
        <dsp:cNvSpPr/>
      </dsp:nvSpPr>
      <dsp:spPr>
        <a:xfrm>
          <a:off x="1096152" y="3032425"/>
          <a:ext cx="2344702" cy="115899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дає можливість простежити динаміку</a:t>
          </a:r>
          <a:endParaRPr lang="ru-RU" sz="2000" kern="1200" dirty="0"/>
        </a:p>
      </dsp:txBody>
      <dsp:txXfrm>
        <a:off x="1096152" y="3032425"/>
        <a:ext cx="2344702" cy="1158994"/>
      </dsp:txXfrm>
    </dsp:sp>
    <dsp:sp modelId="{22BCC6F9-5660-4F6E-88E2-6A03D345FDA2}">
      <dsp:nvSpPr>
        <dsp:cNvPr id="0" name=""/>
        <dsp:cNvSpPr/>
      </dsp:nvSpPr>
      <dsp:spPr>
        <a:xfrm>
          <a:off x="1096152" y="4335309"/>
          <a:ext cx="2636674" cy="1421063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дає можливість закріпити і повторити матеріал</a:t>
          </a:r>
          <a:endParaRPr lang="ru-RU" sz="2000" kern="1200" dirty="0"/>
        </a:p>
      </dsp:txBody>
      <dsp:txXfrm>
        <a:off x="1096152" y="4335309"/>
        <a:ext cx="2636674" cy="14210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sz="3200" dirty="0" smtClean="0">
                <a:solidFill>
                  <a:schemeClr val="tx2"/>
                </a:solidFill>
              </a:rPr>
              <a:t>Наочність </a:t>
            </a:r>
            <a:r>
              <a:rPr lang="uk-UA" sz="3200" dirty="0" smtClean="0">
                <a:solidFill>
                  <a:schemeClr val="tx2"/>
                </a:solidFill>
              </a:rPr>
              <a:t>у навчанні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7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828097"/>
              </p:ext>
            </p:extLst>
          </p:nvPr>
        </p:nvGraphicFramePr>
        <p:xfrm>
          <a:off x="107504" y="8531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663351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uk-UA" sz="2000" dirty="0" smtClean="0"/>
              <a:t>Карта повинна бути обов'язковим атрибутом вивчення історії.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uk-UA" sz="2000" dirty="0" smtClean="0"/>
              <a:t>Карта повинна використовуватися як засіб навчання, пояснення історії і паралельно досліджувати її.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24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20688"/>
            <a:ext cx="8964488" cy="623731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Наочність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властивість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лист про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ступінь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доступності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зрозумілості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психічних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образів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об'єктів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пізнання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суб'єкта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образу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відчуттям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</a:t>
            </a:r>
            <a:r>
              <a:rPr lang="ru-RU" dirty="0" err="1"/>
              <a:t>пам'ять</a:t>
            </a:r>
            <a:r>
              <a:rPr lang="ru-RU" dirty="0"/>
              <a:t> і </a:t>
            </a:r>
            <a:r>
              <a:rPr lang="ru-RU" dirty="0" err="1"/>
              <a:t>мислення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Образ </a:t>
            </a:r>
            <a:r>
              <a:rPr lang="ru-RU" dirty="0" err="1"/>
              <a:t>сприйманого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є </a:t>
            </a:r>
            <a:r>
              <a:rPr lang="ru-RU" dirty="0" err="1"/>
              <a:t>наочним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</a:t>
            </a:r>
            <a:r>
              <a:rPr lang="ru-RU" dirty="0"/>
              <a:t>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аналізує</a:t>
            </a:r>
            <a:r>
              <a:rPr lang="ru-RU" dirty="0"/>
              <a:t> і </a:t>
            </a:r>
            <a:r>
              <a:rPr lang="ru-RU" dirty="0" err="1"/>
              <a:t>осмислює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співвідносить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</a:t>
            </a:r>
            <a:r>
              <a:rPr lang="ru-RU" dirty="0" err="1" smtClean="0"/>
              <a:t>вже</a:t>
            </a:r>
            <a:r>
              <a:rPr lang="ru-RU" dirty="0" smtClean="0"/>
              <a:t>  </a:t>
            </a:r>
            <a:r>
              <a:rPr lang="ru-RU" dirty="0" err="1" smtClean="0"/>
              <a:t>існуючими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err="1" smtClean="0"/>
              <a:t>Наочний</a:t>
            </a:r>
            <a:r>
              <a:rPr lang="ru-RU" dirty="0" smtClean="0"/>
              <a:t> </a:t>
            </a:r>
            <a:r>
              <a:rPr lang="ru-RU" dirty="0"/>
              <a:t>образ </a:t>
            </a:r>
            <a:r>
              <a:rPr lang="ru-RU" dirty="0" err="1"/>
              <a:t>виникає</a:t>
            </a:r>
            <a:r>
              <a:rPr lang="ru-RU" dirty="0"/>
              <a:t> не сам собою, </a:t>
            </a:r>
            <a:r>
              <a:rPr lang="ru-RU" dirty="0" smtClean="0"/>
              <a:t>а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err="1"/>
              <a:t>Наочні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 smtClean="0"/>
              <a:t>показують</a:t>
            </a:r>
            <a:r>
              <a:rPr lang="ru-RU" dirty="0" smtClean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динаміку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Вони </a:t>
            </a:r>
            <a:r>
              <a:rPr lang="ru-RU" dirty="0" err="1"/>
              <a:t>стимулюють</a:t>
            </a:r>
            <a:r>
              <a:rPr lang="ru-RU" dirty="0"/>
              <a:t> </a:t>
            </a:r>
            <a:r>
              <a:rPr lang="ru-RU" dirty="0" err="1"/>
              <a:t>пізнавальні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створюють</a:t>
            </a:r>
            <a:r>
              <a:rPr lang="ru-RU" dirty="0"/>
              <a:t> за </a:t>
            </a:r>
            <a:r>
              <a:rPr lang="ru-RU" dirty="0" err="1"/>
              <a:t>певних</a:t>
            </a:r>
            <a:r>
              <a:rPr lang="ru-RU" dirty="0"/>
              <a:t> умов </a:t>
            </a:r>
            <a:r>
              <a:rPr lang="ru-RU" dirty="0" err="1"/>
              <a:t>підвищену</a:t>
            </a:r>
            <a:r>
              <a:rPr lang="ru-RU" dirty="0"/>
              <a:t> </a:t>
            </a:r>
            <a:r>
              <a:rPr lang="ru-RU" dirty="0" err="1"/>
              <a:t>емоційне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до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 smtClean="0"/>
              <a:t>різнобічніше</a:t>
            </a:r>
            <a:r>
              <a:rPr lang="ru-RU" dirty="0" smtClean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,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міцному</a:t>
            </a:r>
            <a:r>
              <a:rPr lang="ru-RU" dirty="0"/>
              <a:t> </a:t>
            </a:r>
            <a:r>
              <a:rPr lang="ru-RU" dirty="0" err="1"/>
              <a:t>засвоєнню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розумінню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 smtClean="0"/>
              <a:t>життям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509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Висновки: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3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Методи прийому наочного навчання історії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Методи роботи з картиною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Методи роботи з ілюстрацією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Методи роботи з картою</a:t>
            </a: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>
                <a:solidFill>
                  <a:schemeClr val="tx2"/>
                </a:solidFill>
              </a:rPr>
              <a:t>План: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>
                <a:solidFill>
                  <a:schemeClr val="tx2"/>
                </a:solidFill>
              </a:rPr>
              <a:t>Методи прийому наочного навчання історії</a:t>
            </a:r>
            <a:r>
              <a:rPr lang="uk-UA" sz="3200" dirty="0">
                <a:solidFill>
                  <a:schemeClr val="tx2"/>
                </a:solidFill>
              </a:rPr>
              <a:t/>
            </a:r>
            <a:br>
              <a:rPr lang="uk-UA" sz="3200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9000409"/>
              </p:ext>
            </p:extLst>
          </p:nvPr>
        </p:nvGraphicFramePr>
        <p:xfrm>
          <a:off x="0" y="404664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08" y="672207"/>
            <a:ext cx="939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Наочне навчання повинно посідати важливе місце у процесі навчання історії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22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65611417"/>
              </p:ext>
            </p:extLst>
          </p:nvPr>
        </p:nvGraphicFramePr>
        <p:xfrm>
          <a:off x="0" y="0"/>
          <a:ext cx="9144000" cy="37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149080"/>
            <a:ext cx="9036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Внутрішня наочність </a:t>
            </a:r>
            <a:r>
              <a:rPr lang="uk-UA" sz="2000" dirty="0" smtClean="0"/>
              <a:t>– створення наочних уявлень на основі уже наявних.</a:t>
            </a:r>
          </a:p>
          <a:p>
            <a:r>
              <a:rPr lang="uk-UA" sz="2000" b="1" dirty="0" smtClean="0"/>
              <a:t>Образотворча наочність </a:t>
            </a:r>
            <a:r>
              <a:rPr lang="uk-UA" sz="2000" dirty="0" smtClean="0"/>
              <a:t>– формування історичних понять на основі зображень. З види: </a:t>
            </a:r>
            <a:r>
              <a:rPr lang="uk-UA" sz="2000" i="1" dirty="0" smtClean="0"/>
              <a:t>а) зображення документального характеру; б) реконструкції; в) художні</a:t>
            </a:r>
            <a:r>
              <a:rPr lang="uk-UA" sz="2000" dirty="0" smtClean="0"/>
              <a:t>.</a:t>
            </a:r>
          </a:p>
          <a:p>
            <a:r>
              <a:rPr lang="uk-UA" sz="2000" b="1" dirty="0" smtClean="0"/>
              <a:t>Предметна наочність </a:t>
            </a:r>
            <a:r>
              <a:rPr lang="uk-UA" sz="2000" dirty="0" smtClean="0"/>
              <a:t>– вид наочного уявлення, формування уявлень на основі предмету.</a:t>
            </a:r>
          </a:p>
          <a:p>
            <a:r>
              <a:rPr lang="uk-UA" sz="2000" b="1" dirty="0" smtClean="0"/>
              <a:t>Умовно графічна наочність </a:t>
            </a:r>
            <a:r>
              <a:rPr lang="uk-UA" sz="2000" dirty="0" smtClean="0"/>
              <a:t>– передбачає формування історичних уявлень і понять за допомогою умовних понять (картини, схеми)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72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202106"/>
              </p:ext>
            </p:extLst>
          </p:nvPr>
        </p:nvGraphicFramePr>
        <p:xfrm>
          <a:off x="-468560" y="116632"/>
          <a:ext cx="961256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4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64040"/>
              </p:ext>
            </p:extLst>
          </p:nvPr>
        </p:nvGraphicFramePr>
        <p:xfrm>
          <a:off x="0" y="332656"/>
          <a:ext cx="9144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107" y="116632"/>
            <a:ext cx="7924800" cy="908720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chemeClr val="tx2"/>
                </a:solidFill>
              </a:rPr>
              <a:t>Методи роботи з картиною</a:t>
            </a:r>
            <a:br>
              <a:rPr lang="uk-UA" sz="28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15" y="5445224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Методи роботи з картиною і відео сюжетом обумовлюються їх змістом.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107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172241"/>
              </p:ext>
            </p:extLst>
          </p:nvPr>
        </p:nvGraphicFramePr>
        <p:xfrm>
          <a:off x="-2913" y="692696"/>
          <a:ext cx="914400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612" y="69273"/>
            <a:ext cx="7924800" cy="10751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tx2"/>
                </a:solidFill>
              </a:rPr>
              <a:t>Методи роботи з ілюстрацією</a:t>
            </a:r>
            <a:br>
              <a:rPr lang="uk-UA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429000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Методологічні прийоми роботи з ілюстраціями: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/>
              <a:t>Залучення при роботі у класі та вдома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/>
              <a:t>Обумовлюється змістом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/>
              <a:t>Організація роботи: від прикладу як аналізувати використану інформацію – ставити питання, учні повинні дати відповідь.</a:t>
            </a:r>
          </a:p>
          <a:p>
            <a:r>
              <a:rPr lang="uk-UA" sz="2400" b="1" dirty="0" smtClean="0"/>
              <a:t>Ілюстрації повинні залучатися до роботи в класі і вдома. Вони є візуальним вченням.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85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chemeClr val="tx2"/>
                </a:solidFill>
              </a:rPr>
              <a:t>Методи роботи з картою</a:t>
            </a:r>
            <a:br>
              <a:rPr lang="uk-UA" sz="3200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0502086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321365"/>
              </p:ext>
            </p:extLst>
          </p:nvPr>
        </p:nvGraphicFramePr>
        <p:xfrm>
          <a:off x="4800600" y="836712"/>
          <a:ext cx="387585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067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361096"/>
              </p:ext>
            </p:extLst>
          </p:nvPr>
        </p:nvGraphicFramePr>
        <p:xfrm>
          <a:off x="0" y="8175"/>
          <a:ext cx="9144000" cy="3132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553487"/>
            <a:ext cx="9324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uk-UA" sz="2400" b="1" dirty="0" smtClean="0"/>
              <a:t>Загальні карти </a:t>
            </a:r>
            <a:r>
              <a:rPr lang="uk-UA" sz="2400" dirty="0" smtClean="0"/>
              <a:t>– стан на певний момент часу, зміст історії;</a:t>
            </a:r>
          </a:p>
          <a:p>
            <a:pPr marL="342900" indent="-342900">
              <a:buFont typeface="Wingdings" pitchFamily="2" charset="2"/>
              <a:buChar char="Ø"/>
            </a:pPr>
            <a:endParaRPr lang="uk-UA" sz="24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 smtClean="0"/>
              <a:t>Оглядові карти</a:t>
            </a:r>
            <a:r>
              <a:rPr lang="uk-UA" sz="2400" dirty="0" smtClean="0"/>
              <a:t> – динаміка історичного процесу, зміни;</a:t>
            </a:r>
          </a:p>
          <a:p>
            <a:pPr marL="342900" indent="-342900">
              <a:buFont typeface="Wingdings" pitchFamily="2" charset="2"/>
              <a:buChar char="Ø"/>
            </a:pPr>
            <a:endParaRPr lang="uk-UA" sz="24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 smtClean="0"/>
              <a:t>Тематичні карти </a:t>
            </a:r>
            <a:r>
              <a:rPr lang="uk-UA" sz="2400" dirty="0" smtClean="0"/>
              <a:t>– присвячені події чи висвітлюють сторони;</a:t>
            </a:r>
          </a:p>
          <a:p>
            <a:pPr marL="342900" indent="-342900">
              <a:buFont typeface="Wingdings" pitchFamily="2" charset="2"/>
              <a:buChar char="Ø"/>
            </a:pPr>
            <a:endParaRPr lang="uk-UA" sz="24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 smtClean="0"/>
              <a:t>Схематичні карти </a:t>
            </a:r>
            <a:r>
              <a:rPr lang="uk-UA" sz="2400" dirty="0" smtClean="0"/>
              <a:t>– особливі історичні події.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84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190</TotalTime>
  <Words>551</Words>
  <Application>Microsoft Office PowerPoint</Application>
  <PresentationFormat>Екран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Бумажная</vt:lpstr>
      <vt:lpstr> Наочність у навчанні</vt:lpstr>
      <vt:lpstr>План:</vt:lpstr>
      <vt:lpstr>Методи прийому наочного навчання історії </vt:lpstr>
      <vt:lpstr>Презентація PowerPoint</vt:lpstr>
      <vt:lpstr>Презентація PowerPoint</vt:lpstr>
      <vt:lpstr>Методи роботи з картиною </vt:lpstr>
      <vt:lpstr>Методи роботи з ілюстрацією </vt:lpstr>
      <vt:lpstr>Методи роботи з картою </vt:lpstr>
      <vt:lpstr>Презентація PowerPoint</vt:lpstr>
      <vt:lpstr>Презентація PowerPoint</vt:lpstr>
      <vt:lpstr>Висновки: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Наочність у навчанні</dc:title>
  <dc:creator>Анастасия</dc:creator>
  <cp:lastModifiedBy>Сергій Терно</cp:lastModifiedBy>
  <cp:revision>22</cp:revision>
  <dcterms:created xsi:type="dcterms:W3CDTF">2013-11-19T21:10:38Z</dcterms:created>
  <dcterms:modified xsi:type="dcterms:W3CDTF">2014-09-20T20:02:35Z</dcterms:modified>
</cp:coreProperties>
</file>