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650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406833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136125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1459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283538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00929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263474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148379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3703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1369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34193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6804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9BBC1E-1966-4D1E-A0D1-87D103B450BE}" type="datetimeFigureOut">
              <a:rPr lang="ru-RU" smtClean="0"/>
              <a:t>31.10.2020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9858CB-0497-4FA5-B3B5-B080F0A2AC4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84007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Классификация сталей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21167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22964" y="-492896"/>
            <a:ext cx="6586104" cy="80648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273264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88638"/>
            <a:ext cx="7848872" cy="65331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89107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93658" y="-1156565"/>
            <a:ext cx="6048672" cy="88209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46852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889886" y="-1017678"/>
            <a:ext cx="5502189" cy="863490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07671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1825" y="188640"/>
            <a:ext cx="5064898" cy="26820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7744" y="3501008"/>
            <a:ext cx="4815270" cy="30963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578806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5400000">
            <a:off x="1486219" y="-1190074"/>
            <a:ext cx="6248902" cy="886231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110093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652" y="188640"/>
            <a:ext cx="428137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6016" y="164222"/>
            <a:ext cx="4248472" cy="26577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3429000"/>
            <a:ext cx="5267578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862847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9712" y="0"/>
            <a:ext cx="4895850" cy="2343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81337" y="2492896"/>
            <a:ext cx="2981325" cy="10096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819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3650" y="4077072"/>
            <a:ext cx="4076700" cy="2400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5791722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2</Words>
  <Application>Microsoft Office PowerPoint</Application>
  <PresentationFormat>Экран (4:3)</PresentationFormat>
  <Paragraphs>1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Тема Office</vt:lpstr>
      <vt:lpstr>Классификация сталей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Krokoz™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Классификация сталей</dc:title>
  <dc:creator>МЧМ</dc:creator>
  <cp:lastModifiedBy>МЧМ</cp:lastModifiedBy>
  <cp:revision>1</cp:revision>
  <dcterms:created xsi:type="dcterms:W3CDTF">2020-10-31T12:17:25Z</dcterms:created>
  <dcterms:modified xsi:type="dcterms:W3CDTF">2020-10-31T12:24:36Z</dcterms:modified>
</cp:coreProperties>
</file>