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1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BBC1E-1966-4D1E-A0D1-87D103B450BE}" type="datetimeFigureOut">
              <a:rPr lang="ru-RU" smtClean="0"/>
              <a:t>04.11.2025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858CB-0497-4FA5-B3B5-B080F0A2AC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0683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BBC1E-1966-4D1E-A0D1-87D103B450BE}" type="datetimeFigureOut">
              <a:rPr lang="ru-RU" smtClean="0"/>
              <a:t>04.11.2025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858CB-0497-4FA5-B3B5-B080F0A2AC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612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BBC1E-1966-4D1E-A0D1-87D103B450BE}" type="datetimeFigureOut">
              <a:rPr lang="ru-RU" smtClean="0"/>
              <a:t>04.11.2025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858CB-0497-4FA5-B3B5-B080F0A2AC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1459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BBC1E-1966-4D1E-A0D1-87D103B450BE}" type="datetimeFigureOut">
              <a:rPr lang="ru-RU" smtClean="0"/>
              <a:t>04.11.2025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858CB-0497-4FA5-B3B5-B080F0A2AC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8353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BBC1E-1966-4D1E-A0D1-87D103B450BE}" type="datetimeFigureOut">
              <a:rPr lang="ru-RU" smtClean="0"/>
              <a:t>04.11.2025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858CB-0497-4FA5-B3B5-B080F0A2AC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0092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BBC1E-1966-4D1E-A0D1-87D103B450BE}" type="datetimeFigureOut">
              <a:rPr lang="ru-RU" smtClean="0"/>
              <a:t>04.11.2025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858CB-0497-4FA5-B3B5-B080F0A2AC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6347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BBC1E-1966-4D1E-A0D1-87D103B450BE}" type="datetimeFigureOut">
              <a:rPr lang="ru-RU" smtClean="0"/>
              <a:t>04.11.2025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858CB-0497-4FA5-B3B5-B080F0A2AC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4837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BBC1E-1966-4D1E-A0D1-87D103B450BE}" type="datetimeFigureOut">
              <a:rPr lang="ru-RU" smtClean="0"/>
              <a:t>04.11.2025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858CB-0497-4FA5-B3B5-B080F0A2AC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3703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BBC1E-1966-4D1E-A0D1-87D103B450BE}" type="datetimeFigureOut">
              <a:rPr lang="ru-RU" smtClean="0"/>
              <a:t>04.11.2025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858CB-0497-4FA5-B3B5-B080F0A2AC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1369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BBC1E-1966-4D1E-A0D1-87D103B450BE}" type="datetimeFigureOut">
              <a:rPr lang="ru-RU" smtClean="0"/>
              <a:t>04.11.2025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858CB-0497-4FA5-B3B5-B080F0A2AC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4193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BBC1E-1966-4D1E-A0D1-87D103B450BE}" type="datetimeFigureOut">
              <a:rPr lang="ru-RU" smtClean="0"/>
              <a:t>04.11.2025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858CB-0497-4FA5-B3B5-B080F0A2AC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4680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BBC1E-1966-4D1E-A0D1-87D103B450BE}" type="datetimeFigureOut">
              <a:rPr lang="ru-RU" smtClean="0"/>
              <a:t>04.11.2025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9858CB-0497-4FA5-B3B5-B080F0A2AC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4007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44825"/>
            <a:ext cx="7772400" cy="1755626"/>
          </a:xfrm>
        </p:spPr>
        <p:txBody>
          <a:bodyPr>
            <a:normAutofit/>
          </a:bodyPr>
          <a:lstStyle/>
          <a:p>
            <a:r>
              <a:rPr lang="ru-RU" dirty="0" err="1"/>
              <a:t>Класифікація</a:t>
            </a:r>
            <a:r>
              <a:rPr lang="ru-RU" dirty="0"/>
              <a:t> </a:t>
            </a:r>
            <a:r>
              <a:rPr lang="ru-RU" dirty="0" err="1"/>
              <a:t>машинобудівних</a:t>
            </a:r>
            <a:r>
              <a:rPr lang="ru-RU" dirty="0"/>
              <a:t> сталей та </a:t>
            </a:r>
            <a:r>
              <a:rPr lang="ru-RU" dirty="0" err="1"/>
              <a:t>сплавів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2116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22964" y="-492896"/>
            <a:ext cx="6586104" cy="8064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273264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88638"/>
            <a:ext cx="7848872" cy="653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8910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93658" y="-1156565"/>
            <a:ext cx="6048672" cy="88209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84685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889886" y="-1017678"/>
            <a:ext cx="5502189" cy="86349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07671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1825" y="188640"/>
            <a:ext cx="5064898" cy="268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3501008"/>
            <a:ext cx="4815270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578806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86219" y="-1190074"/>
            <a:ext cx="6248902" cy="8862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110093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652" y="188640"/>
            <a:ext cx="4281372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64222"/>
            <a:ext cx="4248472" cy="2657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3429000"/>
            <a:ext cx="5267578" cy="2664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862847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0"/>
            <a:ext cx="4895850" cy="2343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1337" y="2492896"/>
            <a:ext cx="2981325" cy="100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3650" y="4077072"/>
            <a:ext cx="4076700" cy="240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5791722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</Words>
  <Application>Microsoft Office PowerPoint</Application>
  <PresentationFormat>Экран (4:3)</PresentationFormat>
  <Paragraphs>1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Arial</vt:lpstr>
      <vt:lpstr>Calibri</vt:lpstr>
      <vt:lpstr>Тема Office</vt:lpstr>
      <vt:lpstr>Класифікація машинобудівних сталей та сплавів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Krokoz™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Классификация сталей</dc:title>
  <dc:creator>МЧМ</dc:creator>
  <cp:lastModifiedBy>Metalurg</cp:lastModifiedBy>
  <cp:revision>3</cp:revision>
  <dcterms:created xsi:type="dcterms:W3CDTF">2020-10-31T12:17:25Z</dcterms:created>
  <dcterms:modified xsi:type="dcterms:W3CDTF">2025-11-04T07:34:23Z</dcterms:modified>
</cp:coreProperties>
</file>