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4" r:id="rId1"/>
  </p:sldMasterIdLst>
  <p:sldIdLst>
    <p:sldId id="256" r:id="rId2"/>
    <p:sldId id="262" r:id="rId3"/>
    <p:sldId id="263" r:id="rId4"/>
    <p:sldId id="264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3460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147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653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63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216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9970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3673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1552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413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2437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3315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9524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974109" y="1856510"/>
            <a:ext cx="6608430" cy="2998066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СОЦІОЛОГІЯ ЦІННОСТЕЙ</a:t>
            </a:r>
            <a:br>
              <a:rPr lang="uk-U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66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CF20894-D72A-9A98-21B1-CC4CFC2D7324}"/>
              </a:ext>
            </a:extLst>
          </p:cNvPr>
          <p:cNvSpPr txBox="1"/>
          <p:nvPr/>
        </p:nvSpPr>
        <p:spPr>
          <a:xfrm>
            <a:off x="674537" y="356816"/>
            <a:ext cx="9984510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Метою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курсу «Соціологія цінностей» є формування у студентів цілісного розуміння природи, структури і функцій соціальних цінностей у суспільстві, різних типах ціннісних систем та їх різноманіття. Курс має ознайомити студентів з ключовими поняттями соціології цінностей, розвинути навички аналізу ціннісних зміни в суспільстві.</a:t>
            </a:r>
          </a:p>
          <a:p>
            <a:pPr algn="just"/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Проходження курсу включає засвоєння теоретичних знань про соціальні цінності, їх роль і вплив на соціальні процеси; аналіз механізмів формування, трансформації та функціонування цінностей у різних соціальних групах і суспільствах; формування навичок аналізу взаємозв’язку цінностей із соціальними нормами, поведінкою і соціальними інститутами; застосування соціологічних методів та підходів для дослідження цінностей та ціннісних орієнтацій.</a:t>
            </a:r>
          </a:p>
          <a:p>
            <a:pPr algn="just"/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концептуальному, інформаційному і логічному плані даний курс тісно пов’язаний з курсами «Інституціональна соціологія», «Новітні соціологічні теорії», підсумковою атестацією магістрантів.</a:t>
            </a:r>
          </a:p>
          <a:p>
            <a:pPr marL="66040" indent="-179070" algn="just">
              <a:tabLst>
                <a:tab pos="424180" algn="l"/>
              </a:tabLst>
            </a:pPr>
            <a:endParaRPr lang="ru-RU" sz="24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7581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115BECE-C004-1961-1F08-C5E8955310C0}"/>
              </a:ext>
            </a:extLst>
          </p:cNvPr>
          <p:cNvSpPr txBox="1"/>
          <p:nvPr/>
        </p:nvSpPr>
        <p:spPr>
          <a:xfrm>
            <a:off x="844091" y="763791"/>
            <a:ext cx="9725890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Теми лекційних занять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450215" algn="just"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	Поняття ціннісного підходу до дійсності. </a:t>
            </a: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	Історична ретроспектива змін в системі цінностей.</a:t>
            </a: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	Цінності сучасного українського суспільства.</a:t>
            </a: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	Соціальні відносини та обмін цінностями.</a:t>
            </a: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	Специфіка загальнолюдських цінностей.</a:t>
            </a: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	Аксіологічна проблематика у дослідженні світу,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глобалізується</a:t>
            </a:r>
            <a:r>
              <a:rPr lang="ru-RU" sz="18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endParaRPr lang="ru-RU" sz="20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0214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6C12738-87DA-CC6C-CA8B-2E6B4AA697EE}"/>
              </a:ext>
            </a:extLst>
          </p:cNvPr>
          <p:cNvSpPr txBox="1"/>
          <p:nvPr/>
        </p:nvSpPr>
        <p:spPr>
          <a:xfrm>
            <a:off x="785091" y="569018"/>
            <a:ext cx="9587346" cy="4196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Теми семінарських занять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	Специфіка ціннісного підходу в соціологічному пізнанні. 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	Цінності та культура.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	Внутрішні та зовнішні параметри ціннісного відношення.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	Ієрархія цінностей як динамічна структура.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	Аксіологічний підхід у дослідженні соціальної структури суспільства.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	Цінності та світові релігії.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/>
            <a:endParaRPr lang="ru-RU" sz="20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1150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522313B-E898-7B25-3250-7189C2CDF32C}"/>
              </a:ext>
            </a:extLst>
          </p:cNvPr>
          <p:cNvSpPr txBox="1"/>
          <p:nvPr/>
        </p:nvSpPr>
        <p:spPr>
          <a:xfrm>
            <a:off x="692727" y="753653"/>
            <a:ext cx="10298546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ДЖЕРЕЛА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Масюк О. П. Рефлексивні студії європейських ціннісних систем : навч. посіб. Запоріжжя : КСК-Альянс, 2021. 78 с.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Підлісний М. М. Проблеми аксіології та шляхи їх вирішення : монографія. Дніпро : Біла К. О., 2020. 164 с. URL: http://files.znu.edu.ua/files/Bibliobooks/Inshi78/0057831.pdf.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Суспільні цінності населення України в теоретичних і практичних вимірах : монографія / М. І. Михальченко, М. Є. Горєлов, В. А. Гриневич [та ін.]. Київ : ІПіЕНД, 2013. 336 с.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Українське суспільство та європейські цінності: звіт за результатами соціологічного дослідження / Інститут Горшеніна ; Фонд імені Фрідріха Еберта. Київ, 2017. 44 с.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Щербакова Ю. Е. Цінності об'єднаної Європи : монографія. Київ : Академія, 2014. 208 с. </a:t>
            </a:r>
          </a:p>
          <a:p>
            <a:pPr algn="just"/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22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6019720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49</TotalTime>
  <Words>406</Words>
  <Application>Microsoft Office PowerPoint</Application>
  <PresentationFormat>Широкий екран</PresentationFormat>
  <Paragraphs>31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Times New Roman</vt:lpstr>
      <vt:lpstr>Галерея</vt:lpstr>
      <vt:lpstr>СОЦІОЛОГІЯ ЦІННОСТЕЙ 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Cоціологія держави</dc:title>
  <dc:creator>Kate</dc:creator>
  <cp:lastModifiedBy>user</cp:lastModifiedBy>
  <cp:revision>13</cp:revision>
  <dcterms:created xsi:type="dcterms:W3CDTF">2016-01-22T08:42:21Z</dcterms:created>
  <dcterms:modified xsi:type="dcterms:W3CDTF">2025-10-06T20:07:34Z</dcterms:modified>
</cp:coreProperties>
</file>