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Плавання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Вступна частина</c:v>
                </c:pt>
                <c:pt idx="1">
                  <c:v>Розминка</c:v>
                </c:pt>
                <c:pt idx="2">
                  <c:v>Основна частина</c:v>
                </c:pt>
                <c:pt idx="3">
                  <c:v>Заключна частина</c:v>
                </c:pt>
                <c:pt idx="4">
                  <c:v>Відпочинок</c:v>
                </c:pt>
                <c:pt idx="5">
                  <c:v>Заминка</c:v>
                </c:pt>
                <c:pt idx="6">
                  <c:v>Простій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16</c:v>
                </c:pt>
                <c:pt idx="2">
                  <c:v>52</c:v>
                </c:pt>
                <c:pt idx="3">
                  <c:v>4</c:v>
                </c:pt>
                <c:pt idx="4">
                  <c:v>11</c:v>
                </c:pt>
                <c:pt idx="5">
                  <c:v>8</c:v>
                </c:pt>
                <c:pt idx="6">
                  <c:v>0</c:v>
                </c:pt>
              </c:numCache>
            </c:numRef>
          </c:val>
        </c:ser>
        <c:firstSliceAng val="0"/>
      </c:pieChart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7770832175389861"/>
          <c:y val="0.18545489042785321"/>
          <c:w val="0.98113941639647995"/>
          <c:h val="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Футбол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Вступна частина</c:v>
                </c:pt>
                <c:pt idx="1">
                  <c:v>Розминка</c:v>
                </c:pt>
                <c:pt idx="2">
                  <c:v>Основна частина</c:v>
                </c:pt>
                <c:pt idx="3">
                  <c:v>Заключна частина</c:v>
                </c:pt>
                <c:pt idx="4">
                  <c:v>Відпочинок</c:v>
                </c:pt>
                <c:pt idx="5">
                  <c:v>Заминка</c:v>
                </c:pt>
                <c:pt idx="6">
                  <c:v>Простій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14</c:v>
                </c:pt>
                <c:pt idx="2">
                  <c:v>62.3</c:v>
                </c:pt>
                <c:pt idx="3">
                  <c:v>4.5</c:v>
                </c:pt>
                <c:pt idx="4">
                  <c:v>3.8</c:v>
                </c:pt>
                <c:pt idx="5">
                  <c:v>7.7</c:v>
                </c:pt>
                <c:pt idx="6">
                  <c:v>3.3</c:v>
                </c:pt>
              </c:numCache>
            </c:numRef>
          </c:val>
        </c:ser>
        <c:firstSliceAng val="0"/>
      </c:pieChart>
      <c:spPr>
        <a:noFill/>
        <a:ln w="25370">
          <a:noFill/>
        </a:ln>
      </c:spPr>
    </c:plotArea>
    <c:legend>
      <c:legendPos val="r"/>
      <c:txPr>
        <a:bodyPr/>
        <a:lstStyle/>
        <a:p>
          <a:pPr>
            <a:defRPr sz="1398"/>
          </a:pPr>
          <a:endParaRPr lang="ru-RU"/>
        </a:p>
      </c:txPr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E4B91-CDFF-4CAE-84D7-C2807708C481}" type="doc">
      <dgm:prSet loTypeId="urn:microsoft.com/office/officeart/2005/8/layout/hierarchy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A748BEC7-4704-4A2B-9C65-723C460BD363}">
      <dgm:prSet phldrT="[Текст]" custT="1"/>
      <dgm:spPr/>
      <dgm:t>
        <a:bodyPr/>
        <a:lstStyle/>
        <a:p>
          <a:r>
            <a:rPr lang="uk-UA" sz="1200" b="1" dirty="0" smtClean="0">
              <a:latin typeface="+mn-lt"/>
              <a:ea typeface="Cambria" pitchFamily="18" charset="0"/>
            </a:rPr>
            <a:t>Директор СДЮШОР  </a:t>
          </a:r>
          <a:r>
            <a:rPr lang="uk-UA" sz="1200" b="1" dirty="0" err="1" smtClean="0">
              <a:latin typeface="+mn-lt"/>
              <a:ea typeface="Cambria" pitchFamily="18" charset="0"/>
            </a:rPr>
            <a:t>Сокирко</a:t>
          </a:r>
          <a:r>
            <a:rPr lang="uk-UA" sz="1200" b="1" dirty="0" smtClean="0">
              <a:latin typeface="+mn-lt"/>
              <a:ea typeface="Cambria" pitchFamily="18" charset="0"/>
            </a:rPr>
            <a:t> О.С.</a:t>
          </a:r>
          <a:endParaRPr lang="ru-RU" sz="1200" b="1" dirty="0">
            <a:latin typeface="+mn-lt"/>
            <a:ea typeface="Cambria" pitchFamily="18" charset="0"/>
          </a:endParaRPr>
        </a:p>
      </dgm:t>
    </dgm:pt>
    <dgm:pt modelId="{EBA06DF4-20B2-42B1-92DB-B8134816F9D6}" type="parTrans" cxnId="{08B68042-D07A-4DDC-9A57-943D2E281D5C}">
      <dgm:prSet/>
      <dgm:spPr/>
      <dgm:t>
        <a:bodyPr/>
        <a:lstStyle/>
        <a:p>
          <a:endParaRPr lang="ru-RU"/>
        </a:p>
      </dgm:t>
    </dgm:pt>
    <dgm:pt modelId="{16D1ABA5-AEDA-43FB-BF8C-5577F3C7822E}" type="sibTrans" cxnId="{08B68042-D07A-4DDC-9A57-943D2E281D5C}">
      <dgm:prSet/>
      <dgm:spPr/>
      <dgm:t>
        <a:bodyPr/>
        <a:lstStyle/>
        <a:p>
          <a:endParaRPr lang="ru-RU"/>
        </a:p>
      </dgm:t>
    </dgm:pt>
    <dgm:pt modelId="{327443E0-CFC0-435E-BBCD-720643CA8F70}">
      <dgm:prSet phldrT="[Текст]" custT="1"/>
      <dgm:spPr/>
      <dgm:t>
        <a:bodyPr/>
        <a:lstStyle/>
        <a:p>
          <a:r>
            <a:rPr lang="uk-UA" sz="1200" b="1" dirty="0" smtClean="0">
              <a:latin typeface="+mn-lt"/>
              <a:ea typeface="Cambria" pitchFamily="18" charset="0"/>
            </a:rPr>
            <a:t>Завуч </a:t>
          </a:r>
        </a:p>
        <a:p>
          <a:r>
            <a:rPr lang="uk-UA" sz="1200" b="1" dirty="0" smtClean="0">
              <a:latin typeface="+mn-lt"/>
              <a:ea typeface="Cambria" pitchFamily="18" charset="0"/>
            </a:rPr>
            <a:t> </a:t>
          </a:r>
          <a:r>
            <a:rPr lang="uk-UA" sz="1200" b="1" dirty="0" err="1" smtClean="0">
              <a:latin typeface="+mn-lt"/>
              <a:ea typeface="Cambria" pitchFamily="18" charset="0"/>
            </a:rPr>
            <a:t>Синюгіна</a:t>
          </a:r>
          <a:r>
            <a:rPr lang="uk-UA" sz="1200" b="1" dirty="0" smtClean="0">
              <a:latin typeface="+mn-lt"/>
              <a:ea typeface="Cambria" pitchFamily="18" charset="0"/>
            </a:rPr>
            <a:t> М.Б.</a:t>
          </a:r>
          <a:endParaRPr lang="ru-RU" sz="1200" b="1" dirty="0">
            <a:latin typeface="+mn-lt"/>
            <a:ea typeface="Cambria" pitchFamily="18" charset="0"/>
          </a:endParaRPr>
        </a:p>
      </dgm:t>
    </dgm:pt>
    <dgm:pt modelId="{C6540148-183C-45A6-BB47-A5777345503B}" type="parTrans" cxnId="{7C77D0C6-8AEB-4857-8669-7981AD52F80A}">
      <dgm:prSet/>
      <dgm:spPr/>
      <dgm:t>
        <a:bodyPr/>
        <a:lstStyle/>
        <a:p>
          <a:endParaRPr lang="ru-RU"/>
        </a:p>
      </dgm:t>
    </dgm:pt>
    <dgm:pt modelId="{A080DD86-6252-4308-BC0A-50C71D33325F}" type="sibTrans" cxnId="{7C77D0C6-8AEB-4857-8669-7981AD52F80A}">
      <dgm:prSet/>
      <dgm:spPr/>
      <dgm:t>
        <a:bodyPr/>
        <a:lstStyle/>
        <a:p>
          <a:endParaRPr lang="ru-RU"/>
        </a:p>
      </dgm:t>
    </dgm:pt>
    <dgm:pt modelId="{A27F94EE-DBF2-470D-8A37-F26E3A7B2550}">
      <dgm:prSet phldrT="[Текст]" custT="1"/>
      <dgm:spPr/>
      <dgm:t>
        <a:bodyPr/>
        <a:lstStyle/>
        <a:p>
          <a:r>
            <a:rPr lang="uk-UA" sz="1200" b="1" dirty="0" smtClean="0"/>
            <a:t>Методист з плавання </a:t>
          </a:r>
        </a:p>
        <a:p>
          <a:r>
            <a:rPr lang="uk-UA" sz="1200" b="1" dirty="0" smtClean="0"/>
            <a:t>Шестаков Ю.Д</a:t>
          </a:r>
          <a:r>
            <a:rPr lang="uk-UA" sz="1200" dirty="0" smtClean="0"/>
            <a:t>.</a:t>
          </a:r>
          <a:endParaRPr lang="ru-RU" sz="1200" dirty="0"/>
        </a:p>
      </dgm:t>
    </dgm:pt>
    <dgm:pt modelId="{FFD4C944-B449-47FF-B132-332CA355EBE7}" type="parTrans" cxnId="{E6BF699C-D7DE-4F41-A1FC-6123AAB4C718}">
      <dgm:prSet/>
      <dgm:spPr/>
      <dgm:t>
        <a:bodyPr/>
        <a:lstStyle/>
        <a:p>
          <a:endParaRPr lang="ru-RU"/>
        </a:p>
      </dgm:t>
    </dgm:pt>
    <dgm:pt modelId="{7F2434CE-C5C9-4403-9314-4187C144F8BE}" type="sibTrans" cxnId="{E6BF699C-D7DE-4F41-A1FC-6123AAB4C718}">
      <dgm:prSet/>
      <dgm:spPr/>
      <dgm:t>
        <a:bodyPr/>
        <a:lstStyle/>
        <a:p>
          <a:endParaRPr lang="ru-RU"/>
        </a:p>
      </dgm:t>
    </dgm:pt>
    <dgm:pt modelId="{6A276999-5FDA-4EBE-9708-443748EBD8DF}">
      <dgm:prSet phldrT="[Текст]" custT="1"/>
      <dgm:spPr/>
      <dgm:t>
        <a:bodyPr/>
        <a:lstStyle/>
        <a:p>
          <a:r>
            <a:rPr lang="uk-UA" sz="1200" b="1" dirty="0" smtClean="0"/>
            <a:t>Методист із стрибків у воду</a:t>
          </a:r>
        </a:p>
        <a:p>
          <a:r>
            <a:rPr lang="uk-UA" sz="1200" b="1" dirty="0" smtClean="0"/>
            <a:t>Турова Т.О.</a:t>
          </a:r>
          <a:endParaRPr lang="ru-RU" sz="1200" b="1" dirty="0"/>
        </a:p>
      </dgm:t>
    </dgm:pt>
    <dgm:pt modelId="{A2A85ED4-2D7D-4C80-A3B2-74556FD01178}" type="parTrans" cxnId="{F56B938A-924E-490F-A1FF-BB0BF4B8F3A6}">
      <dgm:prSet/>
      <dgm:spPr/>
      <dgm:t>
        <a:bodyPr/>
        <a:lstStyle/>
        <a:p>
          <a:endParaRPr lang="ru-RU"/>
        </a:p>
      </dgm:t>
    </dgm:pt>
    <dgm:pt modelId="{23C0960C-4775-4171-8E59-0EE4EC6671C1}" type="sibTrans" cxnId="{F56B938A-924E-490F-A1FF-BB0BF4B8F3A6}">
      <dgm:prSet/>
      <dgm:spPr/>
      <dgm:t>
        <a:bodyPr/>
        <a:lstStyle/>
        <a:p>
          <a:endParaRPr lang="ru-RU"/>
        </a:p>
      </dgm:t>
    </dgm:pt>
    <dgm:pt modelId="{51D3F945-CEEC-4967-A6FB-BFCECDE6EF8F}">
      <dgm:prSet phldrT="[Текст]" custT="1"/>
      <dgm:spPr/>
      <dgm:t>
        <a:bodyPr/>
        <a:lstStyle/>
        <a:p>
          <a:r>
            <a:rPr lang="uk-UA" sz="1200" b="1" dirty="0" smtClean="0"/>
            <a:t>Головний бухгалтер</a:t>
          </a:r>
          <a:endParaRPr lang="ru-RU" sz="1200" b="1" dirty="0"/>
        </a:p>
      </dgm:t>
    </dgm:pt>
    <dgm:pt modelId="{91D84546-719B-4CF4-ADC9-3F5C96A601C8}" type="parTrans" cxnId="{D39B11F0-D7C8-4F50-9BF9-5727CD8E47EE}">
      <dgm:prSet/>
      <dgm:spPr/>
      <dgm:t>
        <a:bodyPr/>
        <a:lstStyle/>
        <a:p>
          <a:endParaRPr lang="ru-RU"/>
        </a:p>
      </dgm:t>
    </dgm:pt>
    <dgm:pt modelId="{C4281248-FA70-4197-9CEE-123C618A66C0}" type="sibTrans" cxnId="{D39B11F0-D7C8-4F50-9BF9-5727CD8E47EE}">
      <dgm:prSet/>
      <dgm:spPr/>
      <dgm:t>
        <a:bodyPr/>
        <a:lstStyle/>
        <a:p>
          <a:endParaRPr lang="ru-RU"/>
        </a:p>
      </dgm:t>
    </dgm:pt>
    <dgm:pt modelId="{880973E4-7C67-4825-84DD-1A034AA003D9}">
      <dgm:prSet custT="1"/>
      <dgm:spPr/>
      <dgm:t>
        <a:bodyPr/>
        <a:lstStyle/>
        <a:p>
          <a:r>
            <a:rPr lang="uk-UA" sz="1200" b="1" dirty="0" smtClean="0"/>
            <a:t>Тренери із стрибків у воду</a:t>
          </a:r>
        </a:p>
        <a:p>
          <a:r>
            <a:rPr lang="uk-UA" sz="1200" b="1" dirty="0" smtClean="0"/>
            <a:t>9 осіб</a:t>
          </a:r>
          <a:endParaRPr lang="ru-RU" sz="1200" b="1" dirty="0"/>
        </a:p>
      </dgm:t>
    </dgm:pt>
    <dgm:pt modelId="{CC284F88-794D-4757-96BE-492C6721528C}" type="parTrans" cxnId="{B9C3BF11-7094-4848-A0DD-83C053EC5D9E}">
      <dgm:prSet/>
      <dgm:spPr/>
      <dgm:t>
        <a:bodyPr/>
        <a:lstStyle/>
        <a:p>
          <a:endParaRPr lang="ru-RU"/>
        </a:p>
      </dgm:t>
    </dgm:pt>
    <dgm:pt modelId="{FD371888-4322-4ADD-9EC3-EC3E2D39DC5B}" type="sibTrans" cxnId="{B9C3BF11-7094-4848-A0DD-83C053EC5D9E}">
      <dgm:prSet/>
      <dgm:spPr/>
      <dgm:t>
        <a:bodyPr/>
        <a:lstStyle/>
        <a:p>
          <a:endParaRPr lang="ru-RU"/>
        </a:p>
      </dgm:t>
    </dgm:pt>
    <dgm:pt modelId="{DC2BB451-766C-4E50-A77E-EEF5E6A4219D}">
      <dgm:prSet custT="1"/>
      <dgm:spPr/>
      <dgm:t>
        <a:bodyPr/>
        <a:lstStyle/>
        <a:p>
          <a:r>
            <a:rPr lang="uk-UA" sz="1200" b="1" dirty="0" smtClean="0"/>
            <a:t>Тренери з плавання </a:t>
          </a:r>
        </a:p>
        <a:p>
          <a:r>
            <a:rPr lang="uk-UA" sz="1200" b="1" dirty="0" smtClean="0"/>
            <a:t>12 осіб</a:t>
          </a:r>
          <a:endParaRPr lang="ru-RU" sz="1200" b="1" dirty="0"/>
        </a:p>
      </dgm:t>
    </dgm:pt>
    <dgm:pt modelId="{FA35EED3-8F8D-4102-8819-B00C38138071}" type="parTrans" cxnId="{A38C7FCA-2DD8-4E96-982D-D0A6229E7A55}">
      <dgm:prSet/>
      <dgm:spPr/>
      <dgm:t>
        <a:bodyPr/>
        <a:lstStyle/>
        <a:p>
          <a:endParaRPr lang="ru-RU"/>
        </a:p>
      </dgm:t>
    </dgm:pt>
    <dgm:pt modelId="{49ADBAAE-1158-4D25-8E4B-783C3D471CFA}" type="sibTrans" cxnId="{A38C7FCA-2DD8-4E96-982D-D0A6229E7A55}">
      <dgm:prSet/>
      <dgm:spPr/>
      <dgm:t>
        <a:bodyPr/>
        <a:lstStyle/>
        <a:p>
          <a:endParaRPr lang="ru-RU"/>
        </a:p>
      </dgm:t>
    </dgm:pt>
    <dgm:pt modelId="{7343216A-0655-4C72-8C57-EE60D2D7A715}" type="pres">
      <dgm:prSet presAssocID="{8C0E4B91-CDFF-4CAE-84D7-C2807708C4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4831D9-9B38-40B1-B30B-CA8C4F04C3F6}" type="pres">
      <dgm:prSet presAssocID="{A748BEC7-4704-4A2B-9C65-723C460BD363}" presName="hierRoot1" presStyleCnt="0"/>
      <dgm:spPr/>
    </dgm:pt>
    <dgm:pt modelId="{EA8CF8A3-D9C9-410D-BCE4-7A686C23181E}" type="pres">
      <dgm:prSet presAssocID="{A748BEC7-4704-4A2B-9C65-723C460BD363}" presName="composite" presStyleCnt="0"/>
      <dgm:spPr/>
    </dgm:pt>
    <dgm:pt modelId="{BC909A2B-88A3-4BD9-96B4-B8DC5CE8F102}" type="pres">
      <dgm:prSet presAssocID="{A748BEC7-4704-4A2B-9C65-723C460BD363}" presName="background" presStyleLbl="node0" presStyleIdx="0" presStyleCnt="1"/>
      <dgm:spPr/>
    </dgm:pt>
    <dgm:pt modelId="{F585432C-0712-4278-B53B-7E43DDD8CEFB}" type="pres">
      <dgm:prSet presAssocID="{A748BEC7-4704-4A2B-9C65-723C460BD36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60DF4C-A9E3-44CC-975A-13A277FB56F5}" type="pres">
      <dgm:prSet presAssocID="{A748BEC7-4704-4A2B-9C65-723C460BD363}" presName="hierChild2" presStyleCnt="0"/>
      <dgm:spPr/>
    </dgm:pt>
    <dgm:pt modelId="{21C127E3-61F1-497D-A0FF-97417E03A87D}" type="pres">
      <dgm:prSet presAssocID="{C6540148-183C-45A6-BB47-A5777345503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8558DD7-350F-4B69-9D6A-4C1328FEA8F6}" type="pres">
      <dgm:prSet presAssocID="{327443E0-CFC0-435E-BBCD-720643CA8F70}" presName="hierRoot2" presStyleCnt="0"/>
      <dgm:spPr/>
    </dgm:pt>
    <dgm:pt modelId="{F7BE2811-0C49-4ED0-BE0F-4874C5465151}" type="pres">
      <dgm:prSet presAssocID="{327443E0-CFC0-435E-BBCD-720643CA8F70}" presName="composite2" presStyleCnt="0"/>
      <dgm:spPr/>
    </dgm:pt>
    <dgm:pt modelId="{2C207181-71DB-40ED-8251-B6FAF27536FB}" type="pres">
      <dgm:prSet presAssocID="{327443E0-CFC0-435E-BBCD-720643CA8F70}" presName="background2" presStyleLbl="node2" presStyleIdx="0" presStyleCnt="2"/>
      <dgm:spPr/>
    </dgm:pt>
    <dgm:pt modelId="{77465229-39E3-4B03-9E49-19537ECEF258}" type="pres">
      <dgm:prSet presAssocID="{327443E0-CFC0-435E-BBCD-720643CA8F7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C58E9E-A024-4749-842F-231970C1D963}" type="pres">
      <dgm:prSet presAssocID="{327443E0-CFC0-435E-BBCD-720643CA8F70}" presName="hierChild3" presStyleCnt="0"/>
      <dgm:spPr/>
    </dgm:pt>
    <dgm:pt modelId="{5237A284-D0E2-4F88-8F86-7AC895CB41C3}" type="pres">
      <dgm:prSet presAssocID="{FFD4C944-B449-47FF-B132-332CA355EBE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BC27F82-CCAC-47D7-800C-27222E6C363B}" type="pres">
      <dgm:prSet presAssocID="{A27F94EE-DBF2-470D-8A37-F26E3A7B2550}" presName="hierRoot3" presStyleCnt="0"/>
      <dgm:spPr/>
    </dgm:pt>
    <dgm:pt modelId="{487BA1C2-4968-4986-910D-04C39A171F2E}" type="pres">
      <dgm:prSet presAssocID="{A27F94EE-DBF2-470D-8A37-F26E3A7B2550}" presName="composite3" presStyleCnt="0"/>
      <dgm:spPr/>
    </dgm:pt>
    <dgm:pt modelId="{405F8417-033F-48BA-8AA0-31DD0392FC27}" type="pres">
      <dgm:prSet presAssocID="{A27F94EE-DBF2-470D-8A37-F26E3A7B2550}" presName="background3" presStyleLbl="node3" presStyleIdx="0" presStyleCnt="2"/>
      <dgm:spPr/>
    </dgm:pt>
    <dgm:pt modelId="{A7ADC9DD-ED83-49EA-8C56-9254F1881851}" type="pres">
      <dgm:prSet presAssocID="{A27F94EE-DBF2-470D-8A37-F26E3A7B255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4A69A1-28C3-4A7B-A660-9B5D11B49461}" type="pres">
      <dgm:prSet presAssocID="{A27F94EE-DBF2-470D-8A37-F26E3A7B2550}" presName="hierChild4" presStyleCnt="0"/>
      <dgm:spPr/>
    </dgm:pt>
    <dgm:pt modelId="{CDBA13AA-F73E-47D0-9579-2E220B424AD5}" type="pres">
      <dgm:prSet presAssocID="{FA35EED3-8F8D-4102-8819-B00C38138071}" presName="Name23" presStyleLbl="parChTrans1D4" presStyleIdx="0" presStyleCnt="2"/>
      <dgm:spPr/>
      <dgm:t>
        <a:bodyPr/>
        <a:lstStyle/>
        <a:p>
          <a:endParaRPr lang="ru-RU"/>
        </a:p>
      </dgm:t>
    </dgm:pt>
    <dgm:pt modelId="{F9BD3505-BE24-45A5-91DB-5D8E927F971D}" type="pres">
      <dgm:prSet presAssocID="{DC2BB451-766C-4E50-A77E-EEF5E6A4219D}" presName="hierRoot4" presStyleCnt="0"/>
      <dgm:spPr/>
    </dgm:pt>
    <dgm:pt modelId="{881DFAAF-9782-4029-9B8F-3E59384F3733}" type="pres">
      <dgm:prSet presAssocID="{DC2BB451-766C-4E50-A77E-EEF5E6A4219D}" presName="composite4" presStyleCnt="0"/>
      <dgm:spPr/>
    </dgm:pt>
    <dgm:pt modelId="{14D001F2-1AC7-43F5-A018-2EAA2577E0C2}" type="pres">
      <dgm:prSet presAssocID="{DC2BB451-766C-4E50-A77E-EEF5E6A4219D}" presName="background4" presStyleLbl="node4" presStyleIdx="0" presStyleCnt="2"/>
      <dgm:spPr/>
    </dgm:pt>
    <dgm:pt modelId="{C78D918F-EEAC-4AA1-A21C-1D4116DEA3A7}" type="pres">
      <dgm:prSet presAssocID="{DC2BB451-766C-4E50-A77E-EEF5E6A4219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858408-8E07-4ABB-834A-C38C723D715F}" type="pres">
      <dgm:prSet presAssocID="{DC2BB451-766C-4E50-A77E-EEF5E6A4219D}" presName="hierChild5" presStyleCnt="0"/>
      <dgm:spPr/>
    </dgm:pt>
    <dgm:pt modelId="{1C9AB02C-25C7-4C35-9787-D95C3FEC6350}" type="pres">
      <dgm:prSet presAssocID="{A2A85ED4-2D7D-4C80-A3B2-74556FD0117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FBDBC91-DFC0-448C-B9B3-EE5D6B1313DE}" type="pres">
      <dgm:prSet presAssocID="{6A276999-5FDA-4EBE-9708-443748EBD8DF}" presName="hierRoot3" presStyleCnt="0"/>
      <dgm:spPr/>
    </dgm:pt>
    <dgm:pt modelId="{1A6F43DA-67A5-4521-A0CD-4D9C01B3D238}" type="pres">
      <dgm:prSet presAssocID="{6A276999-5FDA-4EBE-9708-443748EBD8DF}" presName="composite3" presStyleCnt="0"/>
      <dgm:spPr/>
    </dgm:pt>
    <dgm:pt modelId="{CA83159B-953A-4F21-977C-3C3C7DD1750C}" type="pres">
      <dgm:prSet presAssocID="{6A276999-5FDA-4EBE-9708-443748EBD8DF}" presName="background3" presStyleLbl="node3" presStyleIdx="1" presStyleCnt="2"/>
      <dgm:spPr/>
    </dgm:pt>
    <dgm:pt modelId="{E0C83C49-5B3D-4EF3-9268-F7D4570BB92D}" type="pres">
      <dgm:prSet presAssocID="{6A276999-5FDA-4EBE-9708-443748EBD8DF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FC3A0-C0A3-4B09-AA14-DAAE9FAF8287}" type="pres">
      <dgm:prSet presAssocID="{6A276999-5FDA-4EBE-9708-443748EBD8DF}" presName="hierChild4" presStyleCnt="0"/>
      <dgm:spPr/>
    </dgm:pt>
    <dgm:pt modelId="{8C9731CB-3F47-4E59-A2B2-A6E922E14EF0}" type="pres">
      <dgm:prSet presAssocID="{CC284F88-794D-4757-96BE-492C6721528C}" presName="Name23" presStyleLbl="parChTrans1D4" presStyleIdx="1" presStyleCnt="2"/>
      <dgm:spPr/>
      <dgm:t>
        <a:bodyPr/>
        <a:lstStyle/>
        <a:p>
          <a:endParaRPr lang="ru-RU"/>
        </a:p>
      </dgm:t>
    </dgm:pt>
    <dgm:pt modelId="{11989E0C-93DE-4139-BCE1-A20616B41B7B}" type="pres">
      <dgm:prSet presAssocID="{880973E4-7C67-4825-84DD-1A034AA003D9}" presName="hierRoot4" presStyleCnt="0"/>
      <dgm:spPr/>
    </dgm:pt>
    <dgm:pt modelId="{C3747F55-A6AF-43BC-BC8A-F5EBE9894CA2}" type="pres">
      <dgm:prSet presAssocID="{880973E4-7C67-4825-84DD-1A034AA003D9}" presName="composite4" presStyleCnt="0"/>
      <dgm:spPr/>
    </dgm:pt>
    <dgm:pt modelId="{127274C7-8305-42A1-ABBB-3902934F269F}" type="pres">
      <dgm:prSet presAssocID="{880973E4-7C67-4825-84DD-1A034AA003D9}" presName="background4" presStyleLbl="node4" presStyleIdx="1" presStyleCnt="2"/>
      <dgm:spPr/>
    </dgm:pt>
    <dgm:pt modelId="{A27F4160-DE91-44F7-B735-F9A6595997C1}" type="pres">
      <dgm:prSet presAssocID="{880973E4-7C67-4825-84DD-1A034AA003D9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43AAE8-8C59-46E6-B5A5-643818F49A4C}" type="pres">
      <dgm:prSet presAssocID="{880973E4-7C67-4825-84DD-1A034AA003D9}" presName="hierChild5" presStyleCnt="0"/>
      <dgm:spPr/>
    </dgm:pt>
    <dgm:pt modelId="{6559312A-4AF8-4C89-92C3-2B336476E5BD}" type="pres">
      <dgm:prSet presAssocID="{91D84546-719B-4CF4-ADC9-3F5C96A601C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D9AE4D-8598-4749-8DFC-AFBA39424BBD}" type="pres">
      <dgm:prSet presAssocID="{51D3F945-CEEC-4967-A6FB-BFCECDE6EF8F}" presName="hierRoot2" presStyleCnt="0"/>
      <dgm:spPr/>
    </dgm:pt>
    <dgm:pt modelId="{4CAB7251-03FA-4FA6-A5B3-ABD10D3D534A}" type="pres">
      <dgm:prSet presAssocID="{51D3F945-CEEC-4967-A6FB-BFCECDE6EF8F}" presName="composite2" presStyleCnt="0"/>
      <dgm:spPr/>
    </dgm:pt>
    <dgm:pt modelId="{32DF5D58-3790-49F9-B40B-C0BF003E689C}" type="pres">
      <dgm:prSet presAssocID="{51D3F945-CEEC-4967-A6FB-BFCECDE6EF8F}" presName="background2" presStyleLbl="node2" presStyleIdx="1" presStyleCnt="2"/>
      <dgm:spPr/>
    </dgm:pt>
    <dgm:pt modelId="{ABEA9161-46F9-45F3-8DCE-1E2CB6A1071C}" type="pres">
      <dgm:prSet presAssocID="{51D3F945-CEEC-4967-A6FB-BFCECDE6EF8F}" presName="text2" presStyleLbl="fgAcc2" presStyleIdx="1" presStyleCnt="2" custLinFactNeighborX="-812" custLinFactNeighborY="-9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6BECE-A345-40A6-B80A-0680DACD69A7}" type="pres">
      <dgm:prSet presAssocID="{51D3F945-CEEC-4967-A6FB-BFCECDE6EF8F}" presName="hierChild3" presStyleCnt="0"/>
      <dgm:spPr/>
    </dgm:pt>
  </dgm:ptLst>
  <dgm:cxnLst>
    <dgm:cxn modelId="{D7C1EB4F-1BF7-4C4C-9836-9B2894D1B40B}" type="presOf" srcId="{327443E0-CFC0-435E-BBCD-720643CA8F70}" destId="{77465229-39E3-4B03-9E49-19537ECEF258}" srcOrd="0" destOrd="0" presId="urn:microsoft.com/office/officeart/2005/8/layout/hierarchy1"/>
    <dgm:cxn modelId="{B991A676-9C4F-4AF8-96F3-A5BD18797DA7}" type="presOf" srcId="{6A276999-5FDA-4EBE-9708-443748EBD8DF}" destId="{E0C83C49-5B3D-4EF3-9268-F7D4570BB92D}" srcOrd="0" destOrd="0" presId="urn:microsoft.com/office/officeart/2005/8/layout/hierarchy1"/>
    <dgm:cxn modelId="{C6C48143-3657-4A5B-972B-AD8634E26DB1}" type="presOf" srcId="{8C0E4B91-CDFF-4CAE-84D7-C2807708C481}" destId="{7343216A-0655-4C72-8C57-EE60D2D7A715}" srcOrd="0" destOrd="0" presId="urn:microsoft.com/office/officeart/2005/8/layout/hierarchy1"/>
    <dgm:cxn modelId="{08B68042-D07A-4DDC-9A57-943D2E281D5C}" srcId="{8C0E4B91-CDFF-4CAE-84D7-C2807708C481}" destId="{A748BEC7-4704-4A2B-9C65-723C460BD363}" srcOrd="0" destOrd="0" parTransId="{EBA06DF4-20B2-42B1-92DB-B8134816F9D6}" sibTransId="{16D1ABA5-AEDA-43FB-BF8C-5577F3C7822E}"/>
    <dgm:cxn modelId="{7C77D0C6-8AEB-4857-8669-7981AD52F80A}" srcId="{A748BEC7-4704-4A2B-9C65-723C460BD363}" destId="{327443E0-CFC0-435E-BBCD-720643CA8F70}" srcOrd="0" destOrd="0" parTransId="{C6540148-183C-45A6-BB47-A5777345503B}" sibTransId="{A080DD86-6252-4308-BC0A-50C71D33325F}"/>
    <dgm:cxn modelId="{B0683B2F-BD5E-4D28-A3A4-F0C481FA8CB7}" type="presOf" srcId="{C6540148-183C-45A6-BB47-A5777345503B}" destId="{21C127E3-61F1-497D-A0FF-97417E03A87D}" srcOrd="0" destOrd="0" presId="urn:microsoft.com/office/officeart/2005/8/layout/hierarchy1"/>
    <dgm:cxn modelId="{084A9165-DC02-4756-9DF1-FD091A9EA796}" type="presOf" srcId="{A27F94EE-DBF2-470D-8A37-F26E3A7B2550}" destId="{A7ADC9DD-ED83-49EA-8C56-9254F1881851}" srcOrd="0" destOrd="0" presId="urn:microsoft.com/office/officeart/2005/8/layout/hierarchy1"/>
    <dgm:cxn modelId="{A38C7FCA-2DD8-4E96-982D-D0A6229E7A55}" srcId="{A27F94EE-DBF2-470D-8A37-F26E3A7B2550}" destId="{DC2BB451-766C-4E50-A77E-EEF5E6A4219D}" srcOrd="0" destOrd="0" parTransId="{FA35EED3-8F8D-4102-8819-B00C38138071}" sibTransId="{49ADBAAE-1158-4D25-8E4B-783C3D471CFA}"/>
    <dgm:cxn modelId="{40D8D4F2-4D9F-45F8-ACEF-76402C8E498C}" type="presOf" srcId="{CC284F88-794D-4757-96BE-492C6721528C}" destId="{8C9731CB-3F47-4E59-A2B2-A6E922E14EF0}" srcOrd="0" destOrd="0" presId="urn:microsoft.com/office/officeart/2005/8/layout/hierarchy1"/>
    <dgm:cxn modelId="{A50B6092-2E35-413C-9445-6744B3601C3B}" type="presOf" srcId="{880973E4-7C67-4825-84DD-1A034AA003D9}" destId="{A27F4160-DE91-44F7-B735-F9A6595997C1}" srcOrd="0" destOrd="0" presId="urn:microsoft.com/office/officeart/2005/8/layout/hierarchy1"/>
    <dgm:cxn modelId="{E6BF699C-D7DE-4F41-A1FC-6123AAB4C718}" srcId="{327443E0-CFC0-435E-BBCD-720643CA8F70}" destId="{A27F94EE-DBF2-470D-8A37-F26E3A7B2550}" srcOrd="0" destOrd="0" parTransId="{FFD4C944-B449-47FF-B132-332CA355EBE7}" sibTransId="{7F2434CE-C5C9-4403-9314-4187C144F8BE}"/>
    <dgm:cxn modelId="{4FAE4BDA-8A51-42FB-9EBF-9AF847736499}" type="presOf" srcId="{A748BEC7-4704-4A2B-9C65-723C460BD363}" destId="{F585432C-0712-4278-B53B-7E43DDD8CEFB}" srcOrd="0" destOrd="0" presId="urn:microsoft.com/office/officeart/2005/8/layout/hierarchy1"/>
    <dgm:cxn modelId="{241C2BE6-7276-4ED7-A615-F14B3BF771B0}" type="presOf" srcId="{DC2BB451-766C-4E50-A77E-EEF5E6A4219D}" destId="{C78D918F-EEAC-4AA1-A21C-1D4116DEA3A7}" srcOrd="0" destOrd="0" presId="urn:microsoft.com/office/officeart/2005/8/layout/hierarchy1"/>
    <dgm:cxn modelId="{149889E9-0352-4CA4-A99C-359FBBD2B16D}" type="presOf" srcId="{FA35EED3-8F8D-4102-8819-B00C38138071}" destId="{CDBA13AA-F73E-47D0-9579-2E220B424AD5}" srcOrd="0" destOrd="0" presId="urn:microsoft.com/office/officeart/2005/8/layout/hierarchy1"/>
    <dgm:cxn modelId="{B9C3BF11-7094-4848-A0DD-83C053EC5D9E}" srcId="{6A276999-5FDA-4EBE-9708-443748EBD8DF}" destId="{880973E4-7C67-4825-84DD-1A034AA003D9}" srcOrd="0" destOrd="0" parTransId="{CC284F88-794D-4757-96BE-492C6721528C}" sibTransId="{FD371888-4322-4ADD-9EC3-EC3E2D39DC5B}"/>
    <dgm:cxn modelId="{D39B11F0-D7C8-4F50-9BF9-5727CD8E47EE}" srcId="{A748BEC7-4704-4A2B-9C65-723C460BD363}" destId="{51D3F945-CEEC-4967-A6FB-BFCECDE6EF8F}" srcOrd="1" destOrd="0" parTransId="{91D84546-719B-4CF4-ADC9-3F5C96A601C8}" sibTransId="{C4281248-FA70-4197-9CEE-123C618A66C0}"/>
    <dgm:cxn modelId="{FBAC1DB2-3E65-42AF-8BB3-D80BF40F58EF}" type="presOf" srcId="{A2A85ED4-2D7D-4C80-A3B2-74556FD01178}" destId="{1C9AB02C-25C7-4C35-9787-D95C3FEC6350}" srcOrd="0" destOrd="0" presId="urn:microsoft.com/office/officeart/2005/8/layout/hierarchy1"/>
    <dgm:cxn modelId="{2D8BD736-4FF9-4D75-9460-3FAA0AF2E5D3}" type="presOf" srcId="{FFD4C944-B449-47FF-B132-332CA355EBE7}" destId="{5237A284-D0E2-4F88-8F86-7AC895CB41C3}" srcOrd="0" destOrd="0" presId="urn:microsoft.com/office/officeart/2005/8/layout/hierarchy1"/>
    <dgm:cxn modelId="{F56B938A-924E-490F-A1FF-BB0BF4B8F3A6}" srcId="{327443E0-CFC0-435E-BBCD-720643CA8F70}" destId="{6A276999-5FDA-4EBE-9708-443748EBD8DF}" srcOrd="1" destOrd="0" parTransId="{A2A85ED4-2D7D-4C80-A3B2-74556FD01178}" sibTransId="{23C0960C-4775-4171-8E59-0EE4EC6671C1}"/>
    <dgm:cxn modelId="{430B5C91-C5F2-424B-AC02-0D43A7D4421F}" type="presOf" srcId="{51D3F945-CEEC-4967-A6FB-BFCECDE6EF8F}" destId="{ABEA9161-46F9-45F3-8DCE-1E2CB6A1071C}" srcOrd="0" destOrd="0" presId="urn:microsoft.com/office/officeart/2005/8/layout/hierarchy1"/>
    <dgm:cxn modelId="{4C359D50-E9A9-4AE5-8CDB-DD4009B38989}" type="presOf" srcId="{91D84546-719B-4CF4-ADC9-3F5C96A601C8}" destId="{6559312A-4AF8-4C89-92C3-2B336476E5BD}" srcOrd="0" destOrd="0" presId="urn:microsoft.com/office/officeart/2005/8/layout/hierarchy1"/>
    <dgm:cxn modelId="{0F670888-1352-4156-A45F-02C48F51BE58}" type="presParOf" srcId="{7343216A-0655-4C72-8C57-EE60D2D7A715}" destId="{8D4831D9-9B38-40B1-B30B-CA8C4F04C3F6}" srcOrd="0" destOrd="0" presId="urn:microsoft.com/office/officeart/2005/8/layout/hierarchy1"/>
    <dgm:cxn modelId="{4067D6B7-CB44-4E7B-B830-2224BE055FB8}" type="presParOf" srcId="{8D4831D9-9B38-40B1-B30B-CA8C4F04C3F6}" destId="{EA8CF8A3-D9C9-410D-BCE4-7A686C23181E}" srcOrd="0" destOrd="0" presId="urn:microsoft.com/office/officeart/2005/8/layout/hierarchy1"/>
    <dgm:cxn modelId="{CEC6F684-6D34-410F-BE23-FADB8DC5D1BB}" type="presParOf" srcId="{EA8CF8A3-D9C9-410D-BCE4-7A686C23181E}" destId="{BC909A2B-88A3-4BD9-96B4-B8DC5CE8F102}" srcOrd="0" destOrd="0" presId="urn:microsoft.com/office/officeart/2005/8/layout/hierarchy1"/>
    <dgm:cxn modelId="{071AF9AD-29ED-48CF-AA38-12898AF06276}" type="presParOf" srcId="{EA8CF8A3-D9C9-410D-BCE4-7A686C23181E}" destId="{F585432C-0712-4278-B53B-7E43DDD8CEFB}" srcOrd="1" destOrd="0" presId="urn:microsoft.com/office/officeart/2005/8/layout/hierarchy1"/>
    <dgm:cxn modelId="{14AC16A4-7F02-416F-B5A3-DDF7BA6D7BF7}" type="presParOf" srcId="{8D4831D9-9B38-40B1-B30B-CA8C4F04C3F6}" destId="{5060DF4C-A9E3-44CC-975A-13A277FB56F5}" srcOrd="1" destOrd="0" presId="urn:microsoft.com/office/officeart/2005/8/layout/hierarchy1"/>
    <dgm:cxn modelId="{F4C42435-6103-4F04-A0BD-E5CA977CF030}" type="presParOf" srcId="{5060DF4C-A9E3-44CC-975A-13A277FB56F5}" destId="{21C127E3-61F1-497D-A0FF-97417E03A87D}" srcOrd="0" destOrd="0" presId="urn:microsoft.com/office/officeart/2005/8/layout/hierarchy1"/>
    <dgm:cxn modelId="{9B88161A-55B2-4F17-A2C9-8E1A29D362CF}" type="presParOf" srcId="{5060DF4C-A9E3-44CC-975A-13A277FB56F5}" destId="{58558DD7-350F-4B69-9D6A-4C1328FEA8F6}" srcOrd="1" destOrd="0" presId="urn:microsoft.com/office/officeart/2005/8/layout/hierarchy1"/>
    <dgm:cxn modelId="{14FD4911-8634-4DA5-950D-9D42E9862480}" type="presParOf" srcId="{58558DD7-350F-4B69-9D6A-4C1328FEA8F6}" destId="{F7BE2811-0C49-4ED0-BE0F-4874C5465151}" srcOrd="0" destOrd="0" presId="urn:microsoft.com/office/officeart/2005/8/layout/hierarchy1"/>
    <dgm:cxn modelId="{A20FDEC9-01E9-4434-BA6A-7370D31D3B83}" type="presParOf" srcId="{F7BE2811-0C49-4ED0-BE0F-4874C5465151}" destId="{2C207181-71DB-40ED-8251-B6FAF27536FB}" srcOrd="0" destOrd="0" presId="urn:microsoft.com/office/officeart/2005/8/layout/hierarchy1"/>
    <dgm:cxn modelId="{2EA3E95B-F2A0-4690-8C21-BCE4DD59DF22}" type="presParOf" srcId="{F7BE2811-0C49-4ED0-BE0F-4874C5465151}" destId="{77465229-39E3-4B03-9E49-19537ECEF258}" srcOrd="1" destOrd="0" presId="urn:microsoft.com/office/officeart/2005/8/layout/hierarchy1"/>
    <dgm:cxn modelId="{85F28B66-7EB4-481A-B670-427147628DC2}" type="presParOf" srcId="{58558DD7-350F-4B69-9D6A-4C1328FEA8F6}" destId="{E3C58E9E-A024-4749-842F-231970C1D963}" srcOrd="1" destOrd="0" presId="urn:microsoft.com/office/officeart/2005/8/layout/hierarchy1"/>
    <dgm:cxn modelId="{CDBB0163-7337-40D4-A483-4EC513EE0749}" type="presParOf" srcId="{E3C58E9E-A024-4749-842F-231970C1D963}" destId="{5237A284-D0E2-4F88-8F86-7AC895CB41C3}" srcOrd="0" destOrd="0" presId="urn:microsoft.com/office/officeart/2005/8/layout/hierarchy1"/>
    <dgm:cxn modelId="{8A14D572-124F-4E9F-915E-B03FB4B2F418}" type="presParOf" srcId="{E3C58E9E-A024-4749-842F-231970C1D963}" destId="{4BC27F82-CCAC-47D7-800C-27222E6C363B}" srcOrd="1" destOrd="0" presId="urn:microsoft.com/office/officeart/2005/8/layout/hierarchy1"/>
    <dgm:cxn modelId="{47969CD5-2CBB-49E9-8D63-C6FB3BFDC209}" type="presParOf" srcId="{4BC27F82-CCAC-47D7-800C-27222E6C363B}" destId="{487BA1C2-4968-4986-910D-04C39A171F2E}" srcOrd="0" destOrd="0" presId="urn:microsoft.com/office/officeart/2005/8/layout/hierarchy1"/>
    <dgm:cxn modelId="{81B6DA36-F214-431A-AA9A-EE921B3E6C41}" type="presParOf" srcId="{487BA1C2-4968-4986-910D-04C39A171F2E}" destId="{405F8417-033F-48BA-8AA0-31DD0392FC27}" srcOrd="0" destOrd="0" presId="urn:microsoft.com/office/officeart/2005/8/layout/hierarchy1"/>
    <dgm:cxn modelId="{47245E48-4277-4899-BB99-2F54C11A0D41}" type="presParOf" srcId="{487BA1C2-4968-4986-910D-04C39A171F2E}" destId="{A7ADC9DD-ED83-49EA-8C56-9254F1881851}" srcOrd="1" destOrd="0" presId="urn:microsoft.com/office/officeart/2005/8/layout/hierarchy1"/>
    <dgm:cxn modelId="{6D5E0F46-C798-4A4F-8882-90473220F6B4}" type="presParOf" srcId="{4BC27F82-CCAC-47D7-800C-27222E6C363B}" destId="{494A69A1-28C3-4A7B-A660-9B5D11B49461}" srcOrd="1" destOrd="0" presId="urn:microsoft.com/office/officeart/2005/8/layout/hierarchy1"/>
    <dgm:cxn modelId="{CE22AAE2-78D6-405A-B23E-CE050DA8ECB1}" type="presParOf" srcId="{494A69A1-28C3-4A7B-A660-9B5D11B49461}" destId="{CDBA13AA-F73E-47D0-9579-2E220B424AD5}" srcOrd="0" destOrd="0" presId="urn:microsoft.com/office/officeart/2005/8/layout/hierarchy1"/>
    <dgm:cxn modelId="{4EE75DE8-5CFF-4F9F-8CED-104F6A146A1A}" type="presParOf" srcId="{494A69A1-28C3-4A7B-A660-9B5D11B49461}" destId="{F9BD3505-BE24-45A5-91DB-5D8E927F971D}" srcOrd="1" destOrd="0" presId="urn:microsoft.com/office/officeart/2005/8/layout/hierarchy1"/>
    <dgm:cxn modelId="{EAE15660-EE9E-45B3-8269-BAB2FFB9B180}" type="presParOf" srcId="{F9BD3505-BE24-45A5-91DB-5D8E927F971D}" destId="{881DFAAF-9782-4029-9B8F-3E59384F3733}" srcOrd="0" destOrd="0" presId="urn:microsoft.com/office/officeart/2005/8/layout/hierarchy1"/>
    <dgm:cxn modelId="{D579B884-D1FD-403A-9FF0-F39E2FFA870B}" type="presParOf" srcId="{881DFAAF-9782-4029-9B8F-3E59384F3733}" destId="{14D001F2-1AC7-43F5-A018-2EAA2577E0C2}" srcOrd="0" destOrd="0" presId="urn:microsoft.com/office/officeart/2005/8/layout/hierarchy1"/>
    <dgm:cxn modelId="{3B9EE285-4A2C-4BBD-AF6E-82763E9320BD}" type="presParOf" srcId="{881DFAAF-9782-4029-9B8F-3E59384F3733}" destId="{C78D918F-EEAC-4AA1-A21C-1D4116DEA3A7}" srcOrd="1" destOrd="0" presId="urn:microsoft.com/office/officeart/2005/8/layout/hierarchy1"/>
    <dgm:cxn modelId="{286F3057-DF11-4071-A7E0-2B0A7E2A22C1}" type="presParOf" srcId="{F9BD3505-BE24-45A5-91DB-5D8E927F971D}" destId="{5A858408-8E07-4ABB-834A-C38C723D715F}" srcOrd="1" destOrd="0" presId="urn:microsoft.com/office/officeart/2005/8/layout/hierarchy1"/>
    <dgm:cxn modelId="{A1FDE677-FC7B-4310-B508-6F68E2CBC602}" type="presParOf" srcId="{E3C58E9E-A024-4749-842F-231970C1D963}" destId="{1C9AB02C-25C7-4C35-9787-D95C3FEC6350}" srcOrd="2" destOrd="0" presId="urn:microsoft.com/office/officeart/2005/8/layout/hierarchy1"/>
    <dgm:cxn modelId="{3D32D5FE-86C6-4E56-A3A6-BE1E857FAFDD}" type="presParOf" srcId="{E3C58E9E-A024-4749-842F-231970C1D963}" destId="{0FBDBC91-DFC0-448C-B9B3-EE5D6B1313DE}" srcOrd="3" destOrd="0" presId="urn:microsoft.com/office/officeart/2005/8/layout/hierarchy1"/>
    <dgm:cxn modelId="{CA6F70CC-14FE-4E77-909C-05A524D776E0}" type="presParOf" srcId="{0FBDBC91-DFC0-448C-B9B3-EE5D6B1313DE}" destId="{1A6F43DA-67A5-4521-A0CD-4D9C01B3D238}" srcOrd="0" destOrd="0" presId="urn:microsoft.com/office/officeart/2005/8/layout/hierarchy1"/>
    <dgm:cxn modelId="{424582B6-7CAB-4070-A3CD-C29523E27949}" type="presParOf" srcId="{1A6F43DA-67A5-4521-A0CD-4D9C01B3D238}" destId="{CA83159B-953A-4F21-977C-3C3C7DD1750C}" srcOrd="0" destOrd="0" presId="urn:microsoft.com/office/officeart/2005/8/layout/hierarchy1"/>
    <dgm:cxn modelId="{9DEEF7CA-D070-4C9F-AE35-1EF0B2FD6A45}" type="presParOf" srcId="{1A6F43DA-67A5-4521-A0CD-4D9C01B3D238}" destId="{E0C83C49-5B3D-4EF3-9268-F7D4570BB92D}" srcOrd="1" destOrd="0" presId="urn:microsoft.com/office/officeart/2005/8/layout/hierarchy1"/>
    <dgm:cxn modelId="{C6A20FAC-2FEA-4E84-9C09-579D94C3B70A}" type="presParOf" srcId="{0FBDBC91-DFC0-448C-B9B3-EE5D6B1313DE}" destId="{448FC3A0-C0A3-4B09-AA14-DAAE9FAF8287}" srcOrd="1" destOrd="0" presId="urn:microsoft.com/office/officeart/2005/8/layout/hierarchy1"/>
    <dgm:cxn modelId="{0DB52BB4-169E-400F-BAA8-5C05498202AC}" type="presParOf" srcId="{448FC3A0-C0A3-4B09-AA14-DAAE9FAF8287}" destId="{8C9731CB-3F47-4E59-A2B2-A6E922E14EF0}" srcOrd="0" destOrd="0" presId="urn:microsoft.com/office/officeart/2005/8/layout/hierarchy1"/>
    <dgm:cxn modelId="{1BE41F81-C6D9-4159-BA52-43C905644498}" type="presParOf" srcId="{448FC3A0-C0A3-4B09-AA14-DAAE9FAF8287}" destId="{11989E0C-93DE-4139-BCE1-A20616B41B7B}" srcOrd="1" destOrd="0" presId="urn:microsoft.com/office/officeart/2005/8/layout/hierarchy1"/>
    <dgm:cxn modelId="{DAC52E13-8F80-4D27-AB42-88980FB8E316}" type="presParOf" srcId="{11989E0C-93DE-4139-BCE1-A20616B41B7B}" destId="{C3747F55-A6AF-43BC-BC8A-F5EBE9894CA2}" srcOrd="0" destOrd="0" presId="urn:microsoft.com/office/officeart/2005/8/layout/hierarchy1"/>
    <dgm:cxn modelId="{B8EB6A3D-F238-45FF-AAD8-61F94EF2F55E}" type="presParOf" srcId="{C3747F55-A6AF-43BC-BC8A-F5EBE9894CA2}" destId="{127274C7-8305-42A1-ABBB-3902934F269F}" srcOrd="0" destOrd="0" presId="urn:microsoft.com/office/officeart/2005/8/layout/hierarchy1"/>
    <dgm:cxn modelId="{81F43CC1-F9EA-4416-BFA3-EB668B2ED402}" type="presParOf" srcId="{C3747F55-A6AF-43BC-BC8A-F5EBE9894CA2}" destId="{A27F4160-DE91-44F7-B735-F9A6595997C1}" srcOrd="1" destOrd="0" presId="urn:microsoft.com/office/officeart/2005/8/layout/hierarchy1"/>
    <dgm:cxn modelId="{6ED70C1E-94BB-4727-A047-954FBDA31655}" type="presParOf" srcId="{11989E0C-93DE-4139-BCE1-A20616B41B7B}" destId="{D543AAE8-8C59-46E6-B5A5-643818F49A4C}" srcOrd="1" destOrd="0" presId="urn:microsoft.com/office/officeart/2005/8/layout/hierarchy1"/>
    <dgm:cxn modelId="{6DCCC1C8-0594-413C-BE3D-82B990BAF3E9}" type="presParOf" srcId="{5060DF4C-A9E3-44CC-975A-13A277FB56F5}" destId="{6559312A-4AF8-4C89-92C3-2B336476E5BD}" srcOrd="2" destOrd="0" presId="urn:microsoft.com/office/officeart/2005/8/layout/hierarchy1"/>
    <dgm:cxn modelId="{472254F0-F3BA-4B0B-910B-F4667DB6E78A}" type="presParOf" srcId="{5060DF4C-A9E3-44CC-975A-13A277FB56F5}" destId="{EDD9AE4D-8598-4749-8DFC-AFBA39424BBD}" srcOrd="3" destOrd="0" presId="urn:microsoft.com/office/officeart/2005/8/layout/hierarchy1"/>
    <dgm:cxn modelId="{E2F50630-29B2-49DC-9544-1F32F5AD426D}" type="presParOf" srcId="{EDD9AE4D-8598-4749-8DFC-AFBA39424BBD}" destId="{4CAB7251-03FA-4FA6-A5B3-ABD10D3D534A}" srcOrd="0" destOrd="0" presId="urn:microsoft.com/office/officeart/2005/8/layout/hierarchy1"/>
    <dgm:cxn modelId="{02196963-8656-416F-A41A-35F9DDED6C28}" type="presParOf" srcId="{4CAB7251-03FA-4FA6-A5B3-ABD10D3D534A}" destId="{32DF5D58-3790-49F9-B40B-C0BF003E689C}" srcOrd="0" destOrd="0" presId="urn:microsoft.com/office/officeart/2005/8/layout/hierarchy1"/>
    <dgm:cxn modelId="{1C523645-69A8-4745-8A5B-0545452F2CB6}" type="presParOf" srcId="{4CAB7251-03FA-4FA6-A5B3-ABD10D3D534A}" destId="{ABEA9161-46F9-45F3-8DCE-1E2CB6A1071C}" srcOrd="1" destOrd="0" presId="urn:microsoft.com/office/officeart/2005/8/layout/hierarchy1"/>
    <dgm:cxn modelId="{EC701A56-8EFB-4FF1-AD16-C7AFFFE0FBE1}" type="presParOf" srcId="{EDD9AE4D-8598-4749-8DFC-AFBA39424BBD}" destId="{FE86BECE-A345-40A6-B80A-0680DACD69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17F18-48C6-4AEE-9303-26333CA37055}" type="doc">
      <dgm:prSet loTypeId="urn:microsoft.com/office/officeart/2005/8/layout/hierarchy1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7FACBCBB-CCA6-45E5-A69D-2BD0CA107FFE}">
      <dgm:prSet phldrT="[Текст]"/>
      <dgm:spPr/>
      <dgm:t>
        <a:bodyPr/>
        <a:lstStyle/>
        <a:p>
          <a:r>
            <a:rPr lang="uk-UA" b="1" dirty="0" smtClean="0"/>
            <a:t>Директор</a:t>
          </a:r>
        </a:p>
        <a:p>
          <a:r>
            <a:rPr lang="uk-UA" b="1" dirty="0" err="1" smtClean="0"/>
            <a:t>Запороженко</a:t>
          </a:r>
          <a:r>
            <a:rPr lang="uk-UA" b="1" dirty="0" smtClean="0"/>
            <a:t> Д. І.</a:t>
          </a:r>
          <a:endParaRPr lang="ru-RU" b="1" dirty="0"/>
        </a:p>
      </dgm:t>
    </dgm:pt>
    <dgm:pt modelId="{376D44C7-12EF-48C7-8837-031C0DEF9D71}" type="parTrans" cxnId="{0672BEE9-BDB2-4D1A-9355-55060C95B5F5}">
      <dgm:prSet/>
      <dgm:spPr/>
      <dgm:t>
        <a:bodyPr/>
        <a:lstStyle/>
        <a:p>
          <a:endParaRPr lang="ru-RU"/>
        </a:p>
      </dgm:t>
    </dgm:pt>
    <dgm:pt modelId="{45B95FD9-A642-4749-BDE8-10F0DE8F6CAD}" type="sibTrans" cxnId="{0672BEE9-BDB2-4D1A-9355-55060C95B5F5}">
      <dgm:prSet/>
      <dgm:spPr/>
      <dgm:t>
        <a:bodyPr/>
        <a:lstStyle/>
        <a:p>
          <a:endParaRPr lang="ru-RU"/>
        </a:p>
      </dgm:t>
    </dgm:pt>
    <dgm:pt modelId="{C4A849BA-D228-48CB-A6E5-DABFF01E6708}">
      <dgm:prSet phldrT="[Текст]"/>
      <dgm:spPr/>
      <dgm:t>
        <a:bodyPr/>
        <a:lstStyle/>
        <a:p>
          <a:r>
            <a:rPr lang="uk-UA" b="1" dirty="0" smtClean="0"/>
            <a:t>Спортивний директор</a:t>
          </a:r>
        </a:p>
        <a:p>
          <a:r>
            <a:rPr lang="uk-UA" b="1" dirty="0" smtClean="0"/>
            <a:t>Ковальов С. М.</a:t>
          </a:r>
          <a:endParaRPr lang="ru-RU" b="1" dirty="0"/>
        </a:p>
      </dgm:t>
    </dgm:pt>
    <dgm:pt modelId="{DD6F6784-51B6-4B48-A6FD-5CF50612E93D}" type="parTrans" cxnId="{4F649494-CA57-41BE-9531-C00DAFCBE36A}">
      <dgm:prSet/>
      <dgm:spPr/>
      <dgm:t>
        <a:bodyPr/>
        <a:lstStyle/>
        <a:p>
          <a:endParaRPr lang="ru-RU"/>
        </a:p>
      </dgm:t>
    </dgm:pt>
    <dgm:pt modelId="{DB2CB732-1B4B-49BC-8829-66780461289F}" type="sibTrans" cxnId="{4F649494-CA57-41BE-9531-C00DAFCBE36A}">
      <dgm:prSet/>
      <dgm:spPr/>
      <dgm:t>
        <a:bodyPr/>
        <a:lstStyle/>
        <a:p>
          <a:endParaRPr lang="ru-RU"/>
        </a:p>
      </dgm:t>
    </dgm:pt>
    <dgm:pt modelId="{0AEC9AD0-B745-4CF5-ACA8-D08BAFBBD7C8}">
      <dgm:prSet phldrT="[Текст]"/>
      <dgm:spPr/>
      <dgm:t>
        <a:bodyPr/>
        <a:lstStyle/>
        <a:p>
          <a:r>
            <a:rPr lang="uk-UA" b="1" dirty="0" smtClean="0"/>
            <a:t>Заступник директора</a:t>
          </a:r>
        </a:p>
        <a:p>
          <a:r>
            <a:rPr lang="uk-UA" b="1" dirty="0" smtClean="0"/>
            <a:t>Ключик Л. С.</a:t>
          </a:r>
          <a:endParaRPr lang="ru-RU" b="1" dirty="0"/>
        </a:p>
      </dgm:t>
    </dgm:pt>
    <dgm:pt modelId="{26153C6C-E867-42AA-BAA7-DA716BC43D20}" type="parTrans" cxnId="{8B66495B-9D59-4225-B744-FB076E791729}">
      <dgm:prSet/>
      <dgm:spPr/>
      <dgm:t>
        <a:bodyPr/>
        <a:lstStyle/>
        <a:p>
          <a:endParaRPr lang="ru-RU"/>
        </a:p>
      </dgm:t>
    </dgm:pt>
    <dgm:pt modelId="{E5AFEEFD-8637-498C-9384-6D03D9BBC38E}" type="sibTrans" cxnId="{8B66495B-9D59-4225-B744-FB076E791729}">
      <dgm:prSet/>
      <dgm:spPr/>
      <dgm:t>
        <a:bodyPr/>
        <a:lstStyle/>
        <a:p>
          <a:endParaRPr lang="ru-RU"/>
        </a:p>
      </dgm:t>
    </dgm:pt>
    <dgm:pt modelId="{2EE63A92-ABAF-4C07-B12B-FF8659EECFD9}">
      <dgm:prSet/>
      <dgm:spPr/>
      <dgm:t>
        <a:bodyPr/>
        <a:lstStyle/>
        <a:p>
          <a:r>
            <a:rPr lang="uk-UA" b="1" dirty="0" smtClean="0"/>
            <a:t>Тренери</a:t>
          </a:r>
        </a:p>
        <a:p>
          <a:r>
            <a:rPr lang="uk-UA" b="1" dirty="0" smtClean="0"/>
            <a:t>16 осіб</a:t>
          </a:r>
          <a:endParaRPr lang="ru-RU" b="1" dirty="0"/>
        </a:p>
      </dgm:t>
    </dgm:pt>
    <dgm:pt modelId="{00D014B2-A869-48E0-B4FF-7CEEC878BCD3}" type="parTrans" cxnId="{3CA7958A-7B54-4487-98D9-941344339C02}">
      <dgm:prSet/>
      <dgm:spPr/>
      <dgm:t>
        <a:bodyPr/>
        <a:lstStyle/>
        <a:p>
          <a:endParaRPr lang="ru-RU"/>
        </a:p>
      </dgm:t>
    </dgm:pt>
    <dgm:pt modelId="{AC2B3DD6-ADA0-44D6-B607-2FCC7AF5AE69}" type="sibTrans" cxnId="{3CA7958A-7B54-4487-98D9-941344339C02}">
      <dgm:prSet/>
      <dgm:spPr/>
      <dgm:t>
        <a:bodyPr/>
        <a:lstStyle/>
        <a:p>
          <a:endParaRPr lang="ru-RU"/>
        </a:p>
      </dgm:t>
    </dgm:pt>
    <dgm:pt modelId="{6C3C8B0F-AA3A-4E69-B91A-B0D2F444940B}">
      <dgm:prSet custT="1"/>
      <dgm:spPr/>
      <dgm:t>
        <a:bodyPr/>
        <a:lstStyle/>
        <a:p>
          <a:r>
            <a:rPr lang="uk-UA" sz="1400" b="1" dirty="0" smtClean="0"/>
            <a:t>Тренери по роботі з воротарями </a:t>
          </a:r>
        </a:p>
        <a:p>
          <a:r>
            <a:rPr lang="uk-UA" sz="1400" b="1" dirty="0" smtClean="0"/>
            <a:t>2 осіб</a:t>
          </a:r>
          <a:endParaRPr lang="ru-RU" sz="1400" b="1" dirty="0"/>
        </a:p>
      </dgm:t>
    </dgm:pt>
    <dgm:pt modelId="{F25A0C30-67C1-42F7-8B54-10CEF7BFB78C}" type="parTrans" cxnId="{B17CE28C-0CCD-4FEB-B8C2-507989438854}">
      <dgm:prSet/>
      <dgm:spPr/>
      <dgm:t>
        <a:bodyPr/>
        <a:lstStyle/>
        <a:p>
          <a:endParaRPr lang="ru-RU"/>
        </a:p>
      </dgm:t>
    </dgm:pt>
    <dgm:pt modelId="{CE1161F2-4694-4C35-80C9-7F6DEC0F3827}" type="sibTrans" cxnId="{B17CE28C-0CCD-4FEB-B8C2-507989438854}">
      <dgm:prSet/>
      <dgm:spPr/>
      <dgm:t>
        <a:bodyPr/>
        <a:lstStyle/>
        <a:p>
          <a:endParaRPr lang="ru-RU"/>
        </a:p>
      </dgm:t>
    </dgm:pt>
    <dgm:pt modelId="{44556541-1B3F-4DE2-AF17-8E49039E7EC0}">
      <dgm:prSet custT="1"/>
      <dgm:spPr/>
      <dgm:t>
        <a:bodyPr/>
        <a:lstStyle/>
        <a:p>
          <a:r>
            <a:rPr lang="uk-UA" sz="1400" b="1" dirty="0" smtClean="0"/>
            <a:t>Асистенти тренерів</a:t>
          </a:r>
        </a:p>
        <a:p>
          <a:r>
            <a:rPr lang="uk-UA" sz="1400" b="1" dirty="0" smtClean="0"/>
            <a:t>3 осіб</a:t>
          </a:r>
          <a:endParaRPr lang="ru-RU" sz="1400" b="1" dirty="0"/>
        </a:p>
      </dgm:t>
    </dgm:pt>
    <dgm:pt modelId="{0C1EB25F-A7BB-46CC-BE84-DD303261191F}" type="parTrans" cxnId="{EFB8FAAB-2319-4FD5-A0C7-BC649A4577CF}">
      <dgm:prSet/>
      <dgm:spPr/>
      <dgm:t>
        <a:bodyPr/>
        <a:lstStyle/>
        <a:p>
          <a:endParaRPr lang="ru-RU"/>
        </a:p>
      </dgm:t>
    </dgm:pt>
    <dgm:pt modelId="{AD3B2BB5-5F94-4715-9E7C-903A8276E58E}" type="sibTrans" cxnId="{EFB8FAAB-2319-4FD5-A0C7-BC649A4577CF}">
      <dgm:prSet/>
      <dgm:spPr/>
      <dgm:t>
        <a:bodyPr/>
        <a:lstStyle/>
        <a:p>
          <a:endParaRPr lang="ru-RU"/>
        </a:p>
      </dgm:t>
    </dgm:pt>
    <dgm:pt modelId="{20AC95B0-8B53-4CEA-B921-1252C78648EB}" type="pres">
      <dgm:prSet presAssocID="{39417F18-48C6-4AEE-9303-26333CA370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4062AC-69DE-4A42-832D-CDA1C36E9D97}" type="pres">
      <dgm:prSet presAssocID="{7FACBCBB-CCA6-45E5-A69D-2BD0CA107FFE}" presName="hierRoot1" presStyleCnt="0"/>
      <dgm:spPr/>
    </dgm:pt>
    <dgm:pt modelId="{6A9D1C8D-ACD5-4DD9-A6FF-5F918498F3FA}" type="pres">
      <dgm:prSet presAssocID="{7FACBCBB-CCA6-45E5-A69D-2BD0CA107FFE}" presName="composite" presStyleCnt="0"/>
      <dgm:spPr/>
    </dgm:pt>
    <dgm:pt modelId="{84C206BF-878A-4897-9125-C639F814C616}" type="pres">
      <dgm:prSet presAssocID="{7FACBCBB-CCA6-45E5-A69D-2BD0CA107FFE}" presName="background" presStyleLbl="node0" presStyleIdx="0" presStyleCnt="1"/>
      <dgm:spPr/>
    </dgm:pt>
    <dgm:pt modelId="{4C535B04-9EF2-4315-8180-181E620ACEB1}" type="pres">
      <dgm:prSet presAssocID="{7FACBCBB-CCA6-45E5-A69D-2BD0CA107FFE}" presName="text" presStyleLbl="fgAcc0" presStyleIdx="0" presStyleCnt="1" custScaleX="249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C0CA3E-A442-47C2-8821-C882901E9135}" type="pres">
      <dgm:prSet presAssocID="{7FACBCBB-CCA6-45E5-A69D-2BD0CA107FFE}" presName="hierChild2" presStyleCnt="0"/>
      <dgm:spPr/>
    </dgm:pt>
    <dgm:pt modelId="{79102CAB-7ADA-44C3-98F1-B7BA47B6D001}" type="pres">
      <dgm:prSet presAssocID="{DD6F6784-51B6-4B48-A6FD-5CF50612E93D}" presName="Name10" presStyleLbl="parChTrans1D2" presStyleIdx="0" presStyleCnt="1"/>
      <dgm:spPr/>
      <dgm:t>
        <a:bodyPr/>
        <a:lstStyle/>
        <a:p>
          <a:endParaRPr lang="ru-RU"/>
        </a:p>
      </dgm:t>
    </dgm:pt>
    <dgm:pt modelId="{2257BA28-D1F1-4F9F-8BBE-7A21C530ECBB}" type="pres">
      <dgm:prSet presAssocID="{C4A849BA-D228-48CB-A6E5-DABFF01E6708}" presName="hierRoot2" presStyleCnt="0"/>
      <dgm:spPr/>
    </dgm:pt>
    <dgm:pt modelId="{F3990FF1-CDD8-46EE-BE67-9C7434790CF9}" type="pres">
      <dgm:prSet presAssocID="{C4A849BA-D228-48CB-A6E5-DABFF01E6708}" presName="composite2" presStyleCnt="0"/>
      <dgm:spPr/>
    </dgm:pt>
    <dgm:pt modelId="{8A140143-C97F-480F-99B3-73101E889945}" type="pres">
      <dgm:prSet presAssocID="{C4A849BA-D228-48CB-A6E5-DABFF01E6708}" presName="background2" presStyleLbl="node2" presStyleIdx="0" presStyleCnt="1"/>
      <dgm:spPr/>
    </dgm:pt>
    <dgm:pt modelId="{94A4FF2A-B9ED-49B9-A28C-9DDFD738A895}" type="pres">
      <dgm:prSet presAssocID="{C4A849BA-D228-48CB-A6E5-DABFF01E6708}" presName="text2" presStyleLbl="fgAcc2" presStyleIdx="0" presStyleCnt="1" custScaleX="171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61C2A9-9362-40F8-A18A-60B7D538BE20}" type="pres">
      <dgm:prSet presAssocID="{C4A849BA-D228-48CB-A6E5-DABFF01E6708}" presName="hierChild3" presStyleCnt="0"/>
      <dgm:spPr/>
    </dgm:pt>
    <dgm:pt modelId="{FCA29791-067F-4476-A4B3-5E53A105CACC}" type="pres">
      <dgm:prSet presAssocID="{26153C6C-E867-42AA-BAA7-DA716BC43D20}" presName="Name17" presStyleLbl="parChTrans1D3" presStyleIdx="0" presStyleCnt="1"/>
      <dgm:spPr/>
      <dgm:t>
        <a:bodyPr/>
        <a:lstStyle/>
        <a:p>
          <a:endParaRPr lang="ru-RU"/>
        </a:p>
      </dgm:t>
    </dgm:pt>
    <dgm:pt modelId="{1E92031A-C239-4CFF-B294-ED84BF93CADF}" type="pres">
      <dgm:prSet presAssocID="{0AEC9AD0-B745-4CF5-ACA8-D08BAFBBD7C8}" presName="hierRoot3" presStyleCnt="0"/>
      <dgm:spPr/>
    </dgm:pt>
    <dgm:pt modelId="{203DFDD8-260D-4F88-B7DE-AF1EACA170D4}" type="pres">
      <dgm:prSet presAssocID="{0AEC9AD0-B745-4CF5-ACA8-D08BAFBBD7C8}" presName="composite3" presStyleCnt="0"/>
      <dgm:spPr/>
    </dgm:pt>
    <dgm:pt modelId="{24B2AFB3-2788-45DF-89C1-DD30BBC2D64A}" type="pres">
      <dgm:prSet presAssocID="{0AEC9AD0-B745-4CF5-ACA8-D08BAFBBD7C8}" presName="background3" presStyleLbl="node3" presStyleIdx="0" presStyleCnt="1"/>
      <dgm:spPr/>
    </dgm:pt>
    <dgm:pt modelId="{3B3F80A4-02B2-4FA7-9BF6-114DF223150B}" type="pres">
      <dgm:prSet presAssocID="{0AEC9AD0-B745-4CF5-ACA8-D08BAFBBD7C8}" presName="text3" presStyleLbl="fgAcc3" presStyleIdx="0" presStyleCnt="1" custScaleX="171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8F4A76-513D-4AF0-A4A8-9316DD1F9E1E}" type="pres">
      <dgm:prSet presAssocID="{0AEC9AD0-B745-4CF5-ACA8-D08BAFBBD7C8}" presName="hierChild4" presStyleCnt="0"/>
      <dgm:spPr/>
    </dgm:pt>
    <dgm:pt modelId="{97059B64-2AFA-473B-8CF0-73FBCE27BEB9}" type="pres">
      <dgm:prSet presAssocID="{00D014B2-A869-48E0-B4FF-7CEEC878BCD3}" presName="Name23" presStyleLbl="parChTrans1D4" presStyleIdx="0" presStyleCnt="3"/>
      <dgm:spPr/>
      <dgm:t>
        <a:bodyPr/>
        <a:lstStyle/>
        <a:p>
          <a:endParaRPr lang="ru-RU"/>
        </a:p>
      </dgm:t>
    </dgm:pt>
    <dgm:pt modelId="{7F84BB0F-E060-4C1C-94A2-87597EA908BD}" type="pres">
      <dgm:prSet presAssocID="{2EE63A92-ABAF-4C07-B12B-FF8659EECFD9}" presName="hierRoot4" presStyleCnt="0"/>
      <dgm:spPr/>
    </dgm:pt>
    <dgm:pt modelId="{C8A6BEF3-1760-42CA-AD50-0745CF4A4276}" type="pres">
      <dgm:prSet presAssocID="{2EE63A92-ABAF-4C07-B12B-FF8659EECFD9}" presName="composite4" presStyleCnt="0"/>
      <dgm:spPr/>
    </dgm:pt>
    <dgm:pt modelId="{D2715907-3EC8-4D21-B827-7C5D82E87D69}" type="pres">
      <dgm:prSet presAssocID="{2EE63A92-ABAF-4C07-B12B-FF8659EECFD9}" presName="background4" presStyleLbl="node4" presStyleIdx="0" presStyleCnt="3"/>
      <dgm:spPr/>
    </dgm:pt>
    <dgm:pt modelId="{E8221B1C-BFEF-4FE9-92B5-DD9AFE1CF4CF}" type="pres">
      <dgm:prSet presAssocID="{2EE63A92-ABAF-4C07-B12B-FF8659EECFD9}" presName="text4" presStyleLbl="fgAcc4" presStyleIdx="0" presStyleCnt="3" custScaleX="124640" custScaleY="143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8F842A-9376-4184-AE37-5BED1535F846}" type="pres">
      <dgm:prSet presAssocID="{2EE63A92-ABAF-4C07-B12B-FF8659EECFD9}" presName="hierChild5" presStyleCnt="0"/>
      <dgm:spPr/>
    </dgm:pt>
    <dgm:pt modelId="{E66D5066-F716-433E-968C-EA86DD261D26}" type="pres">
      <dgm:prSet presAssocID="{F25A0C30-67C1-42F7-8B54-10CEF7BFB78C}" presName="Name23" presStyleLbl="parChTrans1D4" presStyleIdx="1" presStyleCnt="3"/>
      <dgm:spPr/>
      <dgm:t>
        <a:bodyPr/>
        <a:lstStyle/>
        <a:p>
          <a:endParaRPr lang="ru-RU"/>
        </a:p>
      </dgm:t>
    </dgm:pt>
    <dgm:pt modelId="{4939E92D-7526-4F2D-A379-C1785A5CE1FF}" type="pres">
      <dgm:prSet presAssocID="{6C3C8B0F-AA3A-4E69-B91A-B0D2F444940B}" presName="hierRoot4" presStyleCnt="0"/>
      <dgm:spPr/>
    </dgm:pt>
    <dgm:pt modelId="{1467552A-1E1A-4C15-8FB8-5BC3B6AD5345}" type="pres">
      <dgm:prSet presAssocID="{6C3C8B0F-AA3A-4E69-B91A-B0D2F444940B}" presName="composite4" presStyleCnt="0"/>
      <dgm:spPr/>
    </dgm:pt>
    <dgm:pt modelId="{0495D08A-7DCC-4D7B-A6AD-4BFE7B291061}" type="pres">
      <dgm:prSet presAssocID="{6C3C8B0F-AA3A-4E69-B91A-B0D2F444940B}" presName="background4" presStyleLbl="node4" presStyleIdx="1" presStyleCnt="3"/>
      <dgm:spPr/>
    </dgm:pt>
    <dgm:pt modelId="{B0AAF93D-B481-4C4D-A92F-29ED49CAD24F}" type="pres">
      <dgm:prSet presAssocID="{6C3C8B0F-AA3A-4E69-B91A-B0D2F444940B}" presName="text4" presStyleLbl="fgAcc4" presStyleIdx="1" presStyleCnt="3" custScaleX="159676" custScaleY="144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14BB8B-B346-45D9-BAEF-E6457AB30266}" type="pres">
      <dgm:prSet presAssocID="{6C3C8B0F-AA3A-4E69-B91A-B0D2F444940B}" presName="hierChild5" presStyleCnt="0"/>
      <dgm:spPr/>
    </dgm:pt>
    <dgm:pt modelId="{DAAE87B3-61D5-44F9-9F46-58F53AA13805}" type="pres">
      <dgm:prSet presAssocID="{0C1EB25F-A7BB-46CC-BE84-DD303261191F}" presName="Name23" presStyleLbl="parChTrans1D4" presStyleIdx="2" presStyleCnt="3"/>
      <dgm:spPr/>
      <dgm:t>
        <a:bodyPr/>
        <a:lstStyle/>
        <a:p>
          <a:endParaRPr lang="ru-RU"/>
        </a:p>
      </dgm:t>
    </dgm:pt>
    <dgm:pt modelId="{4F5CC72E-C254-4B9D-9878-F87506F73B8A}" type="pres">
      <dgm:prSet presAssocID="{44556541-1B3F-4DE2-AF17-8E49039E7EC0}" presName="hierRoot4" presStyleCnt="0"/>
      <dgm:spPr/>
    </dgm:pt>
    <dgm:pt modelId="{AAD60D1C-18AD-43F9-89F9-4AF854AC58F2}" type="pres">
      <dgm:prSet presAssocID="{44556541-1B3F-4DE2-AF17-8E49039E7EC0}" presName="composite4" presStyleCnt="0"/>
      <dgm:spPr/>
    </dgm:pt>
    <dgm:pt modelId="{9EF2B0F7-A1FC-46A6-B3CA-5B45147A3744}" type="pres">
      <dgm:prSet presAssocID="{44556541-1B3F-4DE2-AF17-8E49039E7EC0}" presName="background4" presStyleLbl="node4" presStyleIdx="2" presStyleCnt="3"/>
      <dgm:spPr/>
    </dgm:pt>
    <dgm:pt modelId="{39FAE8FF-D2B6-40EF-8A83-E2F682E47F93}" type="pres">
      <dgm:prSet presAssocID="{44556541-1B3F-4DE2-AF17-8E49039E7EC0}" presName="text4" presStyleLbl="fgAcc4" presStyleIdx="2" presStyleCnt="3" custScaleX="113045" custScaleY="132264" custLinFactNeighborX="3358" custLinFactNeighborY="-2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825E9-2BDE-4EAF-A036-04EBD92B2A6C}" type="pres">
      <dgm:prSet presAssocID="{44556541-1B3F-4DE2-AF17-8E49039E7EC0}" presName="hierChild5" presStyleCnt="0"/>
      <dgm:spPr/>
    </dgm:pt>
  </dgm:ptLst>
  <dgm:cxnLst>
    <dgm:cxn modelId="{EB4958E3-BBBA-40A2-8829-947F7A5722B7}" type="presOf" srcId="{6C3C8B0F-AA3A-4E69-B91A-B0D2F444940B}" destId="{B0AAF93D-B481-4C4D-A92F-29ED49CAD24F}" srcOrd="0" destOrd="0" presId="urn:microsoft.com/office/officeart/2005/8/layout/hierarchy1"/>
    <dgm:cxn modelId="{00CB8950-D4B8-4CD5-920C-5C6E46B3103D}" type="presOf" srcId="{0C1EB25F-A7BB-46CC-BE84-DD303261191F}" destId="{DAAE87B3-61D5-44F9-9F46-58F53AA13805}" srcOrd="0" destOrd="0" presId="urn:microsoft.com/office/officeart/2005/8/layout/hierarchy1"/>
    <dgm:cxn modelId="{ADF08E47-E3D0-49E6-A7A8-B7A628BC8163}" type="presOf" srcId="{0AEC9AD0-B745-4CF5-ACA8-D08BAFBBD7C8}" destId="{3B3F80A4-02B2-4FA7-9BF6-114DF223150B}" srcOrd="0" destOrd="0" presId="urn:microsoft.com/office/officeart/2005/8/layout/hierarchy1"/>
    <dgm:cxn modelId="{4D79D697-5416-44E9-901C-D7718F40CBFC}" type="presOf" srcId="{44556541-1B3F-4DE2-AF17-8E49039E7EC0}" destId="{39FAE8FF-D2B6-40EF-8A83-E2F682E47F93}" srcOrd="0" destOrd="0" presId="urn:microsoft.com/office/officeart/2005/8/layout/hierarchy1"/>
    <dgm:cxn modelId="{86618664-6356-4D91-B270-5CB3EE24A459}" type="presOf" srcId="{C4A849BA-D228-48CB-A6E5-DABFF01E6708}" destId="{94A4FF2A-B9ED-49B9-A28C-9DDFD738A895}" srcOrd="0" destOrd="0" presId="urn:microsoft.com/office/officeart/2005/8/layout/hierarchy1"/>
    <dgm:cxn modelId="{8B66495B-9D59-4225-B744-FB076E791729}" srcId="{C4A849BA-D228-48CB-A6E5-DABFF01E6708}" destId="{0AEC9AD0-B745-4CF5-ACA8-D08BAFBBD7C8}" srcOrd="0" destOrd="0" parTransId="{26153C6C-E867-42AA-BAA7-DA716BC43D20}" sibTransId="{E5AFEEFD-8637-498C-9384-6D03D9BBC38E}"/>
    <dgm:cxn modelId="{801DD90A-FED4-4762-B70C-8DF19965A3D3}" type="presOf" srcId="{2EE63A92-ABAF-4C07-B12B-FF8659EECFD9}" destId="{E8221B1C-BFEF-4FE9-92B5-DD9AFE1CF4CF}" srcOrd="0" destOrd="0" presId="urn:microsoft.com/office/officeart/2005/8/layout/hierarchy1"/>
    <dgm:cxn modelId="{EEFB42F5-198E-4EC0-98DA-D0DFD372C8CA}" type="presOf" srcId="{26153C6C-E867-42AA-BAA7-DA716BC43D20}" destId="{FCA29791-067F-4476-A4B3-5E53A105CACC}" srcOrd="0" destOrd="0" presId="urn:microsoft.com/office/officeart/2005/8/layout/hierarchy1"/>
    <dgm:cxn modelId="{A3183453-CCD2-4CFD-9814-6B522C945E22}" type="presOf" srcId="{39417F18-48C6-4AEE-9303-26333CA37055}" destId="{20AC95B0-8B53-4CEA-B921-1252C78648EB}" srcOrd="0" destOrd="0" presId="urn:microsoft.com/office/officeart/2005/8/layout/hierarchy1"/>
    <dgm:cxn modelId="{9F9C5404-3DBF-4928-B810-3E9DF6EF7B06}" type="presOf" srcId="{7FACBCBB-CCA6-45E5-A69D-2BD0CA107FFE}" destId="{4C535B04-9EF2-4315-8180-181E620ACEB1}" srcOrd="0" destOrd="0" presId="urn:microsoft.com/office/officeart/2005/8/layout/hierarchy1"/>
    <dgm:cxn modelId="{4F649494-CA57-41BE-9531-C00DAFCBE36A}" srcId="{7FACBCBB-CCA6-45E5-A69D-2BD0CA107FFE}" destId="{C4A849BA-D228-48CB-A6E5-DABFF01E6708}" srcOrd="0" destOrd="0" parTransId="{DD6F6784-51B6-4B48-A6FD-5CF50612E93D}" sibTransId="{DB2CB732-1B4B-49BC-8829-66780461289F}"/>
    <dgm:cxn modelId="{21765CDD-CDF8-44BC-B105-55B42101BFBA}" type="presOf" srcId="{F25A0C30-67C1-42F7-8B54-10CEF7BFB78C}" destId="{E66D5066-F716-433E-968C-EA86DD261D26}" srcOrd="0" destOrd="0" presId="urn:microsoft.com/office/officeart/2005/8/layout/hierarchy1"/>
    <dgm:cxn modelId="{3CA7958A-7B54-4487-98D9-941344339C02}" srcId="{0AEC9AD0-B745-4CF5-ACA8-D08BAFBBD7C8}" destId="{2EE63A92-ABAF-4C07-B12B-FF8659EECFD9}" srcOrd="0" destOrd="0" parTransId="{00D014B2-A869-48E0-B4FF-7CEEC878BCD3}" sibTransId="{AC2B3DD6-ADA0-44D6-B607-2FCC7AF5AE69}"/>
    <dgm:cxn modelId="{B17CE28C-0CCD-4FEB-B8C2-507989438854}" srcId="{0AEC9AD0-B745-4CF5-ACA8-D08BAFBBD7C8}" destId="{6C3C8B0F-AA3A-4E69-B91A-B0D2F444940B}" srcOrd="1" destOrd="0" parTransId="{F25A0C30-67C1-42F7-8B54-10CEF7BFB78C}" sibTransId="{CE1161F2-4694-4C35-80C9-7F6DEC0F3827}"/>
    <dgm:cxn modelId="{94FF6AB9-D55C-4212-BB0D-54932A58ED8A}" type="presOf" srcId="{00D014B2-A869-48E0-B4FF-7CEEC878BCD3}" destId="{97059B64-2AFA-473B-8CF0-73FBCE27BEB9}" srcOrd="0" destOrd="0" presId="urn:microsoft.com/office/officeart/2005/8/layout/hierarchy1"/>
    <dgm:cxn modelId="{0672BEE9-BDB2-4D1A-9355-55060C95B5F5}" srcId="{39417F18-48C6-4AEE-9303-26333CA37055}" destId="{7FACBCBB-CCA6-45E5-A69D-2BD0CA107FFE}" srcOrd="0" destOrd="0" parTransId="{376D44C7-12EF-48C7-8837-031C0DEF9D71}" sibTransId="{45B95FD9-A642-4749-BDE8-10F0DE8F6CAD}"/>
    <dgm:cxn modelId="{5CA95C8A-4FD1-482F-B3E1-4DBE42022D6F}" type="presOf" srcId="{DD6F6784-51B6-4B48-A6FD-5CF50612E93D}" destId="{79102CAB-7ADA-44C3-98F1-B7BA47B6D001}" srcOrd="0" destOrd="0" presId="urn:microsoft.com/office/officeart/2005/8/layout/hierarchy1"/>
    <dgm:cxn modelId="{EFB8FAAB-2319-4FD5-A0C7-BC649A4577CF}" srcId="{0AEC9AD0-B745-4CF5-ACA8-D08BAFBBD7C8}" destId="{44556541-1B3F-4DE2-AF17-8E49039E7EC0}" srcOrd="2" destOrd="0" parTransId="{0C1EB25F-A7BB-46CC-BE84-DD303261191F}" sibTransId="{AD3B2BB5-5F94-4715-9E7C-903A8276E58E}"/>
    <dgm:cxn modelId="{72D5DD0C-FEF9-485E-AF6A-24A806E4A7C9}" type="presParOf" srcId="{20AC95B0-8B53-4CEA-B921-1252C78648EB}" destId="{644062AC-69DE-4A42-832D-CDA1C36E9D97}" srcOrd="0" destOrd="0" presId="urn:microsoft.com/office/officeart/2005/8/layout/hierarchy1"/>
    <dgm:cxn modelId="{B824A69E-3421-4312-B3DC-092530D0424B}" type="presParOf" srcId="{644062AC-69DE-4A42-832D-CDA1C36E9D97}" destId="{6A9D1C8D-ACD5-4DD9-A6FF-5F918498F3FA}" srcOrd="0" destOrd="0" presId="urn:microsoft.com/office/officeart/2005/8/layout/hierarchy1"/>
    <dgm:cxn modelId="{74E4DFE0-D41C-4B2C-BCFE-A3248349BAB2}" type="presParOf" srcId="{6A9D1C8D-ACD5-4DD9-A6FF-5F918498F3FA}" destId="{84C206BF-878A-4897-9125-C639F814C616}" srcOrd="0" destOrd="0" presId="urn:microsoft.com/office/officeart/2005/8/layout/hierarchy1"/>
    <dgm:cxn modelId="{D65C2F6A-8AAF-45E8-A713-784AC508F6E0}" type="presParOf" srcId="{6A9D1C8D-ACD5-4DD9-A6FF-5F918498F3FA}" destId="{4C535B04-9EF2-4315-8180-181E620ACEB1}" srcOrd="1" destOrd="0" presId="urn:microsoft.com/office/officeart/2005/8/layout/hierarchy1"/>
    <dgm:cxn modelId="{9F38962E-D556-47AB-AB40-D0DD1BD9D6E1}" type="presParOf" srcId="{644062AC-69DE-4A42-832D-CDA1C36E9D97}" destId="{43C0CA3E-A442-47C2-8821-C882901E9135}" srcOrd="1" destOrd="0" presId="urn:microsoft.com/office/officeart/2005/8/layout/hierarchy1"/>
    <dgm:cxn modelId="{60B5E6E7-A28F-4574-839D-04613497C704}" type="presParOf" srcId="{43C0CA3E-A442-47C2-8821-C882901E9135}" destId="{79102CAB-7ADA-44C3-98F1-B7BA47B6D001}" srcOrd="0" destOrd="0" presId="urn:microsoft.com/office/officeart/2005/8/layout/hierarchy1"/>
    <dgm:cxn modelId="{B5897C8D-5925-4401-BDFB-01367A801BE7}" type="presParOf" srcId="{43C0CA3E-A442-47C2-8821-C882901E9135}" destId="{2257BA28-D1F1-4F9F-8BBE-7A21C530ECBB}" srcOrd="1" destOrd="0" presId="urn:microsoft.com/office/officeart/2005/8/layout/hierarchy1"/>
    <dgm:cxn modelId="{0772DE96-9755-4F84-99D3-E83FF537AD1F}" type="presParOf" srcId="{2257BA28-D1F1-4F9F-8BBE-7A21C530ECBB}" destId="{F3990FF1-CDD8-46EE-BE67-9C7434790CF9}" srcOrd="0" destOrd="0" presId="urn:microsoft.com/office/officeart/2005/8/layout/hierarchy1"/>
    <dgm:cxn modelId="{EC38E2E1-B1C5-4690-B69A-514B09887567}" type="presParOf" srcId="{F3990FF1-CDD8-46EE-BE67-9C7434790CF9}" destId="{8A140143-C97F-480F-99B3-73101E889945}" srcOrd="0" destOrd="0" presId="urn:microsoft.com/office/officeart/2005/8/layout/hierarchy1"/>
    <dgm:cxn modelId="{E7EA5C06-3F2A-4797-A135-BBF25F7F9706}" type="presParOf" srcId="{F3990FF1-CDD8-46EE-BE67-9C7434790CF9}" destId="{94A4FF2A-B9ED-49B9-A28C-9DDFD738A895}" srcOrd="1" destOrd="0" presId="urn:microsoft.com/office/officeart/2005/8/layout/hierarchy1"/>
    <dgm:cxn modelId="{F38B1B7B-2629-4E84-A5AE-B56B0116E2A6}" type="presParOf" srcId="{2257BA28-D1F1-4F9F-8BBE-7A21C530ECBB}" destId="{8D61C2A9-9362-40F8-A18A-60B7D538BE20}" srcOrd="1" destOrd="0" presId="urn:microsoft.com/office/officeart/2005/8/layout/hierarchy1"/>
    <dgm:cxn modelId="{76A74062-1EA0-49AD-82CE-6EA8FC789554}" type="presParOf" srcId="{8D61C2A9-9362-40F8-A18A-60B7D538BE20}" destId="{FCA29791-067F-4476-A4B3-5E53A105CACC}" srcOrd="0" destOrd="0" presId="urn:microsoft.com/office/officeart/2005/8/layout/hierarchy1"/>
    <dgm:cxn modelId="{A83694EA-1B59-4236-B166-EE53C187195F}" type="presParOf" srcId="{8D61C2A9-9362-40F8-A18A-60B7D538BE20}" destId="{1E92031A-C239-4CFF-B294-ED84BF93CADF}" srcOrd="1" destOrd="0" presId="urn:microsoft.com/office/officeart/2005/8/layout/hierarchy1"/>
    <dgm:cxn modelId="{F938EE0D-6E33-490E-855A-46BF06114A53}" type="presParOf" srcId="{1E92031A-C239-4CFF-B294-ED84BF93CADF}" destId="{203DFDD8-260D-4F88-B7DE-AF1EACA170D4}" srcOrd="0" destOrd="0" presId="urn:microsoft.com/office/officeart/2005/8/layout/hierarchy1"/>
    <dgm:cxn modelId="{DFA15A9F-2732-4F8E-A16F-BDE8BA59601A}" type="presParOf" srcId="{203DFDD8-260D-4F88-B7DE-AF1EACA170D4}" destId="{24B2AFB3-2788-45DF-89C1-DD30BBC2D64A}" srcOrd="0" destOrd="0" presId="urn:microsoft.com/office/officeart/2005/8/layout/hierarchy1"/>
    <dgm:cxn modelId="{72BA35DD-998B-4EF1-938C-9BD2EC09D162}" type="presParOf" srcId="{203DFDD8-260D-4F88-B7DE-AF1EACA170D4}" destId="{3B3F80A4-02B2-4FA7-9BF6-114DF223150B}" srcOrd="1" destOrd="0" presId="urn:microsoft.com/office/officeart/2005/8/layout/hierarchy1"/>
    <dgm:cxn modelId="{0EE10EE0-727B-4C26-A1CF-4E7AE65D9089}" type="presParOf" srcId="{1E92031A-C239-4CFF-B294-ED84BF93CADF}" destId="{638F4A76-513D-4AF0-A4A8-9316DD1F9E1E}" srcOrd="1" destOrd="0" presId="urn:microsoft.com/office/officeart/2005/8/layout/hierarchy1"/>
    <dgm:cxn modelId="{01A4C6E9-0E63-42DA-9898-0FE0ED453E4C}" type="presParOf" srcId="{638F4A76-513D-4AF0-A4A8-9316DD1F9E1E}" destId="{97059B64-2AFA-473B-8CF0-73FBCE27BEB9}" srcOrd="0" destOrd="0" presId="urn:microsoft.com/office/officeart/2005/8/layout/hierarchy1"/>
    <dgm:cxn modelId="{B5DD48FD-0FF5-4DA0-B770-132CB8D1CA39}" type="presParOf" srcId="{638F4A76-513D-4AF0-A4A8-9316DD1F9E1E}" destId="{7F84BB0F-E060-4C1C-94A2-87597EA908BD}" srcOrd="1" destOrd="0" presId="urn:microsoft.com/office/officeart/2005/8/layout/hierarchy1"/>
    <dgm:cxn modelId="{3691095E-A034-49DF-BAF8-62287EB08F8B}" type="presParOf" srcId="{7F84BB0F-E060-4C1C-94A2-87597EA908BD}" destId="{C8A6BEF3-1760-42CA-AD50-0745CF4A4276}" srcOrd="0" destOrd="0" presId="urn:microsoft.com/office/officeart/2005/8/layout/hierarchy1"/>
    <dgm:cxn modelId="{DA3790F2-91BE-4EEE-989E-40F96D4C888D}" type="presParOf" srcId="{C8A6BEF3-1760-42CA-AD50-0745CF4A4276}" destId="{D2715907-3EC8-4D21-B827-7C5D82E87D69}" srcOrd="0" destOrd="0" presId="urn:microsoft.com/office/officeart/2005/8/layout/hierarchy1"/>
    <dgm:cxn modelId="{64F67FF5-3DA5-44D1-A7AE-023023920873}" type="presParOf" srcId="{C8A6BEF3-1760-42CA-AD50-0745CF4A4276}" destId="{E8221B1C-BFEF-4FE9-92B5-DD9AFE1CF4CF}" srcOrd="1" destOrd="0" presId="urn:microsoft.com/office/officeart/2005/8/layout/hierarchy1"/>
    <dgm:cxn modelId="{8B0AA951-EFAC-4F12-96D4-416C4253CDCC}" type="presParOf" srcId="{7F84BB0F-E060-4C1C-94A2-87597EA908BD}" destId="{118F842A-9376-4184-AE37-5BED1535F846}" srcOrd="1" destOrd="0" presId="urn:microsoft.com/office/officeart/2005/8/layout/hierarchy1"/>
    <dgm:cxn modelId="{C72E0CAA-12F8-49CE-ADBA-71390F743D6A}" type="presParOf" srcId="{638F4A76-513D-4AF0-A4A8-9316DD1F9E1E}" destId="{E66D5066-F716-433E-968C-EA86DD261D26}" srcOrd="2" destOrd="0" presId="urn:microsoft.com/office/officeart/2005/8/layout/hierarchy1"/>
    <dgm:cxn modelId="{D9E131BE-9BF5-43FE-9EF4-04A545419B22}" type="presParOf" srcId="{638F4A76-513D-4AF0-A4A8-9316DD1F9E1E}" destId="{4939E92D-7526-4F2D-A379-C1785A5CE1FF}" srcOrd="3" destOrd="0" presId="urn:microsoft.com/office/officeart/2005/8/layout/hierarchy1"/>
    <dgm:cxn modelId="{7C801E38-68EA-465E-9BFC-5425F55AF6C0}" type="presParOf" srcId="{4939E92D-7526-4F2D-A379-C1785A5CE1FF}" destId="{1467552A-1E1A-4C15-8FB8-5BC3B6AD5345}" srcOrd="0" destOrd="0" presId="urn:microsoft.com/office/officeart/2005/8/layout/hierarchy1"/>
    <dgm:cxn modelId="{0359D096-5074-459C-A5A5-84DF855662C3}" type="presParOf" srcId="{1467552A-1E1A-4C15-8FB8-5BC3B6AD5345}" destId="{0495D08A-7DCC-4D7B-A6AD-4BFE7B291061}" srcOrd="0" destOrd="0" presId="urn:microsoft.com/office/officeart/2005/8/layout/hierarchy1"/>
    <dgm:cxn modelId="{36B246BC-ED25-408E-80DD-634DC071FE1D}" type="presParOf" srcId="{1467552A-1E1A-4C15-8FB8-5BC3B6AD5345}" destId="{B0AAF93D-B481-4C4D-A92F-29ED49CAD24F}" srcOrd="1" destOrd="0" presId="urn:microsoft.com/office/officeart/2005/8/layout/hierarchy1"/>
    <dgm:cxn modelId="{E0B37D12-638A-4B6C-9F26-9764639DE1A4}" type="presParOf" srcId="{4939E92D-7526-4F2D-A379-C1785A5CE1FF}" destId="{B514BB8B-B346-45D9-BAEF-E6457AB30266}" srcOrd="1" destOrd="0" presId="urn:microsoft.com/office/officeart/2005/8/layout/hierarchy1"/>
    <dgm:cxn modelId="{FDA1AFA1-3149-4138-A610-750106900E3B}" type="presParOf" srcId="{638F4A76-513D-4AF0-A4A8-9316DD1F9E1E}" destId="{DAAE87B3-61D5-44F9-9F46-58F53AA13805}" srcOrd="4" destOrd="0" presId="urn:microsoft.com/office/officeart/2005/8/layout/hierarchy1"/>
    <dgm:cxn modelId="{E7E63A06-D184-4040-9EA0-B93D8F1CB6B2}" type="presParOf" srcId="{638F4A76-513D-4AF0-A4A8-9316DD1F9E1E}" destId="{4F5CC72E-C254-4B9D-9878-F87506F73B8A}" srcOrd="5" destOrd="0" presId="urn:microsoft.com/office/officeart/2005/8/layout/hierarchy1"/>
    <dgm:cxn modelId="{C4A5EA4A-E2AF-4A12-9898-EE3965410C88}" type="presParOf" srcId="{4F5CC72E-C254-4B9D-9878-F87506F73B8A}" destId="{AAD60D1C-18AD-43F9-89F9-4AF854AC58F2}" srcOrd="0" destOrd="0" presId="urn:microsoft.com/office/officeart/2005/8/layout/hierarchy1"/>
    <dgm:cxn modelId="{FBDA3A27-CBBA-4165-AC18-3171467CD01E}" type="presParOf" srcId="{AAD60D1C-18AD-43F9-89F9-4AF854AC58F2}" destId="{9EF2B0F7-A1FC-46A6-B3CA-5B45147A3744}" srcOrd="0" destOrd="0" presId="urn:microsoft.com/office/officeart/2005/8/layout/hierarchy1"/>
    <dgm:cxn modelId="{326A02BD-7B7D-4530-AF56-21F9274E55BA}" type="presParOf" srcId="{AAD60D1C-18AD-43F9-89F9-4AF854AC58F2}" destId="{39FAE8FF-D2B6-40EF-8A83-E2F682E47F93}" srcOrd="1" destOrd="0" presId="urn:microsoft.com/office/officeart/2005/8/layout/hierarchy1"/>
    <dgm:cxn modelId="{1E04D9E1-BD0C-4ADD-9335-30E48F498A7B}" type="presParOf" srcId="{4F5CC72E-C254-4B9D-9878-F87506F73B8A}" destId="{997825E9-2BDE-4EAF-A036-04EBD92B2A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6C79-EDFC-4182-A5EA-4D4302AEC024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55D4-7879-4CFC-9378-E09D8C757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1B4C-E6C1-4FD9-818F-F3221845ACAD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59B1-0706-4694-B70C-7F483488F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90D6-8808-44FD-AB13-7D082AC16180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582C-DC74-47CD-9296-89D8A0EBA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906D-2ED3-46C0-AB50-D5998852E832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2BC7-6A99-4C53-A328-B2026383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B973-D893-41EA-AB34-988C6785BD3C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873D-6010-48B1-964B-A3A21983B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EB55-7DF0-4299-A5DB-CF4282EC1CCB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D5F6-FBFB-4E1F-A036-42B24715E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6FA5-AFD3-408A-9433-D153565B8AC6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1317-E83D-416E-8FA7-C135BE5C3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60A8-F52F-44EE-9E71-E97DDE97D50D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AAEC-93D6-4F05-A3C5-82C5ABBB1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3875-031F-4F4C-9D20-FC54C89DF8A1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0E4B-B855-413B-B843-E845C874D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A23D-ACEF-4B2A-B61E-30CFCBD465B0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D35B-48A8-4ED9-AC8D-59CBBE505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C713-A1AB-42BF-A13A-EBD74CA61EBD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2511-EFBD-40CB-BCB8-4D8CE89C4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D2DC1-2991-42F0-AA4B-1388A429898B}" type="datetimeFigureOut">
              <a:rPr lang="ru-RU"/>
              <a:pPr>
                <a:defRPr/>
              </a:pPr>
              <a:t>сб 18.01.25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C0A665-0E64-40F1-A586-10B96EB55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7007696" cy="16003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.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260350"/>
            <a:ext cx="6480175" cy="3036888"/>
          </a:xfrm>
        </p:spPr>
        <p:txBody>
          <a:bodyPr/>
          <a:lstStyle/>
          <a:p>
            <a:pPr algn="l"/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Навчальна практика Підготував: студент 2 курсу</a:t>
            </a:r>
          </a:p>
          <a:p>
            <a:pPr algn="l"/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Групи 6.0173-с</a:t>
            </a:r>
          </a:p>
          <a:p>
            <a:pPr algn="l"/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Скальовий Віталій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1143000"/>
          </a:xfrm>
        </p:spPr>
        <p:txBody>
          <a:bodyPr/>
          <a:lstStyle/>
          <a:p>
            <a:pPr algn="ctr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Організаційна структура ЗШФ «Металург»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Команди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000" smtClean="0"/>
              <a:t>U</a:t>
            </a:r>
            <a:r>
              <a:rPr lang="uk-UA" sz="2000" smtClean="0"/>
              <a:t>-</a:t>
            </a:r>
            <a:r>
              <a:rPr lang="en-US" sz="2000" smtClean="0"/>
              <a:t>7 (2011 </a:t>
            </a:r>
            <a:r>
              <a:rPr lang="uk-UA" sz="2000" smtClean="0"/>
              <a:t>року народження) – 17 спортсменів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U-8 </a:t>
            </a:r>
            <a:r>
              <a:rPr lang="uk-UA" sz="2000" smtClean="0"/>
              <a:t>(2010 року народження) – 23 спортсмена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U-9 (2009 </a:t>
            </a:r>
            <a:r>
              <a:rPr lang="uk-UA" sz="2000" smtClean="0"/>
              <a:t>року народження) – 20 спортсменів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U-10 (</a:t>
            </a:r>
            <a:r>
              <a:rPr lang="uk-UA" sz="2000" smtClean="0"/>
              <a:t>2008 року народження) – 35 спортсменів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U-11 </a:t>
            </a:r>
            <a:r>
              <a:rPr lang="uk-UA" sz="2000" smtClean="0"/>
              <a:t>(2007 року народження) – 21 спортсмен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U-12 </a:t>
            </a:r>
            <a:r>
              <a:rPr lang="uk-UA" sz="2000" smtClean="0"/>
              <a:t>(2006 року народження) – 24 спортсмени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U-13 (2005 </a:t>
            </a:r>
            <a:r>
              <a:rPr lang="uk-UA" sz="2000" smtClean="0"/>
              <a:t>року народження</a:t>
            </a:r>
            <a:r>
              <a:rPr lang="en-US" sz="2000" smtClean="0"/>
              <a:t>) – 23 </a:t>
            </a:r>
            <a:r>
              <a:rPr lang="uk-UA" sz="2000" smtClean="0"/>
              <a:t>спортсмени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U-14 (2004 </a:t>
            </a:r>
            <a:r>
              <a:rPr lang="uk-UA" sz="2000" smtClean="0"/>
              <a:t>року народження</a:t>
            </a:r>
            <a:r>
              <a:rPr lang="en-US" sz="2000" smtClean="0"/>
              <a:t>) – 21 </a:t>
            </a:r>
            <a:r>
              <a:rPr lang="uk-UA" sz="2000" smtClean="0"/>
              <a:t>спортсмен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U-15 (2003 </a:t>
            </a:r>
            <a:r>
              <a:rPr lang="uk-UA" sz="2000" smtClean="0"/>
              <a:t>року народження</a:t>
            </a:r>
            <a:r>
              <a:rPr lang="en-US" sz="2000" smtClean="0"/>
              <a:t>) – 18 </a:t>
            </a:r>
            <a:r>
              <a:rPr lang="ru-RU" sz="2000" smtClean="0"/>
              <a:t>спортсмен</a:t>
            </a:r>
            <a:r>
              <a:rPr lang="uk-UA" sz="2000" smtClean="0"/>
              <a:t>ів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U-16 (2002 </a:t>
            </a:r>
            <a:r>
              <a:rPr lang="uk-UA" sz="2000" smtClean="0"/>
              <a:t>року народження</a:t>
            </a:r>
            <a:r>
              <a:rPr lang="en-US" sz="2000" smtClean="0"/>
              <a:t>) – 25 </a:t>
            </a:r>
            <a:r>
              <a:rPr lang="uk-UA" sz="2000" smtClean="0"/>
              <a:t>спортсменів</a:t>
            </a:r>
          </a:p>
          <a:p>
            <a:pPr>
              <a:buFont typeface="Arial" charset="0"/>
              <a:buChar char="•"/>
            </a:pPr>
            <a:r>
              <a:rPr lang="en-US" sz="2000" smtClean="0"/>
              <a:t>U-17 (2001 </a:t>
            </a:r>
            <a:r>
              <a:rPr lang="uk-UA" sz="2000" smtClean="0"/>
              <a:t>року народження</a:t>
            </a:r>
            <a:r>
              <a:rPr lang="en-US" sz="2000" smtClean="0"/>
              <a:t>) – 26 </a:t>
            </a:r>
            <a:r>
              <a:rPr lang="uk-UA" sz="2000" smtClean="0"/>
              <a:t>спортсменів</a:t>
            </a:r>
            <a:endParaRPr lang="ru-RU" sz="2000" smtClean="0"/>
          </a:p>
        </p:txBody>
      </p:sp>
      <p:pic>
        <p:nvPicPr>
          <p:cNvPr id="1027" name="Picture 3" descr="D:\витос\практика\мет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49238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Розклад ЗШФ «Металург</a:t>
            </a:r>
            <a:r>
              <a:rPr lang="uk-UA" smtClean="0"/>
              <a:t>» </a:t>
            </a:r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87450" y="1628775"/>
          <a:ext cx="6985000" cy="482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73"/>
                <a:gridCol w="3232444"/>
                <a:gridCol w="2328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Групи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Дні тижня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Час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ср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ср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ср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ср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ср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Пн,</a:t>
                      </a:r>
                      <a:r>
                        <a:rPr lang="uk-UA" baseline="0" smtClean="0"/>
                        <a:t> ср, 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Пн,</a:t>
                      </a:r>
                      <a:r>
                        <a:rPr lang="uk-UA" baseline="0" smtClean="0"/>
                        <a:t> ср, 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Пн,</a:t>
                      </a:r>
                      <a:r>
                        <a:rPr lang="uk-UA" baseline="0" smtClean="0"/>
                        <a:t> ср, 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ср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, вт,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ср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чт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пт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Пн, вт,</a:t>
                      </a:r>
                      <a:r>
                        <a:rPr lang="uk-UA" baseline="0" smtClean="0"/>
                        <a:t> ср, чт, пт, 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Пн</a:t>
                      </a:r>
                      <a:r>
                        <a:rPr lang="uk-UA" dirty="0" smtClean="0"/>
                        <a:t>, вт,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ср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чт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пт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години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Вимірювання хронометражу тренування 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28775"/>
            <a:ext cx="3457575" cy="4525963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59338" y="1600200"/>
            <a:ext cx="3673475" cy="4525963"/>
          </a:xfrm>
        </p:spPr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en-US" smtClean="0"/>
              <a:t>U-10</a:t>
            </a:r>
          </a:p>
          <a:p>
            <a:pPr marL="36513" indent="0">
              <a:buFont typeface="Wingdings 2" pitchFamily="18" charset="2"/>
              <a:buNone/>
            </a:pPr>
            <a:r>
              <a:rPr lang="uk-UA" smtClean="0"/>
              <a:t>Задачі: розвиток спритності та покращення влучності та сили удару</a:t>
            </a:r>
          </a:p>
          <a:p>
            <a:pPr marL="36513" indent="0">
              <a:buFont typeface="Wingdings 2" pitchFamily="18" charset="2"/>
              <a:buNone/>
            </a:pPr>
            <a:r>
              <a:rPr lang="uk-UA" smtClean="0"/>
              <a:t>ЗЩТ – 96,7%</a:t>
            </a:r>
          </a:p>
          <a:p>
            <a:pPr marL="36513" indent="0">
              <a:buFont typeface="Wingdings 2" pitchFamily="18" charset="2"/>
              <a:buNone/>
            </a:pPr>
            <a:r>
              <a:rPr lang="uk-UA" smtClean="0"/>
              <a:t>МЩТ – 74%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280400" cy="850900"/>
          </a:xfrm>
        </p:spPr>
        <p:txBody>
          <a:bodyPr/>
          <a:lstStyle/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Пор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івняння навчально-тренувальних баз СДЮШОР «Мотор Січ» з плавання та стрибків у воду та ДЮСШ «Металург Запоріжжя» з футболу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088" y="1311275"/>
          <a:ext cx="7921625" cy="482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6"/>
                <a:gridCol w="1512168"/>
                <a:gridCol w="2952328"/>
                <a:gridCol w="3096345"/>
              </a:tblGrid>
              <a:tr h="54071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Об’єкт порівняння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СДЮШОР «Мотор Січ»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ДЮСШ «Металург</a:t>
                      </a:r>
                      <a:r>
                        <a:rPr lang="uk-UA" sz="1400" baseline="0" dirty="0" smtClean="0"/>
                        <a:t> Запоріжжя»</a:t>
                      </a:r>
                      <a:endParaRPr lang="ru-RU" sz="1400" dirty="0"/>
                    </a:p>
                  </a:txBody>
                  <a:tcPr/>
                </a:tc>
              </a:tr>
              <a:tr h="98600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Інфраструктура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Плавальний басейн 20х50м;</a:t>
                      </a:r>
                      <a:r>
                        <a:rPr lang="uk-UA" sz="1400" baseline="0" dirty="0" smtClean="0"/>
                        <a:t> в достатній кількості спортивні зали, роздягальні; душові; тренувальний інвентар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Футбольне поле; </a:t>
                      </a:r>
                      <a:r>
                        <a:rPr lang="uk-UA" sz="1400" baseline="0" dirty="0" smtClean="0"/>
                        <a:t>в достатній кількості </a:t>
                      </a:r>
                      <a:r>
                        <a:rPr lang="uk-UA" sz="1400" dirty="0" smtClean="0"/>
                        <a:t>маленькі</a:t>
                      </a:r>
                      <a:r>
                        <a:rPr lang="uk-UA" sz="1400" baseline="0" dirty="0" smtClean="0"/>
                        <a:t> футбольні поля;спортивні зали; роздягальні; душові; тренувальний інвентар</a:t>
                      </a:r>
                      <a:endParaRPr lang="ru-RU" sz="1400" dirty="0"/>
                    </a:p>
                  </a:txBody>
                  <a:tcPr/>
                </a:tc>
              </a:tr>
              <a:tr h="5031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Керівництво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Директор, завуч, 2</a:t>
                      </a:r>
                      <a:r>
                        <a:rPr lang="uk-UA" sz="1400" baseline="0" dirty="0" smtClean="0"/>
                        <a:t> методисти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Директор,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директор</a:t>
                      </a:r>
                      <a:r>
                        <a:rPr lang="uk-UA" sz="1400" baseline="0" dirty="0" smtClean="0"/>
                        <a:t> із спортивних питань, заступник директора</a:t>
                      </a:r>
                      <a:endParaRPr lang="ru-RU" sz="1400" dirty="0"/>
                    </a:p>
                  </a:txBody>
                  <a:tcPr/>
                </a:tc>
              </a:tr>
              <a:tr h="55740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Тренерський склад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 тренерів з плавання; 9 тренерів із</a:t>
                      </a:r>
                      <a:r>
                        <a:rPr lang="uk-UA" sz="1400" baseline="0" dirty="0" smtClean="0"/>
                        <a:t> стрибків у воду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тренери по роботі з воротарями; 3 асистенти тренерів; 16 </a:t>
                      </a:r>
                      <a:r>
                        <a:rPr lang="uk-UA" sz="1400" dirty="0" err="1" smtClean="0"/>
                        <a:t>тренерів</a:t>
                      </a:r>
                      <a:endParaRPr lang="ru-RU" sz="1400" dirty="0"/>
                    </a:p>
                  </a:txBody>
                  <a:tcPr/>
                </a:tc>
              </a:tr>
              <a:tr h="5031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Кількість вихованців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16 груп/280 спортсменів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11 команд/253 спортсмени</a:t>
                      </a:r>
                      <a:endParaRPr lang="ru-RU" sz="1400" dirty="0"/>
                    </a:p>
                  </a:txBody>
                  <a:tcPr/>
                </a:tc>
              </a:tr>
              <a:tr h="975797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Система мотивації вихованців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Рейтинг</a:t>
                      </a:r>
                      <a:r>
                        <a:rPr lang="uk-UA" sz="1400" baseline="0" dirty="0" smtClean="0"/>
                        <a:t> спортсменів; підсумкові екзамени; формування груп за кваліфікацією; літній спортивний табір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Влітку</a:t>
                      </a:r>
                      <a:r>
                        <a:rPr lang="uk-UA" sz="1400" baseline="0" dirty="0" smtClean="0"/>
                        <a:t> та навесні спортивний табір; формування команд за віком</a:t>
                      </a:r>
                      <a:endParaRPr lang="ru-RU" sz="1400" dirty="0"/>
                    </a:p>
                  </a:txBody>
                  <a:tcPr/>
                </a:tc>
              </a:tr>
              <a:tr h="38698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Побудова тренувальних циклів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Розподіл підготовки по</a:t>
                      </a:r>
                      <a:r>
                        <a:rPr lang="uk-UA" sz="1400" baseline="0" dirty="0" smtClean="0"/>
                        <a:t> стартових періодах та </a:t>
                      </a:r>
                      <a:r>
                        <a:rPr lang="uk-UA" sz="1400" baseline="0" dirty="0" err="1" smtClean="0"/>
                        <a:t>мікро-</a:t>
                      </a:r>
                      <a:r>
                        <a:rPr lang="uk-UA" sz="1400" baseline="0" dirty="0" smtClean="0"/>
                        <a:t>/</a:t>
                      </a:r>
                      <a:r>
                        <a:rPr lang="uk-UA" sz="1400" baseline="0" dirty="0" err="1" smtClean="0"/>
                        <a:t>макроциклах</a:t>
                      </a:r>
                      <a:r>
                        <a:rPr lang="uk-UA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Розподіл підготовки по принципу ігровий сезон/</a:t>
                      </a:r>
                      <a:r>
                        <a:rPr lang="uk-UA" sz="1400" dirty="0" err="1" smtClean="0"/>
                        <a:t>міжсезон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Порівняння побудови тренування </a:t>
            </a:r>
            <a:br>
              <a:rPr lang="uk-UA" sz="32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з плавання та футболу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Група базової підготовки 1 року навчання 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Група 4 року навчання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(2008 року народження)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</p:nvPr>
        </p:nvGraphicFramePr>
        <p:xfrm>
          <a:off x="406400" y="1466850"/>
          <a:ext cx="4141788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</p:nvPr>
        </p:nvGraphicFramePr>
        <p:xfrm>
          <a:off x="4592638" y="1433513"/>
          <a:ext cx="4143375" cy="404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268413"/>
            <a:ext cx="7416800" cy="485775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 час практики було розглянуто структуру двох навчально-тренувальних баз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Проаналізовано якісний і кількісний склад навчально-тренувальних груп вихованців, а також розглянуто розклад занять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Отримано навички проведення хронометражів тренувань з плавання та футболу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Проходження цієї навчальної практики підтвердило моє бажання бути тренером та наполегливо розвиватися в цьому напрямку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133600"/>
            <a:ext cx="7470775" cy="1143000"/>
          </a:xfrm>
        </p:spPr>
        <p:txBody>
          <a:bodyPr/>
          <a:lstStyle/>
          <a:p>
            <a:pPr algn="ctr"/>
            <a:r>
              <a:rPr lang="uk-UA" sz="6000" smtClean="0">
                <a:latin typeface="Times New Roman" pitchFamily="18" charset="0"/>
                <a:cs typeface="Times New Roman" pitchFamily="18" charset="0"/>
              </a:rPr>
              <a:t>Дякую за увагу! </a:t>
            </a:r>
            <a:r>
              <a:rPr lang="uk-UA" sz="6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6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Перший тиждень: практика на базі СДЮШОР «Мотор Січ» з плавання та стрибків у воду.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7225" y="1600200"/>
            <a:ext cx="4525963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Організаційна структура СДЮШОР</a:t>
            </a:r>
            <a:br>
              <a:rPr lang="uk-UA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757118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Директор знайомить мене з особливостями структури СДЮШОР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3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Розклад занять у СДЮШОР </a:t>
            </a:r>
            <a:br>
              <a:rPr lang="uk-UA" sz="28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(відділення – плавання)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57338"/>
            <a:ext cx="6481762" cy="48593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Групи 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(відділення – плавання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uk-UA" sz="2000" smtClean="0"/>
              <a:t>2 групи вищої спортивної майстерності (ВСМ)</a:t>
            </a:r>
          </a:p>
          <a:p>
            <a:pPr>
              <a:buFont typeface="Arial" charset="0"/>
              <a:buChar char="•"/>
            </a:pPr>
            <a:r>
              <a:rPr lang="uk-UA" sz="2000" smtClean="0"/>
              <a:t>4 групи спеціалізованої підготовки (ГСП)</a:t>
            </a:r>
          </a:p>
          <a:p>
            <a:pPr>
              <a:buFont typeface="Arial" charset="0"/>
              <a:buChar char="•"/>
            </a:pPr>
            <a:r>
              <a:rPr lang="uk-UA" sz="2000" smtClean="0"/>
              <a:t>2 групи базової підготовки 4 року навчання (ГБП – 4 р. н.)</a:t>
            </a:r>
          </a:p>
          <a:p>
            <a:pPr>
              <a:buFont typeface="Arial" charset="0"/>
              <a:buChar char="•"/>
            </a:pPr>
            <a:r>
              <a:rPr lang="uk-UA" sz="2000" smtClean="0"/>
              <a:t>2 групи базової підготовки 3 року навчання (ГБП – 3 р. н.)</a:t>
            </a:r>
          </a:p>
          <a:p>
            <a:pPr>
              <a:buFont typeface="Arial" charset="0"/>
              <a:buChar char="•"/>
            </a:pPr>
            <a:r>
              <a:rPr lang="uk-UA" sz="2000" smtClean="0"/>
              <a:t>1 група базової підготовки 2 року навчання (ГБП – 2 р. н.)</a:t>
            </a:r>
          </a:p>
          <a:p>
            <a:pPr>
              <a:buFont typeface="Arial" charset="0"/>
              <a:buChar char="•"/>
            </a:pPr>
            <a:r>
              <a:rPr lang="uk-UA" sz="2000" smtClean="0"/>
              <a:t>1 група базової підготовки 1 року навчання (ГБП – 1 р. н.)</a:t>
            </a:r>
          </a:p>
          <a:p>
            <a:pPr>
              <a:buFont typeface="Arial" charset="0"/>
              <a:buChar char="•"/>
            </a:pPr>
            <a:r>
              <a:rPr lang="uk-UA" sz="2000" smtClean="0"/>
              <a:t>1 група початкової підготовки 3 року навчання </a:t>
            </a:r>
            <a:r>
              <a:rPr lang="ru-RU" sz="2000" smtClean="0"/>
              <a:t>(ГПП – 3 р. н.)</a:t>
            </a:r>
          </a:p>
          <a:p>
            <a:pPr>
              <a:buFont typeface="Arial" charset="0"/>
              <a:buChar char="•"/>
            </a:pPr>
            <a:r>
              <a:rPr lang="uk-UA" sz="2000" smtClean="0"/>
              <a:t>2 групи початкової підготовки 2 року навчання (ГПП – 2 р. н.)</a:t>
            </a:r>
          </a:p>
          <a:p>
            <a:pPr>
              <a:buFont typeface="Arial" charset="0"/>
              <a:buChar char="•"/>
            </a:pPr>
            <a:r>
              <a:rPr lang="uk-UA" sz="2000" smtClean="0"/>
              <a:t>1 група початкової підготовки 1 року навчання (ГПП – 1 р. н.)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Вимірювання хронометражу тренування 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7900" y="2205038"/>
            <a:ext cx="3455988" cy="3816350"/>
          </a:xfrm>
        </p:spPr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uk-UA" smtClean="0"/>
              <a:t>ГБП – 1 р. н.</a:t>
            </a:r>
          </a:p>
          <a:p>
            <a:pPr marL="36513" indent="0">
              <a:buFont typeface="Wingdings 2" pitchFamily="18" charset="2"/>
              <a:buNone/>
            </a:pPr>
            <a:r>
              <a:rPr lang="uk-UA" smtClean="0"/>
              <a:t>Задачі: розвиток швидкісної витривалості</a:t>
            </a:r>
          </a:p>
          <a:p>
            <a:pPr marL="36513" indent="0">
              <a:buFont typeface="Wingdings 2" pitchFamily="18" charset="2"/>
              <a:buNone/>
            </a:pPr>
            <a:r>
              <a:rPr lang="uk-UA" smtClean="0"/>
              <a:t>ЗЩТ – 100%</a:t>
            </a:r>
          </a:p>
          <a:p>
            <a:pPr marL="36513" indent="0">
              <a:buFont typeface="Wingdings 2" pitchFamily="18" charset="2"/>
              <a:buNone/>
            </a:pPr>
            <a:r>
              <a:rPr lang="uk-UA" smtClean="0"/>
              <a:t>МЩТ – 67,4%</a:t>
            </a:r>
            <a:endParaRPr lang="ru-RU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276475"/>
            <a:ext cx="4224337" cy="31686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Побудова пульсової кривої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3963" y="1600200"/>
            <a:ext cx="33940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Другий тиждень: практика на базі ДЮСШ «Металург Запоріжжя» з футболу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700213"/>
            <a:ext cx="3063875" cy="4525962"/>
          </a:xfrm>
        </p:spPr>
      </p:pic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uk-UA" smtClean="0"/>
          </a:p>
          <a:p>
            <a:pPr algn="ctr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428</TotalTime>
  <Words>550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Franklin Gothic Book</vt:lpstr>
      <vt:lpstr>Wingdings 2</vt:lpstr>
      <vt:lpstr>Calibri</vt:lpstr>
      <vt:lpstr>Times New Roman</vt:lpstr>
      <vt:lpstr>Wingdings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Диаграмма Microsoft Excel</vt:lpstr>
      <vt:lpstr>Слайд 1</vt:lpstr>
      <vt:lpstr>Перший тиждень: практика на базі СДЮШОР «Мотор Січ» з плавання та стрибків у воду.</vt:lpstr>
      <vt:lpstr>Організаційна структура СДЮШОР </vt:lpstr>
      <vt:lpstr>Директор знайомить мене з особливостями структури СДЮШОР</vt:lpstr>
      <vt:lpstr>Розклад занять у СДЮШОР  (відділення – плавання)</vt:lpstr>
      <vt:lpstr>Групи  (відділення – плавання)</vt:lpstr>
      <vt:lpstr>Вимірювання хронометражу тренування </vt:lpstr>
      <vt:lpstr>Побудова пульсової кривої</vt:lpstr>
      <vt:lpstr>Другий тиждень: практика на базі ДЮСШ «Металург Запоріжжя» з футболу </vt:lpstr>
      <vt:lpstr>Організаційна структура ЗШФ «Металург»</vt:lpstr>
      <vt:lpstr>Команди</vt:lpstr>
      <vt:lpstr>Розклад ЗШФ «Металург» </vt:lpstr>
      <vt:lpstr>Вимірювання хронометражу тренування </vt:lpstr>
      <vt:lpstr>Порівняння навчально-тренувальних баз СДЮШОР «Мотор Січ» з плавання та стрибків у воду та ДЮСШ «Металург Запоріжжя» з футболу</vt:lpstr>
      <vt:lpstr>Порівняння побудови тренування  з плавання та футболу</vt:lpstr>
      <vt:lpstr>Висновки</vt:lpstr>
      <vt:lpstr>Дякую за увагу! 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Пользователь Windows</dc:creator>
  <cp:lastModifiedBy>User</cp:lastModifiedBy>
  <cp:revision>68</cp:revision>
  <dcterms:created xsi:type="dcterms:W3CDTF">2018-12-11T09:29:12Z</dcterms:created>
  <dcterms:modified xsi:type="dcterms:W3CDTF">2025-01-18T08:04:31Z</dcterms:modified>
</cp:coreProperties>
</file>