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2" r:id="rId4"/>
    <p:sldId id="257" r:id="rId5"/>
    <p:sldId id="261" r:id="rId6"/>
    <p:sldId id="260" r:id="rId7"/>
    <p:sldId id="259" r:id="rId8"/>
    <p:sldId id="265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96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9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82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6639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43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126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60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441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98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5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04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9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40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3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5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3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555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44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EA0D2A-926E-F0DA-2B50-306B071C2FFC}"/>
              </a:ext>
            </a:extLst>
          </p:cNvPr>
          <p:cNvSpPr/>
          <p:nvPr/>
        </p:nvSpPr>
        <p:spPr>
          <a:xfrm>
            <a:off x="465671" y="1412776"/>
            <a:ext cx="821265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ДЕРЖАВНА ПОЛІТИКА</a:t>
            </a:r>
          </a:p>
          <a:p>
            <a:pPr algn="ctr"/>
            <a:r>
              <a:rPr lang="uk-UA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КРАЇН СВІТУ</a:t>
            </a:r>
          </a:p>
        </p:txBody>
      </p:sp>
    </p:spTree>
    <p:extLst>
      <p:ext uri="{BB962C8B-B14F-4D97-AF65-F5344CB8AC3E}">
        <p14:creationId xmlns:p14="http://schemas.microsoft.com/office/powerpoint/2010/main" val="3922064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1B098-79CC-0009-5644-1D205E6DF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26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46" y="2996952"/>
            <a:ext cx="7773308" cy="2387600"/>
          </a:xfrm>
        </p:spPr>
        <p:txBody>
          <a:bodyPr>
            <a:noAutofit/>
          </a:bodyPr>
          <a:lstStyle/>
          <a:p>
            <a:r>
              <a:rPr lang="uk-UA" sz="3200" noProof="0" dirty="0">
                <a:solidFill>
                  <a:srgbClr val="FF0000"/>
                </a:solidFill>
              </a:rPr>
              <a:t>Лекція 1 </a:t>
            </a:r>
            <a:br>
              <a:rPr lang="uk-UA" sz="3200" noProof="0" dirty="0">
                <a:solidFill>
                  <a:srgbClr val="FF0000"/>
                </a:solidFill>
              </a:rPr>
            </a:br>
            <a:r>
              <a:rPr lang="uk-UA" sz="3200" noProof="0" dirty="0">
                <a:solidFill>
                  <a:srgbClr val="FF0000"/>
                </a:solidFill>
              </a:rPr>
              <a:t>СУТНІСТЬ ДЕРЖАВНОЇ ПОЛІТИКИ</a:t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3200" dirty="0">
                <a:solidFill>
                  <a:schemeClr val="tx2"/>
                </a:solidFill>
              </a:rPr>
              <a:t>1</a:t>
            </a:r>
            <a:r>
              <a:rPr lang="uk-UA" sz="3200" noProof="0" dirty="0">
                <a:solidFill>
                  <a:schemeClr val="tx2"/>
                </a:solidFill>
              </a:rPr>
              <a:t>. Державна політика як управлінська категорія</a:t>
            </a:r>
            <a:br>
              <a:rPr lang="uk-UA" sz="3200" noProof="0" dirty="0">
                <a:solidFill>
                  <a:schemeClr val="tx2"/>
                </a:solidFill>
              </a:rPr>
            </a:br>
            <a:r>
              <a:rPr lang="uk-UA" sz="3200" noProof="0" dirty="0">
                <a:solidFill>
                  <a:schemeClr val="tx2"/>
                </a:solidFill>
              </a:rPr>
              <a:t>2. Державна політика як система..</a:t>
            </a:r>
            <a:br>
              <a:rPr lang="uk-UA" sz="3200" noProof="0" dirty="0">
                <a:solidFill>
                  <a:schemeClr val="tx2"/>
                </a:solidFill>
              </a:rPr>
            </a:br>
            <a:r>
              <a:rPr lang="uk-UA" sz="3200" noProof="0" dirty="0">
                <a:solidFill>
                  <a:schemeClr val="tx2"/>
                </a:solidFill>
              </a:rPr>
              <a:t> 3.Суб'єкти формування державної політики . </a:t>
            </a:r>
            <a:br>
              <a:rPr lang="uk-UA" sz="3200" noProof="0" dirty="0">
                <a:solidFill>
                  <a:schemeClr val="tx2"/>
                </a:solidFill>
              </a:rPr>
            </a:br>
            <a:r>
              <a:rPr lang="uk-UA" sz="3200" noProof="0" dirty="0">
                <a:solidFill>
                  <a:schemeClr val="tx2"/>
                </a:solidFill>
              </a:rPr>
              <a:t>4.Політико-правові засади побудови правової держави</a:t>
            </a:r>
            <a:endParaRPr lang="uk-UA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5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1D8FC-8924-FDDB-CDF5-463EC4C42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ADA462-7F9E-58CA-DB11-E419E4A1D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8" y="408201"/>
            <a:ext cx="8253164" cy="604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C4932D-46F3-D35E-5AA6-54DD0F5DA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5" y="452022"/>
            <a:ext cx="7992590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6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55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4E8B8C-FD0E-8CBD-A1AA-05A66E1C2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EE2E3A-5C95-B7BA-64DD-96B6C8F1F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7" y="490127"/>
            <a:ext cx="7954485" cy="587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0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838D8-4A39-0292-4CC8-8F14BB277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248C88-2D7F-B46A-0BD7-688F0545D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5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C021F-860F-BFA4-539D-2D74C49B6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FA66F4-A589-30EB-EFAD-DEAEEE3A0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575670" cy="29547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306382-0685-D494-AE29-1F26F2EEF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29000"/>
            <a:ext cx="4392488" cy="310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9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29543-EF4D-86B7-EB88-9984A63D3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68E363-7393-CDF7-00D2-91D617968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6064"/>
            <a:ext cx="8388424" cy="628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3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B640B-4B1E-A9E2-F2C3-489F13C0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3983203-9857-967A-FFA9-48B7340183B0}"/>
              </a:ext>
            </a:extLst>
          </p:cNvPr>
          <p:cNvSpPr/>
          <p:nvPr/>
        </p:nvSpPr>
        <p:spPr>
          <a:xfrm>
            <a:off x="942486" y="1052736"/>
            <a:ext cx="696979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Лекція 2 </a:t>
            </a:r>
            <a:br>
              <a:rPr lang="uk-UA" sz="5400" b="1" cap="none" spc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</a:rPr>
              <a:t>Формування </a:t>
            </a:r>
          </a:p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</a:rPr>
              <a:t>та здійснення </a:t>
            </a:r>
          </a:p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</a:rPr>
              <a:t>державної політики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5936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Булат</Template>
  <TotalTime>12</TotalTime>
  <Words>52</Words>
  <Application>Microsoft Office PowerPoint</Application>
  <PresentationFormat>Екран (4:3)</PresentationFormat>
  <Paragraphs>6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Rockwell</vt:lpstr>
      <vt:lpstr>Times New Roman</vt:lpstr>
      <vt:lpstr>Damask</vt:lpstr>
      <vt:lpstr>Презентація PowerPoint</vt:lpstr>
      <vt:lpstr>Лекція 1  СУТНІСТЬ ДЕРЖАВНОЇ ПОЛІТИКИ 1. Державна політика як управлінська категорія 2. Державна політика як система..  3.Суб'єкти формування державної політики .  4.Політико-правові засади побудови правової держави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СУТНІСТЬ ДЕРЖАВНОЇ ПОЛІТИКИ 1. Державна політика як управлінська категорія 2. Державна політика як система..  3.Суб'єкти формування державної політики .  4.Політико-правові засади побудови правової держави</dc:title>
  <dc:creator>asus</dc:creator>
  <cp:lastModifiedBy>user</cp:lastModifiedBy>
  <cp:revision>3</cp:revision>
  <dcterms:created xsi:type="dcterms:W3CDTF">2022-09-01T08:21:12Z</dcterms:created>
  <dcterms:modified xsi:type="dcterms:W3CDTF">2024-12-03T15:04:36Z</dcterms:modified>
</cp:coreProperties>
</file>