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handoutMasterIdLst>
    <p:handoutMasterId r:id="rId26"/>
  </p:handoutMasterIdLst>
  <p:sldIdLst>
    <p:sldId id="256" r:id="rId5"/>
    <p:sldId id="302" r:id="rId6"/>
    <p:sldId id="303" r:id="rId7"/>
    <p:sldId id="280" r:id="rId8"/>
    <p:sldId id="301" r:id="rId9"/>
    <p:sldId id="305" r:id="rId10"/>
    <p:sldId id="304" r:id="rId11"/>
    <p:sldId id="313" r:id="rId12"/>
    <p:sldId id="314" r:id="rId13"/>
    <p:sldId id="311" r:id="rId14"/>
    <p:sldId id="312" r:id="rId15"/>
    <p:sldId id="310" r:id="rId16"/>
    <p:sldId id="308" r:id="rId17"/>
    <p:sldId id="316" r:id="rId18"/>
    <p:sldId id="317" r:id="rId19"/>
    <p:sldId id="309" r:id="rId20"/>
    <p:sldId id="318" r:id="rId21"/>
    <p:sldId id="319" r:id="rId22"/>
    <p:sldId id="300" r:id="rId23"/>
    <p:sldId id="281" r:id="rId24"/>
  </p:sldIdLst>
  <p:sldSz cx="12192000" cy="6858000"/>
  <p:notesSz cx="6858000" cy="9144000"/>
  <p:defaultTextStyle>
    <a:defPPr rtl="0">
      <a:defRPr lang="uk-UA"/>
    </a:defPPr>
    <a:lvl1pPr marL="0" algn="l" defTabSz="914400" rtl="0" eaLnBrk="1" latinLnBrk="0" hangingPunct="1">
      <a:defRPr lang="uk-UA" sz="1800" kern="1200">
        <a:solidFill>
          <a:schemeClr val="tx1"/>
        </a:solidFill>
        <a:latin typeface="+mn-lt"/>
        <a:ea typeface="+mn-ea"/>
        <a:cs typeface="+mn-cs"/>
      </a:defRPr>
    </a:lvl1pPr>
    <a:lvl2pPr marL="457200" algn="l" defTabSz="914400" rtl="0" eaLnBrk="1" latinLnBrk="0" hangingPunct="1">
      <a:defRPr lang="uk-UA" sz="1800" kern="1200">
        <a:solidFill>
          <a:schemeClr val="tx1"/>
        </a:solidFill>
        <a:latin typeface="+mn-lt"/>
        <a:ea typeface="+mn-ea"/>
        <a:cs typeface="+mn-cs"/>
      </a:defRPr>
    </a:lvl2pPr>
    <a:lvl3pPr marL="914400" algn="l" defTabSz="914400" rtl="0" eaLnBrk="1" latinLnBrk="0" hangingPunct="1">
      <a:defRPr lang="uk-UA" sz="1800" kern="1200">
        <a:solidFill>
          <a:schemeClr val="tx1"/>
        </a:solidFill>
        <a:latin typeface="+mn-lt"/>
        <a:ea typeface="+mn-ea"/>
        <a:cs typeface="+mn-cs"/>
      </a:defRPr>
    </a:lvl3pPr>
    <a:lvl4pPr marL="1371600" algn="l" defTabSz="914400" rtl="0" eaLnBrk="1" latinLnBrk="0" hangingPunct="1">
      <a:defRPr lang="uk-UA" sz="1800" kern="1200">
        <a:solidFill>
          <a:schemeClr val="tx1"/>
        </a:solidFill>
        <a:latin typeface="+mn-lt"/>
        <a:ea typeface="+mn-ea"/>
        <a:cs typeface="+mn-cs"/>
      </a:defRPr>
    </a:lvl4pPr>
    <a:lvl5pPr marL="1828800" algn="l" defTabSz="914400" rtl="0" eaLnBrk="1" latinLnBrk="0" hangingPunct="1">
      <a:defRPr lang="uk-UA" sz="1800" kern="1200">
        <a:solidFill>
          <a:schemeClr val="tx1"/>
        </a:solidFill>
        <a:latin typeface="+mn-lt"/>
        <a:ea typeface="+mn-ea"/>
        <a:cs typeface="+mn-cs"/>
      </a:defRPr>
    </a:lvl5pPr>
    <a:lvl6pPr marL="2286000" algn="l" defTabSz="914400" rtl="0" eaLnBrk="1" latinLnBrk="0" hangingPunct="1">
      <a:defRPr lang="uk-UA" sz="1800" kern="1200">
        <a:solidFill>
          <a:schemeClr val="tx1"/>
        </a:solidFill>
        <a:latin typeface="+mn-lt"/>
        <a:ea typeface="+mn-ea"/>
        <a:cs typeface="+mn-cs"/>
      </a:defRPr>
    </a:lvl6pPr>
    <a:lvl7pPr marL="2743200" algn="l" defTabSz="914400" rtl="0" eaLnBrk="1" latinLnBrk="0" hangingPunct="1">
      <a:defRPr lang="uk-UA" sz="1800" kern="1200">
        <a:solidFill>
          <a:schemeClr val="tx1"/>
        </a:solidFill>
        <a:latin typeface="+mn-lt"/>
        <a:ea typeface="+mn-ea"/>
        <a:cs typeface="+mn-cs"/>
      </a:defRPr>
    </a:lvl7pPr>
    <a:lvl8pPr marL="3200400" algn="l" defTabSz="914400" rtl="0" eaLnBrk="1" latinLnBrk="0" hangingPunct="1">
      <a:defRPr lang="uk-UA" sz="1800" kern="1200">
        <a:solidFill>
          <a:schemeClr val="tx1"/>
        </a:solidFill>
        <a:latin typeface="+mn-lt"/>
        <a:ea typeface="+mn-ea"/>
        <a:cs typeface="+mn-cs"/>
      </a:defRPr>
    </a:lvl8pPr>
    <a:lvl9pPr marL="3657600" algn="l" defTabSz="914400" rtl="0" eaLnBrk="1" latinLnBrk="0" hangingPunct="1">
      <a:defRPr lang="uk-UA"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96" userDrawn="1">
          <p15:clr>
            <a:srgbClr val="A4A3A4"/>
          </p15:clr>
        </p15:guide>
        <p15:guide id="2" pos="384" userDrawn="1">
          <p15:clr>
            <a:srgbClr val="A4A3A4"/>
          </p15:clr>
        </p15:guide>
        <p15:guide id="3" orient="horz" pos="528" userDrawn="1">
          <p15:clr>
            <a:srgbClr val="A4A3A4"/>
          </p15:clr>
        </p15:guide>
        <p15:guide id="4" orient="horz" pos="3552" userDrawn="1">
          <p15:clr>
            <a:srgbClr val="A4A3A4"/>
          </p15:clr>
        </p15:guide>
        <p15:guide id="5" orient="horz" pos="768" userDrawn="1">
          <p15:clr>
            <a:srgbClr val="A4A3A4"/>
          </p15:clr>
        </p15:guide>
        <p15:guide id="7" pos="4032" userDrawn="1">
          <p15:clr>
            <a:srgbClr val="A4A3A4"/>
          </p15:clr>
        </p15:guide>
        <p15:guide id="9" pos="3648" userDrawn="1">
          <p15:clr>
            <a:srgbClr val="A4A3A4"/>
          </p15:clr>
        </p15:guide>
        <p15:guide id="10" orient="horz" pos="1536" userDrawn="1">
          <p15:clr>
            <a:srgbClr val="A4A3A4"/>
          </p15:clr>
        </p15:guide>
        <p15:guide id="11" orient="horz" pos="18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Автор" initials="А"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701"/>
  </p:normalViewPr>
  <p:slideViewPr>
    <p:cSldViewPr>
      <p:cViewPr varScale="1">
        <p:scale>
          <a:sx n="73" d="100"/>
          <a:sy n="73" d="100"/>
        </p:scale>
        <p:origin x="720" y="53"/>
      </p:cViewPr>
      <p:guideLst>
        <p:guide pos="7296"/>
        <p:guide pos="384"/>
        <p:guide orient="horz" pos="528"/>
        <p:guide orient="horz" pos="3552"/>
        <p:guide orient="horz" pos="768"/>
        <p:guide pos="4032"/>
        <p:guide pos="3648"/>
        <p:guide orient="horz" pos="1536"/>
        <p:guide orient="horz" pos="187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2" d="100"/>
          <a:sy n="82" d="100"/>
        </p:scale>
        <p:origin x="393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AF0649-6E9A-4E8B-A90C-1B0353D60C01}" type="doc">
      <dgm:prSet loTypeId="urn:microsoft.com/office/officeart/2005/8/layout/cycle3" loCatId="cycle" qsTypeId="urn:microsoft.com/office/officeart/2005/8/quickstyle/simple5" qsCatId="simple" csTypeId="urn:microsoft.com/office/officeart/2005/8/colors/accent1_2" csCatId="accent1" phldr="1"/>
      <dgm:spPr/>
      <dgm:t>
        <a:bodyPr/>
        <a:lstStyle/>
        <a:p>
          <a:endParaRPr lang="uk-UA"/>
        </a:p>
      </dgm:t>
    </dgm:pt>
    <dgm:pt modelId="{00813822-35C2-4C7A-B6BA-702873728D14}">
      <dgm:prSet phldrT="[Текст]"/>
      <dgm:spPr/>
      <dgm:t>
        <a:bodyPr/>
        <a:lstStyle/>
        <a:p>
          <a:r>
            <a:rPr lang="uk-UA" dirty="0"/>
            <a:t>Аналіз ситуації</a:t>
          </a:r>
        </a:p>
      </dgm:t>
    </dgm:pt>
    <dgm:pt modelId="{65E942C2-4BC9-4D79-A1E5-ED080F33A97B}" type="parTrans" cxnId="{934187C9-C30E-43DA-B741-415130397863}">
      <dgm:prSet/>
      <dgm:spPr/>
      <dgm:t>
        <a:bodyPr/>
        <a:lstStyle/>
        <a:p>
          <a:endParaRPr lang="uk-UA"/>
        </a:p>
      </dgm:t>
    </dgm:pt>
    <dgm:pt modelId="{BA17E41B-BF62-49AE-8225-B006759E1CC8}" type="sibTrans" cxnId="{934187C9-C30E-43DA-B741-415130397863}">
      <dgm:prSet/>
      <dgm:spPr/>
      <dgm:t>
        <a:bodyPr/>
        <a:lstStyle/>
        <a:p>
          <a:endParaRPr lang="uk-UA"/>
        </a:p>
      </dgm:t>
    </dgm:pt>
    <dgm:pt modelId="{A18A7F35-56C4-47CB-B18F-0F1013BCB69E}">
      <dgm:prSet phldrT="[Текст]"/>
      <dgm:spPr/>
      <dgm:t>
        <a:bodyPr/>
        <a:lstStyle/>
        <a:p>
          <a:r>
            <a:rPr lang="uk-UA" dirty="0"/>
            <a:t>Визначення мети</a:t>
          </a:r>
        </a:p>
      </dgm:t>
    </dgm:pt>
    <dgm:pt modelId="{86E2112E-E8A6-4C8F-8468-4C4B811F3817}" type="parTrans" cxnId="{2EF49D7E-23D2-48B5-9FB1-64A8B39D8BCB}">
      <dgm:prSet/>
      <dgm:spPr/>
      <dgm:t>
        <a:bodyPr/>
        <a:lstStyle/>
        <a:p>
          <a:endParaRPr lang="uk-UA"/>
        </a:p>
      </dgm:t>
    </dgm:pt>
    <dgm:pt modelId="{E9A606AD-B2FB-4401-B248-FE66B3C71087}" type="sibTrans" cxnId="{2EF49D7E-23D2-48B5-9FB1-64A8B39D8BCB}">
      <dgm:prSet/>
      <dgm:spPr/>
      <dgm:t>
        <a:bodyPr/>
        <a:lstStyle/>
        <a:p>
          <a:endParaRPr lang="uk-UA"/>
        </a:p>
      </dgm:t>
    </dgm:pt>
    <dgm:pt modelId="{75050760-8374-47A2-8757-AE8207A007AF}">
      <dgm:prSet phldrT="[Текст]"/>
      <dgm:spPr/>
      <dgm:t>
        <a:bodyPr/>
        <a:lstStyle/>
        <a:p>
          <a:r>
            <a:rPr lang="uk-UA" dirty="0"/>
            <a:t>Цільові групи</a:t>
          </a:r>
        </a:p>
      </dgm:t>
    </dgm:pt>
    <dgm:pt modelId="{0E6EF971-0CE3-411C-8B9C-5218E6436C8D}" type="parTrans" cxnId="{17D097A2-12D9-4556-812F-DE7CB0F425C3}">
      <dgm:prSet/>
      <dgm:spPr/>
      <dgm:t>
        <a:bodyPr/>
        <a:lstStyle/>
        <a:p>
          <a:endParaRPr lang="uk-UA"/>
        </a:p>
      </dgm:t>
    </dgm:pt>
    <dgm:pt modelId="{8B42DBF0-122E-497F-8ACB-93CD5AAB2524}" type="sibTrans" cxnId="{17D097A2-12D9-4556-812F-DE7CB0F425C3}">
      <dgm:prSet/>
      <dgm:spPr/>
      <dgm:t>
        <a:bodyPr/>
        <a:lstStyle/>
        <a:p>
          <a:endParaRPr lang="uk-UA"/>
        </a:p>
      </dgm:t>
    </dgm:pt>
    <dgm:pt modelId="{2FA9A1B2-A69B-4FD0-8447-EBC391061620}">
      <dgm:prSet phldrT="[Текст]"/>
      <dgm:spPr/>
      <dgm:t>
        <a:bodyPr/>
        <a:lstStyle/>
        <a:p>
          <a:r>
            <a:rPr lang="uk-UA" dirty="0"/>
            <a:t>Стратегії</a:t>
          </a:r>
        </a:p>
      </dgm:t>
    </dgm:pt>
    <dgm:pt modelId="{D0582942-2B42-45B2-9985-4992C8D76B95}" type="parTrans" cxnId="{7033D58F-A8D9-4B44-AB2D-FA5861774584}">
      <dgm:prSet/>
      <dgm:spPr/>
      <dgm:t>
        <a:bodyPr/>
        <a:lstStyle/>
        <a:p>
          <a:endParaRPr lang="uk-UA"/>
        </a:p>
      </dgm:t>
    </dgm:pt>
    <dgm:pt modelId="{B3D1821F-DD83-4F53-BA7A-4743BB33E354}" type="sibTrans" cxnId="{7033D58F-A8D9-4B44-AB2D-FA5861774584}">
      <dgm:prSet/>
      <dgm:spPr/>
      <dgm:t>
        <a:bodyPr/>
        <a:lstStyle/>
        <a:p>
          <a:endParaRPr lang="uk-UA"/>
        </a:p>
      </dgm:t>
    </dgm:pt>
    <dgm:pt modelId="{96F99E0F-F0C4-4AEF-A45A-5283D09524F0}">
      <dgm:prSet phldrT="[Текст]"/>
      <dgm:spPr/>
      <dgm:t>
        <a:bodyPr/>
        <a:lstStyle/>
        <a:p>
          <a:r>
            <a:rPr lang="uk-UA" dirty="0"/>
            <a:t>Канали </a:t>
          </a:r>
        </a:p>
      </dgm:t>
    </dgm:pt>
    <dgm:pt modelId="{552DBDD4-DDA7-4EA8-8BBD-CD4EB875E521}" type="parTrans" cxnId="{FA61916B-776C-4EDC-B830-24D8096EF218}">
      <dgm:prSet/>
      <dgm:spPr/>
      <dgm:t>
        <a:bodyPr/>
        <a:lstStyle/>
        <a:p>
          <a:endParaRPr lang="uk-UA"/>
        </a:p>
      </dgm:t>
    </dgm:pt>
    <dgm:pt modelId="{07BD2BAC-07E1-4C98-A997-4D84BBD0BA6C}" type="sibTrans" cxnId="{FA61916B-776C-4EDC-B830-24D8096EF218}">
      <dgm:prSet/>
      <dgm:spPr/>
      <dgm:t>
        <a:bodyPr/>
        <a:lstStyle/>
        <a:p>
          <a:endParaRPr lang="uk-UA"/>
        </a:p>
      </dgm:t>
    </dgm:pt>
    <dgm:pt modelId="{1FDC62C3-383A-44FB-955E-A3778F68B290}">
      <dgm:prSet phldrT="[Текст]"/>
      <dgm:spPr/>
      <dgm:t>
        <a:bodyPr/>
        <a:lstStyle/>
        <a:p>
          <a:r>
            <a:rPr lang="uk-UA" dirty="0"/>
            <a:t>Методи </a:t>
          </a:r>
        </a:p>
      </dgm:t>
    </dgm:pt>
    <dgm:pt modelId="{501F0D7F-57E7-49AE-87EA-5DA8B7D581A2}" type="parTrans" cxnId="{2C602604-B9BC-40F4-93A4-136D62B3A491}">
      <dgm:prSet/>
      <dgm:spPr/>
      <dgm:t>
        <a:bodyPr/>
        <a:lstStyle/>
        <a:p>
          <a:endParaRPr lang="uk-UA"/>
        </a:p>
      </dgm:t>
    </dgm:pt>
    <dgm:pt modelId="{1A302BCE-28DC-4B26-B427-951D967ACAAC}" type="sibTrans" cxnId="{2C602604-B9BC-40F4-93A4-136D62B3A491}">
      <dgm:prSet/>
      <dgm:spPr/>
      <dgm:t>
        <a:bodyPr/>
        <a:lstStyle/>
        <a:p>
          <a:endParaRPr lang="uk-UA"/>
        </a:p>
      </dgm:t>
    </dgm:pt>
    <dgm:pt modelId="{78F40D76-52C9-4F84-905B-E3D0FBD5839B}" type="pres">
      <dgm:prSet presAssocID="{83AF0649-6E9A-4E8B-A90C-1B0353D60C01}" presName="Name0" presStyleCnt="0">
        <dgm:presLayoutVars>
          <dgm:dir/>
          <dgm:resizeHandles val="exact"/>
        </dgm:presLayoutVars>
      </dgm:prSet>
      <dgm:spPr/>
    </dgm:pt>
    <dgm:pt modelId="{37FDCAD0-2772-4CDC-9F82-D4B97132BA01}" type="pres">
      <dgm:prSet presAssocID="{83AF0649-6E9A-4E8B-A90C-1B0353D60C01}" presName="cycle" presStyleCnt="0"/>
      <dgm:spPr/>
    </dgm:pt>
    <dgm:pt modelId="{12DE0518-2112-42FE-8438-8A88EDBF6CE8}" type="pres">
      <dgm:prSet presAssocID="{00813822-35C2-4C7A-B6BA-702873728D14}" presName="nodeFirstNode" presStyleLbl="node1" presStyleIdx="0" presStyleCnt="6">
        <dgm:presLayoutVars>
          <dgm:bulletEnabled val="1"/>
        </dgm:presLayoutVars>
      </dgm:prSet>
      <dgm:spPr/>
    </dgm:pt>
    <dgm:pt modelId="{DA3AF30D-A443-44E2-B50C-8B60BDC11C0D}" type="pres">
      <dgm:prSet presAssocID="{BA17E41B-BF62-49AE-8225-B006759E1CC8}" presName="sibTransFirstNode" presStyleLbl="bgShp" presStyleIdx="0" presStyleCnt="1"/>
      <dgm:spPr/>
    </dgm:pt>
    <dgm:pt modelId="{D6D7A448-773F-4E54-9F12-3107826678A4}" type="pres">
      <dgm:prSet presAssocID="{A18A7F35-56C4-47CB-B18F-0F1013BCB69E}" presName="nodeFollowingNodes" presStyleLbl="node1" presStyleIdx="1" presStyleCnt="6">
        <dgm:presLayoutVars>
          <dgm:bulletEnabled val="1"/>
        </dgm:presLayoutVars>
      </dgm:prSet>
      <dgm:spPr/>
    </dgm:pt>
    <dgm:pt modelId="{6DD3440E-9C3F-4B04-AADB-B74D4ECEE14C}" type="pres">
      <dgm:prSet presAssocID="{75050760-8374-47A2-8757-AE8207A007AF}" presName="nodeFollowingNodes" presStyleLbl="node1" presStyleIdx="2" presStyleCnt="6">
        <dgm:presLayoutVars>
          <dgm:bulletEnabled val="1"/>
        </dgm:presLayoutVars>
      </dgm:prSet>
      <dgm:spPr/>
    </dgm:pt>
    <dgm:pt modelId="{F5585E2D-7AFB-4E92-8585-BAAE54C53B45}" type="pres">
      <dgm:prSet presAssocID="{2FA9A1B2-A69B-4FD0-8447-EBC391061620}" presName="nodeFollowingNodes" presStyleLbl="node1" presStyleIdx="3" presStyleCnt="6">
        <dgm:presLayoutVars>
          <dgm:bulletEnabled val="1"/>
        </dgm:presLayoutVars>
      </dgm:prSet>
      <dgm:spPr/>
    </dgm:pt>
    <dgm:pt modelId="{56F7DF4B-00C9-46A4-8BF8-8B7D4DCB9A34}" type="pres">
      <dgm:prSet presAssocID="{1FDC62C3-383A-44FB-955E-A3778F68B290}" presName="nodeFollowingNodes" presStyleLbl="node1" presStyleIdx="4" presStyleCnt="6">
        <dgm:presLayoutVars>
          <dgm:bulletEnabled val="1"/>
        </dgm:presLayoutVars>
      </dgm:prSet>
      <dgm:spPr/>
    </dgm:pt>
    <dgm:pt modelId="{AD26C8D3-AC3A-4923-AC1F-EE8D2FC213F7}" type="pres">
      <dgm:prSet presAssocID="{96F99E0F-F0C4-4AEF-A45A-5283D09524F0}" presName="nodeFollowingNodes" presStyleLbl="node1" presStyleIdx="5" presStyleCnt="6">
        <dgm:presLayoutVars>
          <dgm:bulletEnabled val="1"/>
        </dgm:presLayoutVars>
      </dgm:prSet>
      <dgm:spPr/>
    </dgm:pt>
  </dgm:ptLst>
  <dgm:cxnLst>
    <dgm:cxn modelId="{B9DF0B01-052D-4A40-9700-B31CCB3A5713}" type="presOf" srcId="{83AF0649-6E9A-4E8B-A90C-1B0353D60C01}" destId="{78F40D76-52C9-4F84-905B-E3D0FBD5839B}" srcOrd="0" destOrd="0" presId="urn:microsoft.com/office/officeart/2005/8/layout/cycle3"/>
    <dgm:cxn modelId="{2C602604-B9BC-40F4-93A4-136D62B3A491}" srcId="{83AF0649-6E9A-4E8B-A90C-1B0353D60C01}" destId="{1FDC62C3-383A-44FB-955E-A3778F68B290}" srcOrd="4" destOrd="0" parTransId="{501F0D7F-57E7-49AE-87EA-5DA8B7D581A2}" sibTransId="{1A302BCE-28DC-4B26-B427-951D967ACAAC}"/>
    <dgm:cxn modelId="{C6D9F317-13AC-4E24-B110-6A55CE1CF344}" type="presOf" srcId="{00813822-35C2-4C7A-B6BA-702873728D14}" destId="{12DE0518-2112-42FE-8438-8A88EDBF6CE8}" srcOrd="0" destOrd="0" presId="urn:microsoft.com/office/officeart/2005/8/layout/cycle3"/>
    <dgm:cxn modelId="{E8323A1D-CFDB-4C95-854F-D2BB393B4F77}" type="presOf" srcId="{2FA9A1B2-A69B-4FD0-8447-EBC391061620}" destId="{F5585E2D-7AFB-4E92-8585-BAAE54C53B45}" srcOrd="0" destOrd="0" presId="urn:microsoft.com/office/officeart/2005/8/layout/cycle3"/>
    <dgm:cxn modelId="{91CD751E-509A-4ECE-B58D-6BDE7854192A}" type="presOf" srcId="{75050760-8374-47A2-8757-AE8207A007AF}" destId="{6DD3440E-9C3F-4B04-AADB-B74D4ECEE14C}" srcOrd="0" destOrd="0" presId="urn:microsoft.com/office/officeart/2005/8/layout/cycle3"/>
    <dgm:cxn modelId="{390EBF22-625D-49D1-B175-6560663823A9}" type="presOf" srcId="{1FDC62C3-383A-44FB-955E-A3778F68B290}" destId="{56F7DF4B-00C9-46A4-8BF8-8B7D4DCB9A34}" srcOrd="0" destOrd="0" presId="urn:microsoft.com/office/officeart/2005/8/layout/cycle3"/>
    <dgm:cxn modelId="{F9EA255B-B981-4627-BEF0-C3A8B3D692D6}" type="presOf" srcId="{BA17E41B-BF62-49AE-8225-B006759E1CC8}" destId="{DA3AF30D-A443-44E2-B50C-8B60BDC11C0D}" srcOrd="0" destOrd="0" presId="urn:microsoft.com/office/officeart/2005/8/layout/cycle3"/>
    <dgm:cxn modelId="{3C5D1B41-4935-437E-B09F-8695C01AE231}" type="presOf" srcId="{96F99E0F-F0C4-4AEF-A45A-5283D09524F0}" destId="{AD26C8D3-AC3A-4923-AC1F-EE8D2FC213F7}" srcOrd="0" destOrd="0" presId="urn:microsoft.com/office/officeart/2005/8/layout/cycle3"/>
    <dgm:cxn modelId="{FA61916B-776C-4EDC-B830-24D8096EF218}" srcId="{83AF0649-6E9A-4E8B-A90C-1B0353D60C01}" destId="{96F99E0F-F0C4-4AEF-A45A-5283D09524F0}" srcOrd="5" destOrd="0" parTransId="{552DBDD4-DDA7-4EA8-8BBD-CD4EB875E521}" sibTransId="{07BD2BAC-07E1-4C98-A997-4D84BBD0BA6C}"/>
    <dgm:cxn modelId="{12F4505A-18C1-451C-98B5-0FB26C30DED7}" type="presOf" srcId="{A18A7F35-56C4-47CB-B18F-0F1013BCB69E}" destId="{D6D7A448-773F-4E54-9F12-3107826678A4}" srcOrd="0" destOrd="0" presId="urn:microsoft.com/office/officeart/2005/8/layout/cycle3"/>
    <dgm:cxn modelId="{2EF49D7E-23D2-48B5-9FB1-64A8B39D8BCB}" srcId="{83AF0649-6E9A-4E8B-A90C-1B0353D60C01}" destId="{A18A7F35-56C4-47CB-B18F-0F1013BCB69E}" srcOrd="1" destOrd="0" parTransId="{86E2112E-E8A6-4C8F-8468-4C4B811F3817}" sibTransId="{E9A606AD-B2FB-4401-B248-FE66B3C71087}"/>
    <dgm:cxn modelId="{7033D58F-A8D9-4B44-AB2D-FA5861774584}" srcId="{83AF0649-6E9A-4E8B-A90C-1B0353D60C01}" destId="{2FA9A1B2-A69B-4FD0-8447-EBC391061620}" srcOrd="3" destOrd="0" parTransId="{D0582942-2B42-45B2-9985-4992C8D76B95}" sibTransId="{B3D1821F-DD83-4F53-BA7A-4743BB33E354}"/>
    <dgm:cxn modelId="{17D097A2-12D9-4556-812F-DE7CB0F425C3}" srcId="{83AF0649-6E9A-4E8B-A90C-1B0353D60C01}" destId="{75050760-8374-47A2-8757-AE8207A007AF}" srcOrd="2" destOrd="0" parTransId="{0E6EF971-0CE3-411C-8B9C-5218E6436C8D}" sibTransId="{8B42DBF0-122E-497F-8ACB-93CD5AAB2524}"/>
    <dgm:cxn modelId="{934187C9-C30E-43DA-B741-415130397863}" srcId="{83AF0649-6E9A-4E8B-A90C-1B0353D60C01}" destId="{00813822-35C2-4C7A-B6BA-702873728D14}" srcOrd="0" destOrd="0" parTransId="{65E942C2-4BC9-4D79-A1E5-ED080F33A97B}" sibTransId="{BA17E41B-BF62-49AE-8225-B006759E1CC8}"/>
    <dgm:cxn modelId="{CAEB1DD8-31B7-4264-BF57-7B6E5D0EC298}" type="presParOf" srcId="{78F40D76-52C9-4F84-905B-E3D0FBD5839B}" destId="{37FDCAD0-2772-4CDC-9F82-D4B97132BA01}" srcOrd="0" destOrd="0" presId="urn:microsoft.com/office/officeart/2005/8/layout/cycle3"/>
    <dgm:cxn modelId="{DDB52B84-B05C-4540-A65A-2F93EAFC1FBE}" type="presParOf" srcId="{37FDCAD0-2772-4CDC-9F82-D4B97132BA01}" destId="{12DE0518-2112-42FE-8438-8A88EDBF6CE8}" srcOrd="0" destOrd="0" presId="urn:microsoft.com/office/officeart/2005/8/layout/cycle3"/>
    <dgm:cxn modelId="{5B7CF62E-FE4A-4441-8970-832DC690F149}" type="presParOf" srcId="{37FDCAD0-2772-4CDC-9F82-D4B97132BA01}" destId="{DA3AF30D-A443-44E2-B50C-8B60BDC11C0D}" srcOrd="1" destOrd="0" presId="urn:microsoft.com/office/officeart/2005/8/layout/cycle3"/>
    <dgm:cxn modelId="{2BB1AED4-397D-4356-AF84-F9576CEFE90A}" type="presParOf" srcId="{37FDCAD0-2772-4CDC-9F82-D4B97132BA01}" destId="{D6D7A448-773F-4E54-9F12-3107826678A4}" srcOrd="2" destOrd="0" presId="urn:microsoft.com/office/officeart/2005/8/layout/cycle3"/>
    <dgm:cxn modelId="{87BDD1DF-F133-46BC-B525-659733364C5A}" type="presParOf" srcId="{37FDCAD0-2772-4CDC-9F82-D4B97132BA01}" destId="{6DD3440E-9C3F-4B04-AADB-B74D4ECEE14C}" srcOrd="3" destOrd="0" presId="urn:microsoft.com/office/officeart/2005/8/layout/cycle3"/>
    <dgm:cxn modelId="{5A6C0AE6-BB30-466E-97BA-C56DD5604EAD}" type="presParOf" srcId="{37FDCAD0-2772-4CDC-9F82-D4B97132BA01}" destId="{F5585E2D-7AFB-4E92-8585-BAAE54C53B45}" srcOrd="4" destOrd="0" presId="urn:microsoft.com/office/officeart/2005/8/layout/cycle3"/>
    <dgm:cxn modelId="{EBA71E0C-7BEE-48E3-B2EB-7ED69C97E433}" type="presParOf" srcId="{37FDCAD0-2772-4CDC-9F82-D4B97132BA01}" destId="{56F7DF4B-00C9-46A4-8BF8-8B7D4DCB9A34}" srcOrd="5" destOrd="0" presId="urn:microsoft.com/office/officeart/2005/8/layout/cycle3"/>
    <dgm:cxn modelId="{03C60429-63B6-48D5-AE2C-3816C92176B2}" type="presParOf" srcId="{37FDCAD0-2772-4CDC-9F82-D4B97132BA01}" destId="{AD26C8D3-AC3A-4923-AC1F-EE8D2FC213F7}"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9DD8B8-A1EA-40A2-84B6-7DA13BC4CD14}" type="doc">
      <dgm:prSet loTypeId="urn:microsoft.com/office/officeart/2005/8/layout/StepDownProcess" loCatId="process" qsTypeId="urn:microsoft.com/office/officeart/2005/8/quickstyle/3d4" qsCatId="3D" csTypeId="urn:microsoft.com/office/officeart/2005/8/colors/accent1_2" csCatId="accent1" phldr="1"/>
      <dgm:spPr/>
      <dgm:t>
        <a:bodyPr/>
        <a:lstStyle/>
        <a:p>
          <a:endParaRPr lang="uk-UA"/>
        </a:p>
      </dgm:t>
    </dgm:pt>
    <dgm:pt modelId="{751BC922-955D-4039-B1AE-8EE1B651E4C3}">
      <dgm:prSet phldrT="[Текст]"/>
      <dgm:spPr/>
      <dgm:t>
        <a:bodyPr/>
        <a:lstStyle/>
        <a:p>
          <a:r>
            <a:rPr lang="ru-RU" dirty="0" err="1">
              <a:solidFill>
                <a:schemeClr val="tx1"/>
              </a:solidFill>
            </a:rPr>
            <a:t>працюють</a:t>
          </a:r>
          <a:r>
            <a:rPr lang="ru-RU" dirty="0">
              <a:solidFill>
                <a:schemeClr val="tx1"/>
              </a:solidFill>
            </a:rPr>
            <a:t> </a:t>
          </a:r>
          <a:r>
            <a:rPr lang="ru-RU" dirty="0" err="1">
              <a:solidFill>
                <a:schemeClr val="tx1"/>
              </a:solidFill>
            </a:rPr>
            <a:t>із</a:t>
          </a:r>
          <a:r>
            <a:rPr lang="ru-RU" dirty="0">
              <a:solidFill>
                <a:schemeClr val="tx1"/>
              </a:solidFill>
            </a:rPr>
            <a:t> </a:t>
          </a:r>
          <a:r>
            <a:rPr lang="ru-RU" dirty="0" err="1">
              <a:solidFill>
                <a:schemeClr val="tx1"/>
              </a:solidFill>
            </a:rPr>
            <a:t>майбутнім</a:t>
          </a:r>
          <a:r>
            <a:rPr lang="ru-RU" dirty="0">
              <a:solidFill>
                <a:schemeClr val="tx1"/>
              </a:solidFill>
            </a:rPr>
            <a:t> та </a:t>
          </a:r>
          <a:r>
            <a:rPr lang="ru-RU" dirty="0" err="1">
              <a:solidFill>
                <a:schemeClr val="tx1"/>
              </a:solidFill>
            </a:rPr>
            <a:t>бажаним</a:t>
          </a:r>
          <a:r>
            <a:rPr lang="ru-RU" dirty="0">
              <a:solidFill>
                <a:schemeClr val="tx1"/>
              </a:solidFill>
            </a:rPr>
            <a:t> </a:t>
          </a:r>
          <a:endParaRPr lang="uk-UA" dirty="0">
            <a:solidFill>
              <a:schemeClr val="tx1"/>
            </a:solidFill>
          </a:endParaRPr>
        </a:p>
      </dgm:t>
    </dgm:pt>
    <dgm:pt modelId="{615DD95C-F695-4ADA-BBFC-50039CBF7B20}" type="parTrans" cxnId="{EDF57C8B-6C9B-4AB4-844E-C29711CD5711}">
      <dgm:prSet/>
      <dgm:spPr/>
      <dgm:t>
        <a:bodyPr/>
        <a:lstStyle/>
        <a:p>
          <a:endParaRPr lang="uk-UA"/>
        </a:p>
      </dgm:t>
    </dgm:pt>
    <dgm:pt modelId="{88032D23-F180-4176-8690-276B29BC5FB2}" type="sibTrans" cxnId="{EDF57C8B-6C9B-4AB4-844E-C29711CD5711}">
      <dgm:prSet/>
      <dgm:spPr/>
      <dgm:t>
        <a:bodyPr/>
        <a:lstStyle/>
        <a:p>
          <a:endParaRPr lang="uk-UA"/>
        </a:p>
      </dgm:t>
    </dgm:pt>
    <dgm:pt modelId="{974F6D3D-8488-4BA9-B1DE-9EF79575927F}">
      <dgm:prSet phldrT="[Текст]"/>
      <dgm:spPr/>
      <dgm:t>
        <a:bodyPr/>
        <a:lstStyle/>
        <a:p>
          <a:r>
            <a:rPr lang="uk-UA" dirty="0">
              <a:solidFill>
                <a:schemeClr val="tx1"/>
              </a:solidFill>
            </a:rPr>
            <a:t>Трансформують інформаційний світ</a:t>
          </a:r>
        </a:p>
      </dgm:t>
    </dgm:pt>
    <dgm:pt modelId="{5B8C6913-FC53-42A0-829C-0B9D7C3C3CC8}" type="parTrans" cxnId="{EBC669F1-3E68-4B97-870E-40C2AB242203}">
      <dgm:prSet/>
      <dgm:spPr/>
      <dgm:t>
        <a:bodyPr/>
        <a:lstStyle/>
        <a:p>
          <a:endParaRPr lang="uk-UA"/>
        </a:p>
      </dgm:t>
    </dgm:pt>
    <dgm:pt modelId="{8B4E8870-A24A-43F1-A056-0484A3B915B8}" type="sibTrans" cxnId="{EBC669F1-3E68-4B97-870E-40C2AB242203}">
      <dgm:prSet/>
      <dgm:spPr/>
      <dgm:t>
        <a:bodyPr/>
        <a:lstStyle/>
        <a:p>
          <a:endParaRPr lang="uk-UA"/>
        </a:p>
      </dgm:t>
    </dgm:pt>
    <dgm:pt modelId="{C7685977-1C71-4A8B-93FC-70303878D43C}">
      <dgm:prSet phldrT="[Текст]"/>
      <dgm:spPr/>
      <dgm:t>
        <a:bodyPr/>
        <a:lstStyle/>
        <a:p>
          <a:r>
            <a:rPr lang="uk-UA" dirty="0">
              <a:solidFill>
                <a:schemeClr val="tx1"/>
              </a:solidFill>
            </a:rPr>
            <a:t>враховують  позицію опонента</a:t>
          </a:r>
        </a:p>
      </dgm:t>
    </dgm:pt>
    <dgm:pt modelId="{E8A1A087-EAF9-4D2D-87E4-B50B758662F9}" type="parTrans" cxnId="{17ABE750-0F07-4124-A025-8574DECB51DB}">
      <dgm:prSet/>
      <dgm:spPr/>
      <dgm:t>
        <a:bodyPr/>
        <a:lstStyle/>
        <a:p>
          <a:endParaRPr lang="uk-UA"/>
        </a:p>
      </dgm:t>
    </dgm:pt>
    <dgm:pt modelId="{388FE34F-BC77-4E9F-8C23-D6EA1EB58E56}" type="sibTrans" cxnId="{17ABE750-0F07-4124-A025-8574DECB51DB}">
      <dgm:prSet/>
      <dgm:spPr/>
      <dgm:t>
        <a:bodyPr/>
        <a:lstStyle/>
        <a:p>
          <a:endParaRPr lang="uk-UA"/>
        </a:p>
      </dgm:t>
    </dgm:pt>
    <dgm:pt modelId="{87E63CD2-BA8B-4965-AE8B-1AC340A94E5D}">
      <dgm:prSet phldrT="[Текст]"/>
      <dgm:spPr/>
      <dgm:t>
        <a:bodyPr/>
        <a:lstStyle/>
        <a:p>
          <a:r>
            <a:rPr lang="ru-RU" dirty="0" err="1">
              <a:solidFill>
                <a:schemeClr val="tx1"/>
              </a:solidFill>
            </a:rPr>
            <a:t>скеровані</a:t>
          </a:r>
          <a:r>
            <a:rPr lang="ru-RU" dirty="0">
              <a:solidFill>
                <a:schemeClr val="tx1"/>
              </a:solidFill>
            </a:rPr>
            <a:t> на </a:t>
          </a:r>
          <a:r>
            <a:rPr lang="ru-RU" dirty="0" err="1">
              <a:solidFill>
                <a:schemeClr val="tx1"/>
              </a:solidFill>
            </a:rPr>
            <a:t>вузькі</a:t>
          </a:r>
          <a:r>
            <a:rPr lang="ru-RU" dirty="0">
              <a:solidFill>
                <a:schemeClr val="tx1"/>
              </a:solidFill>
            </a:rPr>
            <a:t> </a:t>
          </a:r>
          <a:r>
            <a:rPr lang="ru-RU" dirty="0" err="1">
              <a:solidFill>
                <a:schemeClr val="tx1"/>
              </a:solidFill>
            </a:rPr>
            <a:t>цільові</a:t>
          </a:r>
          <a:r>
            <a:rPr lang="ru-RU" dirty="0">
              <a:solidFill>
                <a:schemeClr val="tx1"/>
              </a:solidFill>
            </a:rPr>
            <a:t> </a:t>
          </a:r>
          <a:r>
            <a:rPr lang="ru-RU" dirty="0" err="1">
              <a:solidFill>
                <a:schemeClr val="tx1"/>
              </a:solidFill>
            </a:rPr>
            <a:t>групи</a:t>
          </a:r>
          <a:r>
            <a:rPr lang="ru-RU" dirty="0">
              <a:solidFill>
                <a:schemeClr val="tx1"/>
              </a:solidFill>
            </a:rPr>
            <a:t> </a:t>
          </a:r>
          <a:endParaRPr lang="uk-UA" dirty="0">
            <a:solidFill>
              <a:schemeClr val="tx1"/>
            </a:solidFill>
          </a:endParaRPr>
        </a:p>
      </dgm:t>
    </dgm:pt>
    <dgm:pt modelId="{E56D4C62-054E-4D7F-BF85-1D4B90397F98}" type="parTrans" cxnId="{B00B93D9-50C6-471B-A1D9-C5293E111EA8}">
      <dgm:prSet/>
      <dgm:spPr/>
      <dgm:t>
        <a:bodyPr/>
        <a:lstStyle/>
        <a:p>
          <a:endParaRPr lang="uk-UA"/>
        </a:p>
      </dgm:t>
    </dgm:pt>
    <dgm:pt modelId="{C902A3C0-D713-4247-A6DC-D426D6CCD0FA}" type="sibTrans" cxnId="{B00B93D9-50C6-471B-A1D9-C5293E111EA8}">
      <dgm:prSet/>
      <dgm:spPr/>
      <dgm:t>
        <a:bodyPr/>
        <a:lstStyle/>
        <a:p>
          <a:endParaRPr lang="uk-UA"/>
        </a:p>
      </dgm:t>
    </dgm:pt>
    <dgm:pt modelId="{223D974F-6D62-43CC-BB4B-E00669FF29E0}">
      <dgm:prSet/>
      <dgm:spPr/>
      <dgm:t>
        <a:bodyPr/>
        <a:lstStyle/>
        <a:p>
          <a:r>
            <a:rPr lang="ru-RU" dirty="0" err="1">
              <a:solidFill>
                <a:schemeClr val="tx1"/>
              </a:solidFill>
            </a:rPr>
            <a:t>спрямовані</a:t>
          </a:r>
          <a:r>
            <a:rPr lang="ru-RU" dirty="0">
              <a:solidFill>
                <a:schemeClr val="tx1"/>
              </a:solidFill>
            </a:rPr>
            <a:t> на </a:t>
          </a:r>
          <a:r>
            <a:rPr lang="ru-RU" dirty="0" err="1">
              <a:solidFill>
                <a:schemeClr val="tx1"/>
              </a:solidFill>
            </a:rPr>
            <a:t>здійснення</a:t>
          </a:r>
          <a:r>
            <a:rPr lang="ru-RU" dirty="0">
              <a:solidFill>
                <a:schemeClr val="tx1"/>
              </a:solidFill>
            </a:rPr>
            <a:t> </a:t>
          </a:r>
          <a:r>
            <a:rPr lang="ru-RU" dirty="0" err="1">
              <a:solidFill>
                <a:schemeClr val="tx1"/>
              </a:solidFill>
            </a:rPr>
            <a:t>змін</a:t>
          </a:r>
          <a:r>
            <a:rPr lang="ru-RU" dirty="0">
              <a:solidFill>
                <a:schemeClr val="tx1"/>
              </a:solidFill>
            </a:rPr>
            <a:t> в </a:t>
          </a:r>
          <a:r>
            <a:rPr lang="ru-RU" dirty="0" err="1">
              <a:solidFill>
                <a:schemeClr val="tx1"/>
              </a:solidFill>
            </a:rPr>
            <a:t>інших</a:t>
          </a:r>
          <a:r>
            <a:rPr lang="ru-RU" dirty="0">
              <a:solidFill>
                <a:schemeClr val="tx1"/>
              </a:solidFill>
            </a:rPr>
            <a:t> просторах</a:t>
          </a:r>
          <a:endParaRPr lang="uk-UA" dirty="0">
            <a:solidFill>
              <a:schemeClr val="tx1"/>
            </a:solidFill>
          </a:endParaRPr>
        </a:p>
      </dgm:t>
    </dgm:pt>
    <dgm:pt modelId="{11B6230A-C09F-4433-A5A2-742B943DAFD3}" type="parTrans" cxnId="{D67A34A4-4B43-45BF-BC31-2031E2748E98}">
      <dgm:prSet/>
      <dgm:spPr/>
      <dgm:t>
        <a:bodyPr/>
        <a:lstStyle/>
        <a:p>
          <a:endParaRPr lang="uk-UA"/>
        </a:p>
      </dgm:t>
    </dgm:pt>
    <dgm:pt modelId="{5D45AF8C-6371-4507-8F86-6CF4BC45FFC4}" type="sibTrans" cxnId="{D67A34A4-4B43-45BF-BC31-2031E2748E98}">
      <dgm:prSet/>
      <dgm:spPr/>
      <dgm:t>
        <a:bodyPr/>
        <a:lstStyle/>
        <a:p>
          <a:endParaRPr lang="uk-UA"/>
        </a:p>
      </dgm:t>
    </dgm:pt>
    <dgm:pt modelId="{E65E0267-9328-4971-800E-8E5F65368B56}">
      <dgm:prSet phldrT="[Текст]"/>
      <dgm:spPr/>
      <dgm:t>
        <a:bodyPr/>
        <a:lstStyle/>
        <a:p>
          <a:endParaRPr lang="uk-UA" dirty="0"/>
        </a:p>
      </dgm:t>
    </dgm:pt>
    <dgm:pt modelId="{1597F80A-8801-47FF-8BB6-B5841DC6AD3C}" type="parTrans" cxnId="{2A014130-3E42-4F1B-81D9-D407BB3625A2}">
      <dgm:prSet/>
      <dgm:spPr/>
      <dgm:t>
        <a:bodyPr/>
        <a:lstStyle/>
        <a:p>
          <a:endParaRPr lang="uk-UA"/>
        </a:p>
      </dgm:t>
    </dgm:pt>
    <dgm:pt modelId="{2FC3A086-3AAE-4EF9-AF1C-2C3636850CC8}" type="sibTrans" cxnId="{2A014130-3E42-4F1B-81D9-D407BB3625A2}">
      <dgm:prSet/>
      <dgm:spPr/>
      <dgm:t>
        <a:bodyPr/>
        <a:lstStyle/>
        <a:p>
          <a:endParaRPr lang="uk-UA"/>
        </a:p>
      </dgm:t>
    </dgm:pt>
    <dgm:pt modelId="{16A3EF41-7F0D-4A2C-B21C-AAEA2C8DE693}" type="pres">
      <dgm:prSet presAssocID="{1D9DD8B8-A1EA-40A2-84B6-7DA13BC4CD14}" presName="rootnode" presStyleCnt="0">
        <dgm:presLayoutVars>
          <dgm:chMax/>
          <dgm:chPref/>
          <dgm:dir/>
          <dgm:animLvl val="lvl"/>
        </dgm:presLayoutVars>
      </dgm:prSet>
      <dgm:spPr/>
    </dgm:pt>
    <dgm:pt modelId="{05DE1DA8-2D78-47B3-A41B-7D54CE2EB904}" type="pres">
      <dgm:prSet presAssocID="{751BC922-955D-4039-B1AE-8EE1B651E4C3}" presName="composite" presStyleCnt="0"/>
      <dgm:spPr/>
    </dgm:pt>
    <dgm:pt modelId="{32598031-3581-4165-9A8A-DD16CE8CD271}" type="pres">
      <dgm:prSet presAssocID="{751BC922-955D-4039-B1AE-8EE1B651E4C3}" presName="bentUpArrow1" presStyleLbl="alignImgPlace1" presStyleIdx="0" presStyleCnt="4"/>
      <dgm:spPr/>
    </dgm:pt>
    <dgm:pt modelId="{FA8DFCC2-B258-4228-B8F0-A4A93C80128E}" type="pres">
      <dgm:prSet presAssocID="{751BC922-955D-4039-B1AE-8EE1B651E4C3}" presName="ParentText" presStyleLbl="node1" presStyleIdx="0" presStyleCnt="5" custScaleX="154929">
        <dgm:presLayoutVars>
          <dgm:chMax val="1"/>
          <dgm:chPref val="1"/>
          <dgm:bulletEnabled val="1"/>
        </dgm:presLayoutVars>
      </dgm:prSet>
      <dgm:spPr/>
    </dgm:pt>
    <dgm:pt modelId="{231699FA-2E65-49AD-9950-EFF19008B8F4}" type="pres">
      <dgm:prSet presAssocID="{751BC922-955D-4039-B1AE-8EE1B651E4C3}" presName="ChildText" presStyleLbl="revTx" presStyleIdx="0" presStyleCnt="5">
        <dgm:presLayoutVars>
          <dgm:chMax val="0"/>
          <dgm:chPref val="0"/>
          <dgm:bulletEnabled val="1"/>
        </dgm:presLayoutVars>
      </dgm:prSet>
      <dgm:spPr/>
    </dgm:pt>
    <dgm:pt modelId="{CD31A664-2FBF-4067-A417-C6805BE7825B}" type="pres">
      <dgm:prSet presAssocID="{88032D23-F180-4176-8690-276B29BC5FB2}" presName="sibTrans" presStyleCnt="0"/>
      <dgm:spPr/>
    </dgm:pt>
    <dgm:pt modelId="{F0C6A1E4-78AF-49E9-8292-429894E2F1E4}" type="pres">
      <dgm:prSet presAssocID="{974F6D3D-8488-4BA9-B1DE-9EF79575927F}" presName="composite" presStyleCnt="0"/>
      <dgm:spPr/>
    </dgm:pt>
    <dgm:pt modelId="{1B03C33C-5E36-494B-8F21-B37B7DC69E64}" type="pres">
      <dgm:prSet presAssocID="{974F6D3D-8488-4BA9-B1DE-9EF79575927F}" presName="bentUpArrow1" presStyleLbl="alignImgPlace1" presStyleIdx="1" presStyleCnt="4"/>
      <dgm:spPr/>
    </dgm:pt>
    <dgm:pt modelId="{2F4E39DC-8B84-4E02-B4AF-B0ED7279E5D1}" type="pres">
      <dgm:prSet presAssocID="{974F6D3D-8488-4BA9-B1DE-9EF79575927F}" presName="ParentText" presStyleLbl="node1" presStyleIdx="1" presStyleCnt="5" custScaleX="147708">
        <dgm:presLayoutVars>
          <dgm:chMax val="1"/>
          <dgm:chPref val="1"/>
          <dgm:bulletEnabled val="1"/>
        </dgm:presLayoutVars>
      </dgm:prSet>
      <dgm:spPr/>
    </dgm:pt>
    <dgm:pt modelId="{CD81F0ED-7F0B-441C-B52A-DDAB2E2AFA14}" type="pres">
      <dgm:prSet presAssocID="{974F6D3D-8488-4BA9-B1DE-9EF79575927F}" presName="ChildText" presStyleLbl="revTx" presStyleIdx="1" presStyleCnt="5">
        <dgm:presLayoutVars>
          <dgm:chMax val="0"/>
          <dgm:chPref val="0"/>
          <dgm:bulletEnabled val="1"/>
        </dgm:presLayoutVars>
      </dgm:prSet>
      <dgm:spPr/>
    </dgm:pt>
    <dgm:pt modelId="{B34D0E78-5CF0-4B84-85A4-D9B774B1F592}" type="pres">
      <dgm:prSet presAssocID="{8B4E8870-A24A-43F1-A056-0484A3B915B8}" presName="sibTrans" presStyleCnt="0"/>
      <dgm:spPr/>
    </dgm:pt>
    <dgm:pt modelId="{463EEEF4-72B7-4DB4-969A-F9807121D61F}" type="pres">
      <dgm:prSet presAssocID="{223D974F-6D62-43CC-BB4B-E00669FF29E0}" presName="composite" presStyleCnt="0"/>
      <dgm:spPr/>
    </dgm:pt>
    <dgm:pt modelId="{E5C0B5AD-B613-466E-B470-8B4F69BF2178}" type="pres">
      <dgm:prSet presAssocID="{223D974F-6D62-43CC-BB4B-E00669FF29E0}" presName="bentUpArrow1" presStyleLbl="alignImgPlace1" presStyleIdx="2" presStyleCnt="4"/>
      <dgm:spPr/>
    </dgm:pt>
    <dgm:pt modelId="{4D794327-F602-43A7-951F-A64660B51FE3}" type="pres">
      <dgm:prSet presAssocID="{223D974F-6D62-43CC-BB4B-E00669FF29E0}" presName="ParentText" presStyleLbl="node1" presStyleIdx="2" presStyleCnt="5" custScaleX="159542">
        <dgm:presLayoutVars>
          <dgm:chMax val="1"/>
          <dgm:chPref val="1"/>
          <dgm:bulletEnabled val="1"/>
        </dgm:presLayoutVars>
      </dgm:prSet>
      <dgm:spPr/>
    </dgm:pt>
    <dgm:pt modelId="{2E3CF83E-8573-449C-9D80-11140D5405B4}" type="pres">
      <dgm:prSet presAssocID="{223D974F-6D62-43CC-BB4B-E00669FF29E0}" presName="ChildText" presStyleLbl="revTx" presStyleIdx="2" presStyleCnt="5">
        <dgm:presLayoutVars>
          <dgm:chMax val="0"/>
          <dgm:chPref val="0"/>
          <dgm:bulletEnabled val="1"/>
        </dgm:presLayoutVars>
      </dgm:prSet>
      <dgm:spPr/>
    </dgm:pt>
    <dgm:pt modelId="{AB93D762-776B-40F6-836C-B7430019CA4B}" type="pres">
      <dgm:prSet presAssocID="{5D45AF8C-6371-4507-8F86-6CF4BC45FFC4}" presName="sibTrans" presStyleCnt="0"/>
      <dgm:spPr/>
    </dgm:pt>
    <dgm:pt modelId="{DCC04103-108E-4739-90F1-0AF562B22E67}" type="pres">
      <dgm:prSet presAssocID="{C7685977-1C71-4A8B-93FC-70303878D43C}" presName="composite" presStyleCnt="0"/>
      <dgm:spPr/>
    </dgm:pt>
    <dgm:pt modelId="{5C02EF3B-424D-4F13-BB20-CA49B79F11D9}" type="pres">
      <dgm:prSet presAssocID="{C7685977-1C71-4A8B-93FC-70303878D43C}" presName="bentUpArrow1" presStyleLbl="alignImgPlace1" presStyleIdx="3" presStyleCnt="4"/>
      <dgm:spPr/>
    </dgm:pt>
    <dgm:pt modelId="{6017303A-49E7-423B-8E8F-EB9E094A5132}" type="pres">
      <dgm:prSet presAssocID="{C7685977-1C71-4A8B-93FC-70303878D43C}" presName="ParentText" presStyleLbl="node1" presStyleIdx="3" presStyleCnt="5" custScaleX="139990">
        <dgm:presLayoutVars>
          <dgm:chMax val="1"/>
          <dgm:chPref val="1"/>
          <dgm:bulletEnabled val="1"/>
        </dgm:presLayoutVars>
      </dgm:prSet>
      <dgm:spPr/>
    </dgm:pt>
    <dgm:pt modelId="{DBE0D3B7-A126-404C-8717-E9FBC6CFD15C}" type="pres">
      <dgm:prSet presAssocID="{C7685977-1C71-4A8B-93FC-70303878D43C}" presName="ChildText" presStyleLbl="revTx" presStyleIdx="3" presStyleCnt="5">
        <dgm:presLayoutVars>
          <dgm:chMax val="0"/>
          <dgm:chPref val="0"/>
          <dgm:bulletEnabled val="1"/>
        </dgm:presLayoutVars>
      </dgm:prSet>
      <dgm:spPr/>
    </dgm:pt>
    <dgm:pt modelId="{19A3878F-28E5-44D3-8D26-0F14A0A8167A}" type="pres">
      <dgm:prSet presAssocID="{388FE34F-BC77-4E9F-8C23-D6EA1EB58E56}" presName="sibTrans" presStyleCnt="0"/>
      <dgm:spPr/>
    </dgm:pt>
    <dgm:pt modelId="{7A9621E8-F9E0-4DEE-B519-CF2F46EA0469}" type="pres">
      <dgm:prSet presAssocID="{87E63CD2-BA8B-4965-AE8B-1AC340A94E5D}" presName="composite" presStyleCnt="0"/>
      <dgm:spPr/>
    </dgm:pt>
    <dgm:pt modelId="{E1D698D7-2729-4630-8E54-D7D1B0B70AC9}" type="pres">
      <dgm:prSet presAssocID="{87E63CD2-BA8B-4965-AE8B-1AC340A94E5D}" presName="ParentText" presStyleLbl="node1" presStyleIdx="4" presStyleCnt="5" custScaleX="148077">
        <dgm:presLayoutVars>
          <dgm:chMax val="1"/>
          <dgm:chPref val="1"/>
          <dgm:bulletEnabled val="1"/>
        </dgm:presLayoutVars>
      </dgm:prSet>
      <dgm:spPr/>
    </dgm:pt>
    <dgm:pt modelId="{E4188179-DE62-4810-BE9F-B1EFA71EACDF}" type="pres">
      <dgm:prSet presAssocID="{87E63CD2-BA8B-4965-AE8B-1AC340A94E5D}" presName="FinalChildText" presStyleLbl="revTx" presStyleIdx="4" presStyleCnt="5">
        <dgm:presLayoutVars>
          <dgm:chMax val="0"/>
          <dgm:chPref val="0"/>
          <dgm:bulletEnabled val="1"/>
        </dgm:presLayoutVars>
      </dgm:prSet>
      <dgm:spPr/>
    </dgm:pt>
  </dgm:ptLst>
  <dgm:cxnLst>
    <dgm:cxn modelId="{B3F49516-575D-466E-8B3D-FA6B0936B2ED}" type="presOf" srcId="{C7685977-1C71-4A8B-93FC-70303878D43C}" destId="{6017303A-49E7-423B-8E8F-EB9E094A5132}" srcOrd="0" destOrd="0" presId="urn:microsoft.com/office/officeart/2005/8/layout/StepDownProcess"/>
    <dgm:cxn modelId="{2A014130-3E42-4F1B-81D9-D407BB3625A2}" srcId="{87E63CD2-BA8B-4965-AE8B-1AC340A94E5D}" destId="{E65E0267-9328-4971-800E-8E5F65368B56}" srcOrd="0" destOrd="0" parTransId="{1597F80A-8801-47FF-8BB6-B5841DC6AD3C}" sibTransId="{2FC3A086-3AAE-4EF9-AF1C-2C3636850CC8}"/>
    <dgm:cxn modelId="{BEED256F-FDF2-4740-A652-041783BF98D9}" type="presOf" srcId="{751BC922-955D-4039-B1AE-8EE1B651E4C3}" destId="{FA8DFCC2-B258-4228-B8F0-A4A93C80128E}" srcOrd="0" destOrd="0" presId="urn:microsoft.com/office/officeart/2005/8/layout/StepDownProcess"/>
    <dgm:cxn modelId="{17ABE750-0F07-4124-A025-8574DECB51DB}" srcId="{1D9DD8B8-A1EA-40A2-84B6-7DA13BC4CD14}" destId="{C7685977-1C71-4A8B-93FC-70303878D43C}" srcOrd="3" destOrd="0" parTransId="{E8A1A087-EAF9-4D2D-87E4-B50B758662F9}" sibTransId="{388FE34F-BC77-4E9F-8C23-D6EA1EB58E56}"/>
    <dgm:cxn modelId="{91072A58-BD07-49C9-9245-C1238FE05A85}" type="presOf" srcId="{223D974F-6D62-43CC-BB4B-E00669FF29E0}" destId="{4D794327-F602-43A7-951F-A64660B51FE3}" srcOrd="0" destOrd="0" presId="urn:microsoft.com/office/officeart/2005/8/layout/StepDownProcess"/>
    <dgm:cxn modelId="{09BEA27B-630B-42C5-9F45-929B0D306337}" type="presOf" srcId="{87E63CD2-BA8B-4965-AE8B-1AC340A94E5D}" destId="{E1D698D7-2729-4630-8E54-D7D1B0B70AC9}" srcOrd="0" destOrd="0" presId="urn:microsoft.com/office/officeart/2005/8/layout/StepDownProcess"/>
    <dgm:cxn modelId="{EDF57C8B-6C9B-4AB4-844E-C29711CD5711}" srcId="{1D9DD8B8-A1EA-40A2-84B6-7DA13BC4CD14}" destId="{751BC922-955D-4039-B1AE-8EE1B651E4C3}" srcOrd="0" destOrd="0" parTransId="{615DD95C-F695-4ADA-BBFC-50039CBF7B20}" sibTransId="{88032D23-F180-4176-8690-276B29BC5FB2}"/>
    <dgm:cxn modelId="{D67A34A4-4B43-45BF-BC31-2031E2748E98}" srcId="{1D9DD8B8-A1EA-40A2-84B6-7DA13BC4CD14}" destId="{223D974F-6D62-43CC-BB4B-E00669FF29E0}" srcOrd="2" destOrd="0" parTransId="{11B6230A-C09F-4433-A5A2-742B943DAFD3}" sibTransId="{5D45AF8C-6371-4507-8F86-6CF4BC45FFC4}"/>
    <dgm:cxn modelId="{B00B93D9-50C6-471B-A1D9-C5293E111EA8}" srcId="{1D9DD8B8-A1EA-40A2-84B6-7DA13BC4CD14}" destId="{87E63CD2-BA8B-4965-AE8B-1AC340A94E5D}" srcOrd="4" destOrd="0" parTransId="{E56D4C62-054E-4D7F-BF85-1D4B90397F98}" sibTransId="{C902A3C0-D713-4247-A6DC-D426D6CCD0FA}"/>
    <dgm:cxn modelId="{F45849ED-EFFF-4FA1-A557-674E1E47306F}" type="presOf" srcId="{1D9DD8B8-A1EA-40A2-84B6-7DA13BC4CD14}" destId="{16A3EF41-7F0D-4A2C-B21C-AAEA2C8DE693}" srcOrd="0" destOrd="0" presId="urn:microsoft.com/office/officeart/2005/8/layout/StepDownProcess"/>
    <dgm:cxn modelId="{4FED6AEF-0152-4D18-B1F6-D570185C3589}" type="presOf" srcId="{E65E0267-9328-4971-800E-8E5F65368B56}" destId="{E4188179-DE62-4810-BE9F-B1EFA71EACDF}" srcOrd="0" destOrd="0" presId="urn:microsoft.com/office/officeart/2005/8/layout/StepDownProcess"/>
    <dgm:cxn modelId="{EBC669F1-3E68-4B97-870E-40C2AB242203}" srcId="{1D9DD8B8-A1EA-40A2-84B6-7DA13BC4CD14}" destId="{974F6D3D-8488-4BA9-B1DE-9EF79575927F}" srcOrd="1" destOrd="0" parTransId="{5B8C6913-FC53-42A0-829C-0B9D7C3C3CC8}" sibTransId="{8B4E8870-A24A-43F1-A056-0484A3B915B8}"/>
    <dgm:cxn modelId="{DCFA0BF9-1805-4E2C-AD84-D1DEBA5FCA1B}" type="presOf" srcId="{974F6D3D-8488-4BA9-B1DE-9EF79575927F}" destId="{2F4E39DC-8B84-4E02-B4AF-B0ED7279E5D1}" srcOrd="0" destOrd="0" presId="urn:microsoft.com/office/officeart/2005/8/layout/StepDownProcess"/>
    <dgm:cxn modelId="{22D15B20-A6EF-4D9A-B56C-E0D671EBD965}" type="presParOf" srcId="{16A3EF41-7F0D-4A2C-B21C-AAEA2C8DE693}" destId="{05DE1DA8-2D78-47B3-A41B-7D54CE2EB904}" srcOrd="0" destOrd="0" presId="urn:microsoft.com/office/officeart/2005/8/layout/StepDownProcess"/>
    <dgm:cxn modelId="{F86F4219-7019-4EF7-8B07-0EA2F6D991BF}" type="presParOf" srcId="{05DE1DA8-2D78-47B3-A41B-7D54CE2EB904}" destId="{32598031-3581-4165-9A8A-DD16CE8CD271}" srcOrd="0" destOrd="0" presId="urn:microsoft.com/office/officeart/2005/8/layout/StepDownProcess"/>
    <dgm:cxn modelId="{29DB14DC-80E2-47C6-8208-B30797753010}" type="presParOf" srcId="{05DE1DA8-2D78-47B3-A41B-7D54CE2EB904}" destId="{FA8DFCC2-B258-4228-B8F0-A4A93C80128E}" srcOrd="1" destOrd="0" presId="urn:microsoft.com/office/officeart/2005/8/layout/StepDownProcess"/>
    <dgm:cxn modelId="{B907AEA7-0DDE-48D0-91E5-CABFCD1977BA}" type="presParOf" srcId="{05DE1DA8-2D78-47B3-A41B-7D54CE2EB904}" destId="{231699FA-2E65-49AD-9950-EFF19008B8F4}" srcOrd="2" destOrd="0" presId="urn:microsoft.com/office/officeart/2005/8/layout/StepDownProcess"/>
    <dgm:cxn modelId="{F734E517-420C-48F3-A650-B7036A8CCA89}" type="presParOf" srcId="{16A3EF41-7F0D-4A2C-B21C-AAEA2C8DE693}" destId="{CD31A664-2FBF-4067-A417-C6805BE7825B}" srcOrd="1" destOrd="0" presId="urn:microsoft.com/office/officeart/2005/8/layout/StepDownProcess"/>
    <dgm:cxn modelId="{0D5FF818-D509-4887-8751-31C9D96DEA69}" type="presParOf" srcId="{16A3EF41-7F0D-4A2C-B21C-AAEA2C8DE693}" destId="{F0C6A1E4-78AF-49E9-8292-429894E2F1E4}" srcOrd="2" destOrd="0" presId="urn:microsoft.com/office/officeart/2005/8/layout/StepDownProcess"/>
    <dgm:cxn modelId="{223A3A8E-4CF9-47D4-9C1E-29681216D3C9}" type="presParOf" srcId="{F0C6A1E4-78AF-49E9-8292-429894E2F1E4}" destId="{1B03C33C-5E36-494B-8F21-B37B7DC69E64}" srcOrd="0" destOrd="0" presId="urn:microsoft.com/office/officeart/2005/8/layout/StepDownProcess"/>
    <dgm:cxn modelId="{BC29A2F0-2DE8-4D16-9F61-9E890149A561}" type="presParOf" srcId="{F0C6A1E4-78AF-49E9-8292-429894E2F1E4}" destId="{2F4E39DC-8B84-4E02-B4AF-B0ED7279E5D1}" srcOrd="1" destOrd="0" presId="urn:microsoft.com/office/officeart/2005/8/layout/StepDownProcess"/>
    <dgm:cxn modelId="{D0990CD0-369A-409B-9A40-8BA7E48DA6C7}" type="presParOf" srcId="{F0C6A1E4-78AF-49E9-8292-429894E2F1E4}" destId="{CD81F0ED-7F0B-441C-B52A-DDAB2E2AFA14}" srcOrd="2" destOrd="0" presId="urn:microsoft.com/office/officeart/2005/8/layout/StepDownProcess"/>
    <dgm:cxn modelId="{0B2AFFB0-DD7A-40A3-8968-488CE1A6CEDD}" type="presParOf" srcId="{16A3EF41-7F0D-4A2C-B21C-AAEA2C8DE693}" destId="{B34D0E78-5CF0-4B84-85A4-D9B774B1F592}" srcOrd="3" destOrd="0" presId="urn:microsoft.com/office/officeart/2005/8/layout/StepDownProcess"/>
    <dgm:cxn modelId="{521709A0-6D1E-4EA1-92D8-1BC5D81AFC62}" type="presParOf" srcId="{16A3EF41-7F0D-4A2C-B21C-AAEA2C8DE693}" destId="{463EEEF4-72B7-4DB4-969A-F9807121D61F}" srcOrd="4" destOrd="0" presId="urn:microsoft.com/office/officeart/2005/8/layout/StepDownProcess"/>
    <dgm:cxn modelId="{34C51C4D-6E56-4205-9FA9-10FB4B89D898}" type="presParOf" srcId="{463EEEF4-72B7-4DB4-969A-F9807121D61F}" destId="{E5C0B5AD-B613-466E-B470-8B4F69BF2178}" srcOrd="0" destOrd="0" presId="urn:microsoft.com/office/officeart/2005/8/layout/StepDownProcess"/>
    <dgm:cxn modelId="{B6E5C719-880F-4B8F-ABA2-4DCD549AC6B1}" type="presParOf" srcId="{463EEEF4-72B7-4DB4-969A-F9807121D61F}" destId="{4D794327-F602-43A7-951F-A64660B51FE3}" srcOrd="1" destOrd="0" presId="urn:microsoft.com/office/officeart/2005/8/layout/StepDownProcess"/>
    <dgm:cxn modelId="{81E6F58B-80C2-44BC-8C01-9B008AAE6F00}" type="presParOf" srcId="{463EEEF4-72B7-4DB4-969A-F9807121D61F}" destId="{2E3CF83E-8573-449C-9D80-11140D5405B4}" srcOrd="2" destOrd="0" presId="urn:microsoft.com/office/officeart/2005/8/layout/StepDownProcess"/>
    <dgm:cxn modelId="{D36C2EF4-7096-47F0-AE6B-54C9BB5E3813}" type="presParOf" srcId="{16A3EF41-7F0D-4A2C-B21C-AAEA2C8DE693}" destId="{AB93D762-776B-40F6-836C-B7430019CA4B}" srcOrd="5" destOrd="0" presId="urn:microsoft.com/office/officeart/2005/8/layout/StepDownProcess"/>
    <dgm:cxn modelId="{627289D0-7F46-4194-A978-A60AB3781B5D}" type="presParOf" srcId="{16A3EF41-7F0D-4A2C-B21C-AAEA2C8DE693}" destId="{DCC04103-108E-4739-90F1-0AF562B22E67}" srcOrd="6" destOrd="0" presId="urn:microsoft.com/office/officeart/2005/8/layout/StepDownProcess"/>
    <dgm:cxn modelId="{204C5225-682A-4506-8F41-8DF51690BBD9}" type="presParOf" srcId="{DCC04103-108E-4739-90F1-0AF562B22E67}" destId="{5C02EF3B-424D-4F13-BB20-CA49B79F11D9}" srcOrd="0" destOrd="0" presId="urn:microsoft.com/office/officeart/2005/8/layout/StepDownProcess"/>
    <dgm:cxn modelId="{4CF85339-7710-49B9-837E-3A5BBCAD84C1}" type="presParOf" srcId="{DCC04103-108E-4739-90F1-0AF562B22E67}" destId="{6017303A-49E7-423B-8E8F-EB9E094A5132}" srcOrd="1" destOrd="0" presId="urn:microsoft.com/office/officeart/2005/8/layout/StepDownProcess"/>
    <dgm:cxn modelId="{7615A3DB-3BB5-4DD2-A3EC-9A1BD727E48C}" type="presParOf" srcId="{DCC04103-108E-4739-90F1-0AF562B22E67}" destId="{DBE0D3B7-A126-404C-8717-E9FBC6CFD15C}" srcOrd="2" destOrd="0" presId="urn:microsoft.com/office/officeart/2005/8/layout/StepDownProcess"/>
    <dgm:cxn modelId="{1A1DD194-5D5B-4A21-9D86-D2C24E23E2E5}" type="presParOf" srcId="{16A3EF41-7F0D-4A2C-B21C-AAEA2C8DE693}" destId="{19A3878F-28E5-44D3-8D26-0F14A0A8167A}" srcOrd="7" destOrd="0" presId="urn:microsoft.com/office/officeart/2005/8/layout/StepDownProcess"/>
    <dgm:cxn modelId="{8C34118C-AC5A-4340-8FD6-201A240228F1}" type="presParOf" srcId="{16A3EF41-7F0D-4A2C-B21C-AAEA2C8DE693}" destId="{7A9621E8-F9E0-4DEE-B519-CF2F46EA0469}" srcOrd="8" destOrd="0" presId="urn:microsoft.com/office/officeart/2005/8/layout/StepDownProcess"/>
    <dgm:cxn modelId="{FEB3B64A-C596-4B1F-B5B8-F23F271E9429}" type="presParOf" srcId="{7A9621E8-F9E0-4DEE-B519-CF2F46EA0469}" destId="{E1D698D7-2729-4630-8E54-D7D1B0B70AC9}" srcOrd="0" destOrd="0" presId="urn:microsoft.com/office/officeart/2005/8/layout/StepDownProcess"/>
    <dgm:cxn modelId="{996F5412-B9CA-437C-8DE7-8C73C4AFE831}" type="presParOf" srcId="{7A9621E8-F9E0-4DEE-B519-CF2F46EA0469}" destId="{E4188179-DE62-4810-BE9F-B1EFA71EACD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F30D-A443-44E2-B50C-8B60BDC11C0D}">
      <dsp:nvSpPr>
        <dsp:cNvPr id="0" name=""/>
        <dsp:cNvSpPr/>
      </dsp:nvSpPr>
      <dsp:spPr>
        <a:xfrm>
          <a:off x="1481249" y="-3897"/>
          <a:ext cx="4238301" cy="4238301"/>
        </a:xfrm>
        <a:prstGeom prst="circularArrow">
          <a:avLst>
            <a:gd name="adj1" fmla="val 5274"/>
            <a:gd name="adj2" fmla="val 312630"/>
            <a:gd name="adj3" fmla="val 14242733"/>
            <a:gd name="adj4" fmla="val 17118479"/>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2DE0518-2112-42FE-8438-8A88EDBF6CE8}">
      <dsp:nvSpPr>
        <dsp:cNvPr id="0" name=""/>
        <dsp:cNvSpPr/>
      </dsp:nvSpPr>
      <dsp:spPr>
        <a:xfrm>
          <a:off x="2801385" y="1479"/>
          <a:ext cx="1598029" cy="79901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uk-UA" sz="1900" kern="1200" dirty="0"/>
            <a:t>Аналіз ситуації</a:t>
          </a:r>
        </a:p>
      </dsp:txBody>
      <dsp:txXfrm>
        <a:off x="2840390" y="40484"/>
        <a:ext cx="1520019" cy="721004"/>
      </dsp:txXfrm>
    </dsp:sp>
    <dsp:sp modelId="{D6D7A448-773F-4E54-9F12-3107826678A4}">
      <dsp:nvSpPr>
        <dsp:cNvPr id="0" name=""/>
        <dsp:cNvSpPr/>
      </dsp:nvSpPr>
      <dsp:spPr>
        <a:xfrm>
          <a:off x="4290422" y="861175"/>
          <a:ext cx="1598029" cy="79901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uk-UA" sz="1900" kern="1200" dirty="0"/>
            <a:t>Визначення мети</a:t>
          </a:r>
        </a:p>
      </dsp:txBody>
      <dsp:txXfrm>
        <a:off x="4329427" y="900180"/>
        <a:ext cx="1520019" cy="721004"/>
      </dsp:txXfrm>
    </dsp:sp>
    <dsp:sp modelId="{6DD3440E-9C3F-4B04-AADB-B74D4ECEE14C}">
      <dsp:nvSpPr>
        <dsp:cNvPr id="0" name=""/>
        <dsp:cNvSpPr/>
      </dsp:nvSpPr>
      <dsp:spPr>
        <a:xfrm>
          <a:off x="4290422" y="2580567"/>
          <a:ext cx="1598029" cy="79901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uk-UA" sz="1900" kern="1200" dirty="0"/>
            <a:t>Цільові групи</a:t>
          </a:r>
        </a:p>
      </dsp:txBody>
      <dsp:txXfrm>
        <a:off x="4329427" y="2619572"/>
        <a:ext cx="1520019" cy="721004"/>
      </dsp:txXfrm>
    </dsp:sp>
    <dsp:sp modelId="{F5585E2D-7AFB-4E92-8585-BAAE54C53B45}">
      <dsp:nvSpPr>
        <dsp:cNvPr id="0" name=""/>
        <dsp:cNvSpPr/>
      </dsp:nvSpPr>
      <dsp:spPr>
        <a:xfrm>
          <a:off x="2801385" y="3440263"/>
          <a:ext cx="1598029" cy="79901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uk-UA" sz="1900" kern="1200" dirty="0"/>
            <a:t>Стратегії</a:t>
          </a:r>
        </a:p>
      </dsp:txBody>
      <dsp:txXfrm>
        <a:off x="2840390" y="3479268"/>
        <a:ext cx="1520019" cy="721004"/>
      </dsp:txXfrm>
    </dsp:sp>
    <dsp:sp modelId="{56F7DF4B-00C9-46A4-8BF8-8B7D4DCB9A34}">
      <dsp:nvSpPr>
        <dsp:cNvPr id="0" name=""/>
        <dsp:cNvSpPr/>
      </dsp:nvSpPr>
      <dsp:spPr>
        <a:xfrm>
          <a:off x="1312348" y="2580567"/>
          <a:ext cx="1598029" cy="79901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uk-UA" sz="1900" kern="1200" dirty="0"/>
            <a:t>Методи </a:t>
          </a:r>
        </a:p>
      </dsp:txBody>
      <dsp:txXfrm>
        <a:off x="1351353" y="2619572"/>
        <a:ext cx="1520019" cy="721004"/>
      </dsp:txXfrm>
    </dsp:sp>
    <dsp:sp modelId="{AD26C8D3-AC3A-4923-AC1F-EE8D2FC213F7}">
      <dsp:nvSpPr>
        <dsp:cNvPr id="0" name=""/>
        <dsp:cNvSpPr/>
      </dsp:nvSpPr>
      <dsp:spPr>
        <a:xfrm>
          <a:off x="1312348" y="861175"/>
          <a:ext cx="1598029" cy="79901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uk-UA" sz="1900" kern="1200" dirty="0"/>
            <a:t>Канали </a:t>
          </a:r>
        </a:p>
      </dsp:txBody>
      <dsp:txXfrm>
        <a:off x="1351353" y="900180"/>
        <a:ext cx="1520019" cy="721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98031-3581-4165-9A8A-DD16CE8CD271}">
      <dsp:nvSpPr>
        <dsp:cNvPr id="0" name=""/>
        <dsp:cNvSpPr/>
      </dsp:nvSpPr>
      <dsp:spPr>
        <a:xfrm rot="5400000">
          <a:off x="2678378" y="830627"/>
          <a:ext cx="722882" cy="82297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A8DFCC2-B258-4228-B8F0-A4A93C80128E}">
      <dsp:nvSpPr>
        <dsp:cNvPr id="0" name=""/>
        <dsp:cNvSpPr/>
      </dsp:nvSpPr>
      <dsp:spPr>
        <a:xfrm>
          <a:off x="2152640" y="29297"/>
          <a:ext cx="1885344" cy="851796"/>
        </a:xfrm>
        <a:prstGeom prst="roundRect">
          <a:avLst>
            <a:gd name="adj" fmla="val 166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err="1">
              <a:solidFill>
                <a:schemeClr val="tx1"/>
              </a:solidFill>
            </a:rPr>
            <a:t>працюють</a:t>
          </a:r>
          <a:r>
            <a:rPr lang="ru-RU" sz="1600" kern="1200" dirty="0">
              <a:solidFill>
                <a:schemeClr val="tx1"/>
              </a:solidFill>
            </a:rPr>
            <a:t> </a:t>
          </a:r>
          <a:r>
            <a:rPr lang="ru-RU" sz="1600" kern="1200" dirty="0" err="1">
              <a:solidFill>
                <a:schemeClr val="tx1"/>
              </a:solidFill>
            </a:rPr>
            <a:t>із</a:t>
          </a:r>
          <a:r>
            <a:rPr lang="ru-RU" sz="1600" kern="1200" dirty="0">
              <a:solidFill>
                <a:schemeClr val="tx1"/>
              </a:solidFill>
            </a:rPr>
            <a:t> </a:t>
          </a:r>
          <a:r>
            <a:rPr lang="ru-RU" sz="1600" kern="1200" dirty="0" err="1">
              <a:solidFill>
                <a:schemeClr val="tx1"/>
              </a:solidFill>
            </a:rPr>
            <a:t>майбутнім</a:t>
          </a:r>
          <a:r>
            <a:rPr lang="ru-RU" sz="1600" kern="1200" dirty="0">
              <a:solidFill>
                <a:schemeClr val="tx1"/>
              </a:solidFill>
            </a:rPr>
            <a:t> та </a:t>
          </a:r>
          <a:r>
            <a:rPr lang="ru-RU" sz="1600" kern="1200" dirty="0" err="1">
              <a:solidFill>
                <a:schemeClr val="tx1"/>
              </a:solidFill>
            </a:rPr>
            <a:t>бажаним</a:t>
          </a:r>
          <a:r>
            <a:rPr lang="ru-RU" sz="1600" kern="1200" dirty="0">
              <a:solidFill>
                <a:schemeClr val="tx1"/>
              </a:solidFill>
            </a:rPr>
            <a:t> </a:t>
          </a:r>
          <a:endParaRPr lang="uk-UA" sz="1600" kern="1200" dirty="0">
            <a:solidFill>
              <a:schemeClr val="tx1"/>
            </a:solidFill>
          </a:endParaRPr>
        </a:p>
      </dsp:txBody>
      <dsp:txXfrm>
        <a:off x="2194229" y="70886"/>
        <a:ext cx="1802166" cy="768618"/>
      </dsp:txXfrm>
    </dsp:sp>
    <dsp:sp modelId="{231699FA-2E65-49AD-9950-EFF19008B8F4}">
      <dsp:nvSpPr>
        <dsp:cNvPr id="0" name=""/>
        <dsp:cNvSpPr/>
      </dsp:nvSpPr>
      <dsp:spPr>
        <a:xfrm>
          <a:off x="3703766" y="110535"/>
          <a:ext cx="885063" cy="688459"/>
        </a:xfrm>
        <a:prstGeom prst="rect">
          <a:avLst/>
        </a:prstGeom>
        <a:noFill/>
        <a:ln>
          <a:noFill/>
        </a:ln>
        <a:effectLst/>
      </dsp:spPr>
      <dsp:style>
        <a:lnRef idx="0">
          <a:scrgbClr r="0" g="0" b="0"/>
        </a:lnRef>
        <a:fillRef idx="0">
          <a:scrgbClr r="0" g="0" b="0"/>
        </a:fillRef>
        <a:effectRef idx="0">
          <a:scrgbClr r="0" g="0" b="0"/>
        </a:effectRef>
        <a:fontRef idx="minor"/>
      </dsp:style>
    </dsp:sp>
    <dsp:sp modelId="{1B03C33C-5E36-494B-8F21-B37B7DC69E64}">
      <dsp:nvSpPr>
        <dsp:cNvPr id="0" name=""/>
        <dsp:cNvSpPr/>
      </dsp:nvSpPr>
      <dsp:spPr>
        <a:xfrm rot="5400000">
          <a:off x="3803812" y="1787475"/>
          <a:ext cx="722882" cy="82297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F4E39DC-8B84-4E02-B4AF-B0ED7279E5D1}">
      <dsp:nvSpPr>
        <dsp:cNvPr id="0" name=""/>
        <dsp:cNvSpPr/>
      </dsp:nvSpPr>
      <dsp:spPr>
        <a:xfrm>
          <a:off x="3322011" y="986146"/>
          <a:ext cx="1797471" cy="851796"/>
        </a:xfrm>
        <a:prstGeom prst="roundRect">
          <a:avLst>
            <a:gd name="adj" fmla="val 166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Трансформують інформаційний світ</a:t>
          </a:r>
        </a:p>
      </dsp:txBody>
      <dsp:txXfrm>
        <a:off x="3363600" y="1027735"/>
        <a:ext cx="1714293" cy="768618"/>
      </dsp:txXfrm>
    </dsp:sp>
    <dsp:sp modelId="{CD81F0ED-7F0B-441C-B52A-DDAB2E2AFA14}">
      <dsp:nvSpPr>
        <dsp:cNvPr id="0" name=""/>
        <dsp:cNvSpPr/>
      </dsp:nvSpPr>
      <dsp:spPr>
        <a:xfrm>
          <a:off x="4829201" y="1067384"/>
          <a:ext cx="885063" cy="688459"/>
        </a:xfrm>
        <a:prstGeom prst="rect">
          <a:avLst/>
        </a:prstGeom>
        <a:noFill/>
        <a:ln>
          <a:noFill/>
        </a:ln>
        <a:effectLst/>
      </dsp:spPr>
      <dsp:style>
        <a:lnRef idx="0">
          <a:scrgbClr r="0" g="0" b="0"/>
        </a:lnRef>
        <a:fillRef idx="0">
          <a:scrgbClr r="0" g="0" b="0"/>
        </a:fillRef>
        <a:effectRef idx="0">
          <a:scrgbClr r="0" g="0" b="0"/>
        </a:effectRef>
        <a:fontRef idx="minor"/>
      </dsp:style>
    </dsp:sp>
    <dsp:sp modelId="{E5C0B5AD-B613-466E-B470-8B4F69BF2178}">
      <dsp:nvSpPr>
        <dsp:cNvPr id="0" name=""/>
        <dsp:cNvSpPr/>
      </dsp:nvSpPr>
      <dsp:spPr>
        <a:xfrm rot="5400000">
          <a:off x="5045188" y="2744324"/>
          <a:ext cx="722882" cy="82297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D794327-F602-43A7-951F-A64660B51FE3}">
      <dsp:nvSpPr>
        <dsp:cNvPr id="0" name=""/>
        <dsp:cNvSpPr/>
      </dsp:nvSpPr>
      <dsp:spPr>
        <a:xfrm>
          <a:off x="4491382" y="1942994"/>
          <a:ext cx="1941480" cy="851796"/>
        </a:xfrm>
        <a:prstGeom prst="roundRect">
          <a:avLst>
            <a:gd name="adj" fmla="val 166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err="1">
              <a:solidFill>
                <a:schemeClr val="tx1"/>
              </a:solidFill>
            </a:rPr>
            <a:t>спрямовані</a:t>
          </a:r>
          <a:r>
            <a:rPr lang="ru-RU" sz="1600" kern="1200" dirty="0">
              <a:solidFill>
                <a:schemeClr val="tx1"/>
              </a:solidFill>
            </a:rPr>
            <a:t> на </a:t>
          </a:r>
          <a:r>
            <a:rPr lang="ru-RU" sz="1600" kern="1200" dirty="0" err="1">
              <a:solidFill>
                <a:schemeClr val="tx1"/>
              </a:solidFill>
            </a:rPr>
            <a:t>здійснення</a:t>
          </a:r>
          <a:r>
            <a:rPr lang="ru-RU" sz="1600" kern="1200" dirty="0">
              <a:solidFill>
                <a:schemeClr val="tx1"/>
              </a:solidFill>
            </a:rPr>
            <a:t> </a:t>
          </a:r>
          <a:r>
            <a:rPr lang="ru-RU" sz="1600" kern="1200" dirty="0" err="1">
              <a:solidFill>
                <a:schemeClr val="tx1"/>
              </a:solidFill>
            </a:rPr>
            <a:t>змін</a:t>
          </a:r>
          <a:r>
            <a:rPr lang="ru-RU" sz="1600" kern="1200" dirty="0">
              <a:solidFill>
                <a:schemeClr val="tx1"/>
              </a:solidFill>
            </a:rPr>
            <a:t> в </a:t>
          </a:r>
          <a:r>
            <a:rPr lang="ru-RU" sz="1600" kern="1200" dirty="0" err="1">
              <a:solidFill>
                <a:schemeClr val="tx1"/>
              </a:solidFill>
            </a:rPr>
            <a:t>інших</a:t>
          </a:r>
          <a:r>
            <a:rPr lang="ru-RU" sz="1600" kern="1200" dirty="0">
              <a:solidFill>
                <a:schemeClr val="tx1"/>
              </a:solidFill>
            </a:rPr>
            <a:t> просторах</a:t>
          </a:r>
          <a:endParaRPr lang="uk-UA" sz="1600" kern="1200" dirty="0">
            <a:solidFill>
              <a:schemeClr val="tx1"/>
            </a:solidFill>
          </a:endParaRPr>
        </a:p>
      </dsp:txBody>
      <dsp:txXfrm>
        <a:off x="4532971" y="1984583"/>
        <a:ext cx="1858302" cy="768618"/>
      </dsp:txXfrm>
    </dsp:sp>
    <dsp:sp modelId="{2E3CF83E-8573-449C-9D80-11140D5405B4}">
      <dsp:nvSpPr>
        <dsp:cNvPr id="0" name=""/>
        <dsp:cNvSpPr/>
      </dsp:nvSpPr>
      <dsp:spPr>
        <a:xfrm>
          <a:off x="6070577" y="2024232"/>
          <a:ext cx="885063" cy="688459"/>
        </a:xfrm>
        <a:prstGeom prst="rect">
          <a:avLst/>
        </a:prstGeom>
        <a:noFill/>
        <a:ln>
          <a:noFill/>
        </a:ln>
        <a:effectLst/>
      </dsp:spPr>
      <dsp:style>
        <a:lnRef idx="0">
          <a:scrgbClr r="0" g="0" b="0"/>
        </a:lnRef>
        <a:fillRef idx="0">
          <a:scrgbClr r="0" g="0" b="0"/>
        </a:fillRef>
        <a:effectRef idx="0">
          <a:scrgbClr r="0" g="0" b="0"/>
        </a:effectRef>
        <a:fontRef idx="minor"/>
      </dsp:style>
    </dsp:sp>
    <dsp:sp modelId="{5C02EF3B-424D-4F13-BB20-CA49B79F11D9}">
      <dsp:nvSpPr>
        <dsp:cNvPr id="0" name=""/>
        <dsp:cNvSpPr/>
      </dsp:nvSpPr>
      <dsp:spPr>
        <a:xfrm rot="5400000">
          <a:off x="6095594" y="3701173"/>
          <a:ext cx="722882" cy="82297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017303A-49E7-423B-8E8F-EB9E094A5132}">
      <dsp:nvSpPr>
        <dsp:cNvPr id="0" name=""/>
        <dsp:cNvSpPr/>
      </dsp:nvSpPr>
      <dsp:spPr>
        <a:xfrm>
          <a:off x="5660753" y="2899843"/>
          <a:ext cx="1703550" cy="851796"/>
        </a:xfrm>
        <a:prstGeom prst="roundRect">
          <a:avLst>
            <a:gd name="adj" fmla="val 166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solidFill>
                <a:schemeClr val="tx1"/>
              </a:solidFill>
            </a:rPr>
            <a:t>враховують  позицію опонента</a:t>
          </a:r>
        </a:p>
      </dsp:txBody>
      <dsp:txXfrm>
        <a:off x="5702342" y="2941432"/>
        <a:ext cx="1620372" cy="768618"/>
      </dsp:txXfrm>
    </dsp:sp>
    <dsp:sp modelId="{DBE0D3B7-A126-404C-8717-E9FBC6CFD15C}">
      <dsp:nvSpPr>
        <dsp:cNvPr id="0" name=""/>
        <dsp:cNvSpPr/>
      </dsp:nvSpPr>
      <dsp:spPr>
        <a:xfrm>
          <a:off x="7120983" y="2981081"/>
          <a:ext cx="885063" cy="688459"/>
        </a:xfrm>
        <a:prstGeom prst="rect">
          <a:avLst/>
        </a:prstGeom>
        <a:noFill/>
        <a:ln>
          <a:noFill/>
        </a:ln>
        <a:effectLst/>
      </dsp:spPr>
      <dsp:style>
        <a:lnRef idx="0">
          <a:scrgbClr r="0" g="0" b="0"/>
        </a:lnRef>
        <a:fillRef idx="0">
          <a:scrgbClr r="0" g="0" b="0"/>
        </a:fillRef>
        <a:effectRef idx="0">
          <a:scrgbClr r="0" g="0" b="0"/>
        </a:effectRef>
        <a:fontRef idx="minor"/>
      </dsp:style>
    </dsp:sp>
    <dsp:sp modelId="{E1D698D7-2729-4630-8E54-D7D1B0B70AC9}">
      <dsp:nvSpPr>
        <dsp:cNvPr id="0" name=""/>
        <dsp:cNvSpPr/>
      </dsp:nvSpPr>
      <dsp:spPr>
        <a:xfrm>
          <a:off x="6830124" y="3856691"/>
          <a:ext cx="1801961" cy="851796"/>
        </a:xfrm>
        <a:prstGeom prst="roundRect">
          <a:avLst>
            <a:gd name="adj" fmla="val 1667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err="1">
              <a:solidFill>
                <a:schemeClr val="tx1"/>
              </a:solidFill>
            </a:rPr>
            <a:t>скеровані</a:t>
          </a:r>
          <a:r>
            <a:rPr lang="ru-RU" sz="1600" kern="1200" dirty="0">
              <a:solidFill>
                <a:schemeClr val="tx1"/>
              </a:solidFill>
            </a:rPr>
            <a:t> на </a:t>
          </a:r>
          <a:r>
            <a:rPr lang="ru-RU" sz="1600" kern="1200" dirty="0" err="1">
              <a:solidFill>
                <a:schemeClr val="tx1"/>
              </a:solidFill>
            </a:rPr>
            <a:t>вузькі</a:t>
          </a:r>
          <a:r>
            <a:rPr lang="ru-RU" sz="1600" kern="1200" dirty="0">
              <a:solidFill>
                <a:schemeClr val="tx1"/>
              </a:solidFill>
            </a:rPr>
            <a:t> </a:t>
          </a:r>
          <a:r>
            <a:rPr lang="ru-RU" sz="1600" kern="1200" dirty="0" err="1">
              <a:solidFill>
                <a:schemeClr val="tx1"/>
              </a:solidFill>
            </a:rPr>
            <a:t>цільові</a:t>
          </a:r>
          <a:r>
            <a:rPr lang="ru-RU" sz="1600" kern="1200" dirty="0">
              <a:solidFill>
                <a:schemeClr val="tx1"/>
              </a:solidFill>
            </a:rPr>
            <a:t> </a:t>
          </a:r>
          <a:r>
            <a:rPr lang="ru-RU" sz="1600" kern="1200" dirty="0" err="1">
              <a:solidFill>
                <a:schemeClr val="tx1"/>
              </a:solidFill>
            </a:rPr>
            <a:t>групи</a:t>
          </a:r>
          <a:r>
            <a:rPr lang="ru-RU" sz="1600" kern="1200" dirty="0">
              <a:solidFill>
                <a:schemeClr val="tx1"/>
              </a:solidFill>
            </a:rPr>
            <a:t> </a:t>
          </a:r>
          <a:endParaRPr lang="uk-UA" sz="1600" kern="1200" dirty="0">
            <a:solidFill>
              <a:schemeClr val="tx1"/>
            </a:solidFill>
          </a:endParaRPr>
        </a:p>
      </dsp:txBody>
      <dsp:txXfrm>
        <a:off x="6871713" y="3898280"/>
        <a:ext cx="1718783" cy="768618"/>
      </dsp:txXfrm>
    </dsp:sp>
    <dsp:sp modelId="{E4188179-DE62-4810-BE9F-B1EFA71EACDF}">
      <dsp:nvSpPr>
        <dsp:cNvPr id="0" name=""/>
        <dsp:cNvSpPr/>
      </dsp:nvSpPr>
      <dsp:spPr>
        <a:xfrm>
          <a:off x="8339560" y="3937930"/>
          <a:ext cx="885063" cy="688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uk-UA" sz="2800" kern="1200" dirty="0"/>
        </a:p>
      </dsp:txBody>
      <dsp:txXfrm>
        <a:off x="8339560" y="3937930"/>
        <a:ext cx="885063" cy="68845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a:extLst>
              <a:ext uri="{FF2B5EF4-FFF2-40B4-BE49-F238E27FC236}">
                <a16:creationId xmlns:a16="http://schemas.microsoft.com/office/drawing/2014/main" id="{796DF4A1-647D-45ED-4039-DB1F96860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uk-UA" sz="1200"/>
            </a:lvl1pPr>
          </a:lstStyle>
          <a:p>
            <a:pPr rtl="0"/>
            <a:endParaRPr lang="uk-UA"/>
          </a:p>
        </p:txBody>
      </p:sp>
      <p:sp>
        <p:nvSpPr>
          <p:cNvPr id="3" name="Місце для дати 2">
            <a:extLst>
              <a:ext uri="{FF2B5EF4-FFF2-40B4-BE49-F238E27FC236}">
                <a16:creationId xmlns:a16="http://schemas.microsoft.com/office/drawing/2014/main" id="{B45B069F-A8F2-8387-8C92-A2E5464B75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uk-UA" sz="1200"/>
            </a:lvl1pPr>
          </a:lstStyle>
          <a:p>
            <a:pPr rtl="0"/>
            <a:fld id="{7B9A61EB-FF9E-4DFB-84F9-0A80D58A0667}" type="datetimeFigureOut">
              <a:rPr lang="uk-UA" smtClean="0"/>
              <a:t>21.02.2024</a:t>
            </a:fld>
            <a:endParaRPr lang="uk-UA"/>
          </a:p>
        </p:txBody>
      </p:sp>
      <p:sp>
        <p:nvSpPr>
          <p:cNvPr id="4" name="Місце для нижнього колонтитула 3">
            <a:extLst>
              <a:ext uri="{FF2B5EF4-FFF2-40B4-BE49-F238E27FC236}">
                <a16:creationId xmlns:a16="http://schemas.microsoft.com/office/drawing/2014/main" id="{3510553D-995D-EFE2-4EAC-170D76D066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uk-UA" sz="1200"/>
            </a:lvl1pPr>
          </a:lstStyle>
          <a:p>
            <a:pPr rtl="0"/>
            <a:endParaRPr lang="uk-UA"/>
          </a:p>
        </p:txBody>
      </p:sp>
      <p:sp>
        <p:nvSpPr>
          <p:cNvPr id="5" name="Місце для номера слайда 4">
            <a:extLst>
              <a:ext uri="{FF2B5EF4-FFF2-40B4-BE49-F238E27FC236}">
                <a16:creationId xmlns:a16="http://schemas.microsoft.com/office/drawing/2014/main" id="{203C3C56-8BAD-E984-BB24-4EA71CA2EB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uk-UA" sz="1200"/>
            </a:lvl1pPr>
          </a:lstStyle>
          <a:p>
            <a:pPr rtl="0"/>
            <a:fld id="{44AAF311-A558-444C-927C-8328B655F972}" type="slidenum">
              <a:rPr lang="uk-UA" smtClean="0"/>
              <a:t>‹№›</a:t>
            </a:fld>
            <a:endParaRPr lang="uk-UA"/>
          </a:p>
        </p:txBody>
      </p:sp>
    </p:spTree>
    <p:extLst>
      <p:ext uri="{BB962C8B-B14F-4D97-AF65-F5344CB8AC3E}">
        <p14:creationId xmlns:p14="http://schemas.microsoft.com/office/powerpoint/2010/main" val="251321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uk-UA" sz="1200"/>
            </a:lvl1pPr>
          </a:lstStyle>
          <a:p>
            <a:pPr rtl="0"/>
            <a:endParaRPr lang="uk-UA"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uk-UA" sz="1200"/>
            </a:lvl1pPr>
          </a:lstStyle>
          <a:p>
            <a:pPr rtl="0"/>
            <a:fld id="{D5C88E34-8C8C-8747-BADB-40E1ACC00129}" type="datetimeFigureOut">
              <a:rPr lang="uk-UA" smtClean="0"/>
              <a:t>21.02.2024</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uk-UA"/>
            </a:defPPr>
          </a:lstStyle>
          <a:p>
            <a:pPr rtl="0"/>
            <a:endParaRPr lang="uk-UA"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uk-UA"/>
            </a:defPPr>
          </a:lstStyle>
          <a:p>
            <a:pPr lvl="0" rtl="0"/>
            <a:r>
              <a:rPr lang="uk-UA"/>
              <a:t>Зразки заголовків</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uk-UA" sz="1200"/>
            </a:lvl1pPr>
          </a:lstStyle>
          <a:p>
            <a:pPr rtl="0"/>
            <a:endParaRPr lang="uk-UA"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uk-UA" sz="1200"/>
            </a:lvl1pPr>
          </a:lstStyle>
          <a:p>
            <a:pPr rtl="0"/>
            <a:fld id="{821E5FCA-B2DD-C941-A2C1-638939433487}" type="slidenum">
              <a:rPr lang="uk-UA" smtClean="0"/>
              <a:t>‹№›</a:t>
            </a:fld>
            <a:endParaRPr lang="uk-UA" dirty="0"/>
          </a:p>
        </p:txBody>
      </p:sp>
    </p:spTree>
    <p:extLst>
      <p:ext uri="{BB962C8B-B14F-4D97-AF65-F5344CB8AC3E}">
        <p14:creationId xmlns:p14="http://schemas.microsoft.com/office/powerpoint/2010/main" val="3524896418"/>
      </p:ext>
    </p:extLst>
  </p:cSld>
  <p:clrMap bg1="lt1" tx1="dk1" bg2="lt2" tx2="dk2" accent1="accent1" accent2="accent2" accent3="accent3" accent4="accent4" accent5="accent5" accent6="accent6" hlink="hlink" folHlink="folHlink"/>
  <p:notesStyle>
    <a:lvl1pPr marL="0" algn="l" defTabSz="914400" rtl="0" eaLnBrk="1" latinLnBrk="0" hangingPunct="1">
      <a:defRPr lang="uk-UA" sz="1200" kern="1200">
        <a:solidFill>
          <a:schemeClr val="tx1"/>
        </a:solidFill>
        <a:latin typeface="+mn-lt"/>
        <a:ea typeface="+mn-ea"/>
        <a:cs typeface="+mn-cs"/>
      </a:defRPr>
    </a:lvl1pPr>
    <a:lvl2pPr marL="457200" algn="l" defTabSz="914400" rtl="0" eaLnBrk="1" latinLnBrk="0" hangingPunct="1">
      <a:defRPr lang="uk-UA" sz="1200" kern="1200">
        <a:solidFill>
          <a:schemeClr val="tx1"/>
        </a:solidFill>
        <a:latin typeface="+mn-lt"/>
        <a:ea typeface="+mn-ea"/>
        <a:cs typeface="+mn-cs"/>
      </a:defRPr>
    </a:lvl2pPr>
    <a:lvl3pPr marL="914400" algn="l" defTabSz="914400" rtl="0" eaLnBrk="1" latinLnBrk="0" hangingPunct="1">
      <a:defRPr lang="uk-UA" sz="1200" kern="1200">
        <a:solidFill>
          <a:schemeClr val="tx1"/>
        </a:solidFill>
        <a:latin typeface="+mn-lt"/>
        <a:ea typeface="+mn-ea"/>
        <a:cs typeface="+mn-cs"/>
      </a:defRPr>
    </a:lvl3pPr>
    <a:lvl4pPr marL="1371600" algn="l" defTabSz="914400" rtl="0" eaLnBrk="1" latinLnBrk="0" hangingPunct="1">
      <a:defRPr lang="uk-UA" sz="1200" kern="1200">
        <a:solidFill>
          <a:schemeClr val="tx1"/>
        </a:solidFill>
        <a:latin typeface="+mn-lt"/>
        <a:ea typeface="+mn-ea"/>
        <a:cs typeface="+mn-cs"/>
      </a:defRPr>
    </a:lvl4pPr>
    <a:lvl5pPr marL="1828800" algn="l" defTabSz="914400" rtl="0" eaLnBrk="1" latinLnBrk="0" hangingPunct="1">
      <a:defRPr lang="uk-UA" sz="1200" kern="1200">
        <a:solidFill>
          <a:schemeClr val="tx1"/>
        </a:solidFill>
        <a:latin typeface="+mn-lt"/>
        <a:ea typeface="+mn-ea"/>
        <a:cs typeface="+mn-cs"/>
      </a:defRPr>
    </a:lvl5pPr>
    <a:lvl6pPr marL="2286000" algn="l" defTabSz="914400" rtl="0" eaLnBrk="1" latinLnBrk="0" hangingPunct="1">
      <a:defRPr lang="uk-UA" sz="1200" kern="1200">
        <a:solidFill>
          <a:schemeClr val="tx1"/>
        </a:solidFill>
        <a:latin typeface="+mn-lt"/>
        <a:ea typeface="+mn-ea"/>
        <a:cs typeface="+mn-cs"/>
      </a:defRPr>
    </a:lvl6pPr>
    <a:lvl7pPr marL="2743200" algn="l" defTabSz="914400" rtl="0" eaLnBrk="1" latinLnBrk="0" hangingPunct="1">
      <a:defRPr lang="uk-UA" sz="1200" kern="1200">
        <a:solidFill>
          <a:schemeClr val="tx1"/>
        </a:solidFill>
        <a:latin typeface="+mn-lt"/>
        <a:ea typeface="+mn-ea"/>
        <a:cs typeface="+mn-cs"/>
      </a:defRPr>
    </a:lvl7pPr>
    <a:lvl8pPr marL="3200400" algn="l" defTabSz="914400" rtl="0" eaLnBrk="1" latinLnBrk="0" hangingPunct="1">
      <a:defRPr lang="uk-UA" sz="1200" kern="1200">
        <a:solidFill>
          <a:schemeClr val="tx1"/>
        </a:solidFill>
        <a:latin typeface="+mn-lt"/>
        <a:ea typeface="+mn-ea"/>
        <a:cs typeface="+mn-cs"/>
      </a:defRPr>
    </a:lvl8pPr>
    <a:lvl9pPr marL="3657600" algn="l" defTabSz="914400" rtl="0" eaLnBrk="1" latinLnBrk="0" hangingPunct="1">
      <a:defRPr lang="uk-UA"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a:t>
            </a:fld>
            <a:endParaRPr lang="uk-UA" dirty="0"/>
          </a:p>
        </p:txBody>
      </p:sp>
    </p:spTree>
    <p:extLst>
      <p:ext uri="{BB962C8B-B14F-4D97-AF65-F5344CB8AC3E}">
        <p14:creationId xmlns:p14="http://schemas.microsoft.com/office/powerpoint/2010/main" val="2882009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13</a:t>
            </a:fld>
            <a:endParaRPr lang="uk-UA" dirty="0"/>
          </a:p>
        </p:txBody>
      </p:sp>
    </p:spTree>
    <p:extLst>
      <p:ext uri="{BB962C8B-B14F-4D97-AF65-F5344CB8AC3E}">
        <p14:creationId xmlns:p14="http://schemas.microsoft.com/office/powerpoint/2010/main" val="27453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16</a:t>
            </a:fld>
            <a:endParaRPr lang="uk-UA" dirty="0"/>
          </a:p>
        </p:txBody>
      </p:sp>
    </p:spTree>
    <p:extLst>
      <p:ext uri="{BB962C8B-B14F-4D97-AF65-F5344CB8AC3E}">
        <p14:creationId xmlns:p14="http://schemas.microsoft.com/office/powerpoint/2010/main" val="266073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F89FA-4AF1-7143-3267-149AE05268A4}"/>
            </a:ext>
          </a:extLst>
        </p:cNvPr>
        <p:cNvGrpSpPr/>
        <p:nvPr/>
      </p:nvGrpSpPr>
      <p:grpSpPr>
        <a:xfrm>
          <a:off x="0" y="0"/>
          <a:ext cx="0" cy="0"/>
          <a:chOff x="0" y="0"/>
          <a:chExt cx="0" cy="0"/>
        </a:xfrm>
      </p:grpSpPr>
      <p:sp>
        <p:nvSpPr>
          <p:cNvPr id="2" name="Місце для зображення 1">
            <a:extLst>
              <a:ext uri="{FF2B5EF4-FFF2-40B4-BE49-F238E27FC236}">
                <a16:creationId xmlns:a16="http://schemas.microsoft.com/office/drawing/2014/main" id="{556D8C15-04B5-FD1F-E5EA-D24FD6701604}"/>
              </a:ext>
            </a:extLst>
          </p:cNvPr>
          <p:cNvSpPr>
            <a:spLocks noGrp="1" noRot="1" noChangeAspect="1"/>
          </p:cNvSpPr>
          <p:nvPr>
            <p:ph type="sldImg"/>
          </p:nvPr>
        </p:nvSpPr>
        <p:spPr/>
      </p:sp>
      <p:sp>
        <p:nvSpPr>
          <p:cNvPr id="3" name="Місце для нотаток 2">
            <a:extLst>
              <a:ext uri="{FF2B5EF4-FFF2-40B4-BE49-F238E27FC236}">
                <a16:creationId xmlns:a16="http://schemas.microsoft.com/office/drawing/2014/main" id="{33155795-38B5-33FC-0DB8-28E9A9754026}"/>
              </a:ext>
            </a:extLst>
          </p:cNvPr>
          <p:cNvSpPr>
            <a:spLocks noGrp="1"/>
          </p:cNvSpPr>
          <p:nvPr>
            <p:ph type="body" idx="1"/>
          </p:nvPr>
        </p:nvSpPr>
        <p:spPr/>
        <p:txBody>
          <a:bodyPr rtlCol="0"/>
          <a:lstStyle>
            <a:defPPr>
              <a:defRPr lang="uk-UA"/>
            </a:defPPr>
          </a:lstStyle>
          <a:p>
            <a:pPr rtl="0"/>
            <a:endParaRPr lang="uk-UA"/>
          </a:p>
        </p:txBody>
      </p:sp>
      <p:sp>
        <p:nvSpPr>
          <p:cNvPr id="4" name="Місце для номера слайда 3">
            <a:extLst>
              <a:ext uri="{FF2B5EF4-FFF2-40B4-BE49-F238E27FC236}">
                <a16:creationId xmlns:a16="http://schemas.microsoft.com/office/drawing/2014/main" id="{A19D91DA-50BD-6F1A-917D-1755E214DD8F}"/>
              </a:ext>
            </a:extLst>
          </p:cNvPr>
          <p:cNvSpPr>
            <a:spLocks noGrp="1"/>
          </p:cNvSpPr>
          <p:nvPr>
            <p:ph type="sldNum" sz="quarter" idx="5"/>
          </p:nvPr>
        </p:nvSpPr>
        <p:spPr/>
        <p:txBody>
          <a:bodyPr rtlCol="0"/>
          <a:lstStyle>
            <a:defPPr>
              <a:defRPr lang="uk-UA"/>
            </a:defPPr>
          </a:lstStyle>
          <a:p>
            <a:pPr rtl="0"/>
            <a:fld id="{821E5FCA-B2DD-C941-A2C1-638939433487}" type="slidenum">
              <a:rPr lang="uk-UA" smtClean="0"/>
              <a:t>17</a:t>
            </a:fld>
            <a:endParaRPr lang="uk-UA" dirty="0"/>
          </a:p>
        </p:txBody>
      </p:sp>
    </p:spTree>
    <p:extLst>
      <p:ext uri="{BB962C8B-B14F-4D97-AF65-F5344CB8AC3E}">
        <p14:creationId xmlns:p14="http://schemas.microsoft.com/office/powerpoint/2010/main" val="2583182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19</a:t>
            </a:fld>
            <a:endParaRPr lang="uk-UA" dirty="0"/>
          </a:p>
        </p:txBody>
      </p:sp>
    </p:spTree>
    <p:extLst>
      <p:ext uri="{BB962C8B-B14F-4D97-AF65-F5344CB8AC3E}">
        <p14:creationId xmlns:p14="http://schemas.microsoft.com/office/powerpoint/2010/main" val="2884653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20</a:t>
            </a:fld>
            <a:endParaRPr lang="uk-UA" dirty="0"/>
          </a:p>
        </p:txBody>
      </p:sp>
    </p:spTree>
    <p:extLst>
      <p:ext uri="{BB962C8B-B14F-4D97-AF65-F5344CB8AC3E}">
        <p14:creationId xmlns:p14="http://schemas.microsoft.com/office/powerpoint/2010/main" val="130663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2</a:t>
            </a:fld>
            <a:endParaRPr lang="uk-UA" dirty="0"/>
          </a:p>
        </p:txBody>
      </p:sp>
    </p:spTree>
    <p:extLst>
      <p:ext uri="{BB962C8B-B14F-4D97-AF65-F5344CB8AC3E}">
        <p14:creationId xmlns:p14="http://schemas.microsoft.com/office/powerpoint/2010/main" val="171563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3</a:t>
            </a:fld>
            <a:endParaRPr lang="uk-UA" dirty="0"/>
          </a:p>
        </p:txBody>
      </p:sp>
    </p:spTree>
    <p:extLst>
      <p:ext uri="{BB962C8B-B14F-4D97-AF65-F5344CB8AC3E}">
        <p14:creationId xmlns:p14="http://schemas.microsoft.com/office/powerpoint/2010/main" val="303943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4</a:t>
            </a:fld>
            <a:endParaRPr lang="uk-UA" dirty="0"/>
          </a:p>
        </p:txBody>
      </p:sp>
    </p:spTree>
    <p:extLst>
      <p:ext uri="{BB962C8B-B14F-4D97-AF65-F5344CB8AC3E}">
        <p14:creationId xmlns:p14="http://schemas.microsoft.com/office/powerpoint/2010/main" val="42477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5</a:t>
            </a:fld>
            <a:endParaRPr lang="uk-UA" dirty="0"/>
          </a:p>
        </p:txBody>
      </p:sp>
    </p:spTree>
    <p:extLst>
      <p:ext uri="{BB962C8B-B14F-4D97-AF65-F5344CB8AC3E}">
        <p14:creationId xmlns:p14="http://schemas.microsoft.com/office/powerpoint/2010/main" val="261662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6</a:t>
            </a:fld>
            <a:endParaRPr lang="uk-UA" dirty="0"/>
          </a:p>
        </p:txBody>
      </p:sp>
    </p:spTree>
    <p:extLst>
      <p:ext uri="{BB962C8B-B14F-4D97-AF65-F5344CB8AC3E}">
        <p14:creationId xmlns:p14="http://schemas.microsoft.com/office/powerpoint/2010/main" val="4014497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7</a:t>
            </a:fld>
            <a:endParaRPr lang="uk-UA" dirty="0"/>
          </a:p>
        </p:txBody>
      </p:sp>
    </p:spTree>
    <p:extLst>
      <p:ext uri="{BB962C8B-B14F-4D97-AF65-F5344CB8AC3E}">
        <p14:creationId xmlns:p14="http://schemas.microsoft.com/office/powerpoint/2010/main" val="535974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10</a:t>
            </a:fld>
            <a:endParaRPr lang="uk-UA" dirty="0"/>
          </a:p>
        </p:txBody>
      </p:sp>
    </p:spTree>
    <p:extLst>
      <p:ext uri="{BB962C8B-B14F-4D97-AF65-F5344CB8AC3E}">
        <p14:creationId xmlns:p14="http://schemas.microsoft.com/office/powerpoint/2010/main" val="227542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12</a:t>
            </a:fld>
            <a:endParaRPr lang="uk-UA" dirty="0"/>
          </a:p>
        </p:txBody>
      </p:sp>
    </p:spTree>
    <p:extLst>
      <p:ext uri="{BB962C8B-B14F-4D97-AF65-F5344CB8AC3E}">
        <p14:creationId xmlns:p14="http://schemas.microsoft.com/office/powerpoint/2010/main" val="1851414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1734DBF-D33A-9B28-288C-C2DAB9E541E7}"/>
              </a:ext>
            </a:extLst>
          </p:cNvPr>
          <p:cNvPicPr>
            <a:picLocks noChangeAspect="1"/>
          </p:cNvPicPr>
          <p:nvPr userDrawn="1"/>
        </p:nvPicPr>
        <p:blipFill>
          <a:blip r:embed="rId2"/>
          <a:src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078992" y="1956816"/>
            <a:ext cx="10040112" cy="2387600"/>
          </a:xfrm>
        </p:spPr>
        <p:txBody>
          <a:bodyPr rtlCol="0" anchor="t">
            <a:noAutofit/>
          </a:bodyPr>
          <a:lstStyle>
            <a:lvl1pPr algn="l">
              <a:defRPr lang="uk-UA" sz="9600" spc="300" baseline="0">
                <a:ln w="28575">
                  <a:solidFill>
                    <a:schemeClr val="tx1"/>
                  </a:solidFill>
                </a:ln>
                <a:noFill/>
              </a:defRPr>
            </a:lvl1pPr>
          </a:lstStyle>
          <a:p>
            <a:pPr rtl="0"/>
            <a:r>
              <a:rPr lang="uk-UA"/>
              <a:t>КЛАЦНІТЬ, ЩОБ ЗМІНИТИ СТИЛЬ ЗРАЗКА ЗАГОЛОВКА</a:t>
            </a:r>
          </a:p>
        </p:txBody>
      </p:sp>
      <p:sp>
        <p:nvSpPr>
          <p:cNvPr id="3" name="Підзаголовок 2">
            <a:extLst>
              <a:ext uri="{FF2B5EF4-FFF2-40B4-BE49-F238E27FC236}">
                <a16:creationId xmlns:a16="http://schemas.microsoft.com/office/drawing/2014/main" id="{DCFB69D3-5632-4285-A209-9DCA67DA668C}"/>
              </a:ext>
            </a:extLst>
          </p:cNvPr>
          <p:cNvSpPr>
            <a:spLocks noGrp="1"/>
          </p:cNvSpPr>
          <p:nvPr>
            <p:ph type="subTitle" idx="1"/>
          </p:nvPr>
        </p:nvSpPr>
        <p:spPr>
          <a:xfrm>
            <a:off x="1078992" y="4901184"/>
            <a:ext cx="10040112" cy="1280160"/>
          </a:xfrm>
        </p:spPr>
        <p:txBody>
          <a:bodyPr rtlCol="0"/>
          <a:lstStyle>
            <a:lvl1pPr marL="0" indent="0" algn="l">
              <a:buNone/>
              <a:defRPr lang="uk-UA" sz="2400" b="1" baseline="0">
                <a:latin typeface="+mn-lt"/>
              </a:defRPr>
            </a:lvl1pPr>
            <a:lvl2pPr marL="457200" indent="0" algn="ctr">
              <a:buNone/>
              <a:defRPr lang="uk-UA" sz="2000"/>
            </a:lvl2pPr>
            <a:lvl3pPr marL="914400" indent="0" algn="ctr">
              <a:buNone/>
              <a:defRPr lang="uk-UA" sz="1800"/>
            </a:lvl3pPr>
            <a:lvl4pPr marL="1371600" indent="0" algn="ctr">
              <a:buNone/>
              <a:defRPr lang="uk-UA" sz="1600"/>
            </a:lvl4pPr>
            <a:lvl5pPr marL="1828800" indent="0" algn="ctr">
              <a:buNone/>
              <a:defRPr lang="uk-UA" sz="1600"/>
            </a:lvl5pPr>
            <a:lvl6pPr marL="2286000" indent="0" algn="ctr">
              <a:buNone/>
              <a:defRPr lang="uk-UA" sz="1600"/>
            </a:lvl6pPr>
            <a:lvl7pPr marL="2743200" indent="0" algn="ctr">
              <a:buNone/>
              <a:defRPr lang="uk-UA" sz="1600"/>
            </a:lvl7pPr>
            <a:lvl8pPr marL="3200400" indent="0" algn="ctr">
              <a:buNone/>
              <a:defRPr lang="uk-UA" sz="1600"/>
            </a:lvl8pPr>
            <a:lvl9pPr marL="3657600" indent="0" algn="ctr">
              <a:buNone/>
              <a:defRPr lang="uk-UA" sz="1600"/>
            </a:lvl9pPr>
          </a:lstStyle>
          <a:p>
            <a:pPr rtl="0"/>
            <a:r>
              <a:rPr lang="uk-UA"/>
              <a:t>Клацніть, щоб редагувати стиль зразка підзаголовка</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товпець 5">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3345C5D8-082A-AC27-3801-7A6EC37519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809"/>
          <a:stretch/>
        </p:blipFill>
        <p:spPr>
          <a:xfrm>
            <a:off x="0" y="0"/>
            <a:ext cx="5467552" cy="2350008"/>
          </a:xfrm>
          <a:prstGeom prst="rect">
            <a:avLst/>
          </a:prstGeom>
        </p:spPr>
      </p:pic>
      <p:pic>
        <p:nvPicPr>
          <p:cNvPr id="15" name="Рисунок 14">
            <a:extLst>
              <a:ext uri="{FF2B5EF4-FFF2-40B4-BE49-F238E27FC236}">
                <a16:creationId xmlns:a16="http://schemas.microsoft.com/office/drawing/2014/main" id="{3531883F-9B23-B442-5F02-C2D25BB37CA5}"/>
              </a:ext>
            </a:extLst>
          </p:cNvPr>
          <p:cNvPicPr>
            <a:picLocks noChangeAspect="1"/>
          </p:cNvPicPr>
          <p:nvPr userDrawn="1"/>
        </p:nvPicPr>
        <p:blipFill>
          <a:blip r:embed="rId3"/>
          <a:stretch>
            <a:fillRect/>
          </a:stretch>
        </p:blipFill>
        <p:spPr>
          <a:xfrm>
            <a:off x="7241236" y="1234440"/>
            <a:ext cx="4950764" cy="5623560"/>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8" y="3127248"/>
            <a:ext cx="2029968" cy="2514600"/>
          </a:xfrm>
          <a:solidFill>
            <a:schemeClr val="accent6">
              <a:lumMod val="20000"/>
              <a:lumOff val="80000"/>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p:txBody>
      </p:sp>
      <p:sp>
        <p:nvSpPr>
          <p:cNvPr id="5" name="Місце для тексту 4">
            <a:extLst>
              <a:ext uri="{FF2B5EF4-FFF2-40B4-BE49-F238E27FC236}">
                <a16:creationId xmlns:a16="http://schemas.microsoft.com/office/drawing/2014/main" id="{2100C9C6-BD61-4D2C-9146-FB785BAE4FF3}"/>
              </a:ext>
            </a:extLst>
          </p:cNvPr>
          <p:cNvSpPr>
            <a:spLocks noGrp="1"/>
          </p:cNvSpPr>
          <p:nvPr>
            <p:ph type="body" sz="quarter" idx="3"/>
          </p:nvPr>
        </p:nvSpPr>
        <p:spPr>
          <a:xfrm>
            <a:off x="2843784"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E2E342EE-68BB-484D-98C3-48A7847549D4}"/>
              </a:ext>
            </a:extLst>
          </p:cNvPr>
          <p:cNvSpPr>
            <a:spLocks noGrp="1"/>
          </p:cNvSpPr>
          <p:nvPr>
            <p:ph sz="quarter" idx="4"/>
          </p:nvPr>
        </p:nvSpPr>
        <p:spPr>
          <a:xfrm>
            <a:off x="2843784" y="3127248"/>
            <a:ext cx="2029968" cy="2514600"/>
          </a:xfrm>
          <a:solidFill>
            <a:schemeClr val="accent5">
              <a:alpha val="3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p:txBody>
      </p:sp>
      <p:sp>
        <p:nvSpPr>
          <p:cNvPr id="7" name="Місце для тексту 4">
            <a:extLst>
              <a:ext uri="{FF2B5EF4-FFF2-40B4-BE49-F238E27FC236}">
                <a16:creationId xmlns:a16="http://schemas.microsoft.com/office/drawing/2014/main" id="{9A48939F-0CF9-9CBD-F606-7A4850B910A1}"/>
              </a:ext>
            </a:extLst>
          </p:cNvPr>
          <p:cNvSpPr>
            <a:spLocks noGrp="1"/>
          </p:cNvSpPr>
          <p:nvPr>
            <p:ph type="body" sz="quarter" idx="13"/>
          </p:nvPr>
        </p:nvSpPr>
        <p:spPr>
          <a:xfrm>
            <a:off x="5084064"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13" name="Місце для вмісту 5">
            <a:extLst>
              <a:ext uri="{FF2B5EF4-FFF2-40B4-BE49-F238E27FC236}">
                <a16:creationId xmlns:a16="http://schemas.microsoft.com/office/drawing/2014/main" id="{693BC756-2B97-9751-B879-03B6F1C405C3}"/>
              </a:ext>
            </a:extLst>
          </p:cNvPr>
          <p:cNvSpPr>
            <a:spLocks noGrp="1"/>
          </p:cNvSpPr>
          <p:nvPr>
            <p:ph sz="quarter" idx="14"/>
          </p:nvPr>
        </p:nvSpPr>
        <p:spPr>
          <a:xfrm>
            <a:off x="5084064" y="3127248"/>
            <a:ext cx="2029968" cy="2514600"/>
          </a:xfrm>
          <a:solidFill>
            <a:schemeClr val="accent4">
              <a:lumMod val="20000"/>
              <a:lumOff val="80000"/>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p:txBody>
      </p:sp>
      <p:sp>
        <p:nvSpPr>
          <p:cNvPr id="20" name="Місце для тексту 4">
            <a:extLst>
              <a:ext uri="{FF2B5EF4-FFF2-40B4-BE49-F238E27FC236}">
                <a16:creationId xmlns:a16="http://schemas.microsoft.com/office/drawing/2014/main" id="{843F725B-A33F-7FB2-E5C4-96EA154660E9}"/>
              </a:ext>
            </a:extLst>
          </p:cNvPr>
          <p:cNvSpPr>
            <a:spLocks noGrp="1"/>
          </p:cNvSpPr>
          <p:nvPr>
            <p:ph type="body" sz="quarter" idx="15"/>
          </p:nvPr>
        </p:nvSpPr>
        <p:spPr>
          <a:xfrm>
            <a:off x="7315200"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21" name="Місце для вмісту 5">
            <a:extLst>
              <a:ext uri="{FF2B5EF4-FFF2-40B4-BE49-F238E27FC236}">
                <a16:creationId xmlns:a16="http://schemas.microsoft.com/office/drawing/2014/main" id="{D9DD0DA7-5A1E-5312-178F-13561EF7C233}"/>
              </a:ext>
            </a:extLst>
          </p:cNvPr>
          <p:cNvSpPr>
            <a:spLocks noGrp="1"/>
          </p:cNvSpPr>
          <p:nvPr>
            <p:ph sz="quarter" idx="16"/>
          </p:nvPr>
        </p:nvSpPr>
        <p:spPr>
          <a:xfrm>
            <a:off x="7315200" y="3127248"/>
            <a:ext cx="2029968" cy="2514600"/>
          </a:xfrm>
          <a:solidFill>
            <a:schemeClr val="accent1">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p:txBody>
      </p:sp>
      <p:sp>
        <p:nvSpPr>
          <p:cNvPr id="22" name="Місце для тексту 4">
            <a:extLst>
              <a:ext uri="{FF2B5EF4-FFF2-40B4-BE49-F238E27FC236}">
                <a16:creationId xmlns:a16="http://schemas.microsoft.com/office/drawing/2014/main" id="{5FBC3880-98AC-466C-7AD1-FDC8B3958705}"/>
              </a:ext>
            </a:extLst>
          </p:cNvPr>
          <p:cNvSpPr>
            <a:spLocks noGrp="1"/>
          </p:cNvSpPr>
          <p:nvPr>
            <p:ph type="body" sz="quarter" idx="17"/>
          </p:nvPr>
        </p:nvSpPr>
        <p:spPr>
          <a:xfrm>
            <a:off x="9546336"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23" name="Місце для вмісту 5">
            <a:extLst>
              <a:ext uri="{FF2B5EF4-FFF2-40B4-BE49-F238E27FC236}">
                <a16:creationId xmlns:a16="http://schemas.microsoft.com/office/drawing/2014/main" id="{24965100-8EF5-0264-CEE5-BD5BF1901635}"/>
              </a:ext>
            </a:extLst>
          </p:cNvPr>
          <p:cNvSpPr>
            <a:spLocks noGrp="1"/>
          </p:cNvSpPr>
          <p:nvPr>
            <p:ph sz="quarter" idx="18"/>
          </p:nvPr>
        </p:nvSpPr>
        <p:spPr>
          <a:xfrm>
            <a:off x="9546336" y="3127248"/>
            <a:ext cx="2029968" cy="2514600"/>
          </a:xfrm>
          <a:solidFill>
            <a:schemeClr val="accent4">
              <a:lumMod val="20000"/>
              <a:lumOff val="80000"/>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865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асова шкала">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0CC3D06-2435-B655-8AA5-11CCBBEF19D4}"/>
              </a:ext>
            </a:extLst>
          </p:cNvPr>
          <p:cNvPicPr>
            <a:picLocks noChangeAspect="1"/>
          </p:cNvPicPr>
          <p:nvPr userDrawn="1"/>
        </p:nvPicPr>
        <p:blipFill>
          <a:blip r:embed="rId2"/>
          <a:stretch>
            <a:fillRect/>
          </a:stretch>
        </p:blipFill>
        <p:spPr>
          <a:xfrm>
            <a:off x="8762234" y="0"/>
            <a:ext cx="3429766" cy="6821424"/>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34" name="Місце для тексту 33">
            <a:extLst>
              <a:ext uri="{FF2B5EF4-FFF2-40B4-BE49-F238E27FC236}">
                <a16:creationId xmlns:a16="http://schemas.microsoft.com/office/drawing/2014/main" id="{5D1E9421-BC85-99CB-EB40-1863FA622747}"/>
              </a:ext>
            </a:extLst>
          </p:cNvPr>
          <p:cNvSpPr>
            <a:spLocks noGrp="1"/>
          </p:cNvSpPr>
          <p:nvPr>
            <p:ph type="body" sz="quarter" idx="13" hasCustomPrompt="1"/>
          </p:nvPr>
        </p:nvSpPr>
        <p:spPr>
          <a:xfrm rot="16200000">
            <a:off x="-25907" y="3072704"/>
            <a:ext cx="1783080" cy="512064"/>
          </a:xfrm>
          <a:solidFill>
            <a:schemeClr val="accent1"/>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1" name="Місце для тексту 40">
            <a:extLst>
              <a:ext uri="{FF2B5EF4-FFF2-40B4-BE49-F238E27FC236}">
                <a16:creationId xmlns:a16="http://schemas.microsoft.com/office/drawing/2014/main" id="{47BABAF8-5220-1E24-CE43-927FCCA269AE}"/>
              </a:ext>
            </a:extLst>
          </p:cNvPr>
          <p:cNvSpPr>
            <a:spLocks noGrp="1"/>
          </p:cNvSpPr>
          <p:nvPr>
            <p:ph type="body" sz="quarter" idx="18"/>
          </p:nvPr>
        </p:nvSpPr>
        <p:spPr>
          <a:xfrm>
            <a:off x="1146218" y="2432434"/>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a:t>Клацніть, щоб відредагувати стилі зразків тексту</a:t>
            </a:r>
          </a:p>
        </p:txBody>
      </p:sp>
      <p:sp>
        <p:nvSpPr>
          <p:cNvPr id="38" name="Місце для тексту 33">
            <a:extLst>
              <a:ext uri="{FF2B5EF4-FFF2-40B4-BE49-F238E27FC236}">
                <a16:creationId xmlns:a16="http://schemas.microsoft.com/office/drawing/2014/main" id="{F1D095F8-4552-1F88-C37B-99775B68ACCE}"/>
              </a:ext>
            </a:extLst>
          </p:cNvPr>
          <p:cNvSpPr>
            <a:spLocks noGrp="1"/>
          </p:cNvSpPr>
          <p:nvPr>
            <p:ph type="body" sz="quarter" idx="16" hasCustomPrompt="1"/>
          </p:nvPr>
        </p:nvSpPr>
        <p:spPr>
          <a:xfrm rot="16200000">
            <a:off x="2196136" y="4517644"/>
            <a:ext cx="1783080" cy="512064"/>
          </a:xfrm>
          <a:solidFill>
            <a:schemeClr val="accent2"/>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8" name="Місце для тексту 40">
            <a:extLst>
              <a:ext uri="{FF2B5EF4-FFF2-40B4-BE49-F238E27FC236}">
                <a16:creationId xmlns:a16="http://schemas.microsoft.com/office/drawing/2014/main" id="{4C4BFA3E-7B57-DCDD-4EA6-16C64A3756BF}"/>
              </a:ext>
            </a:extLst>
          </p:cNvPr>
          <p:cNvSpPr>
            <a:spLocks noGrp="1"/>
          </p:cNvSpPr>
          <p:nvPr>
            <p:ph type="body" sz="quarter" idx="22"/>
          </p:nvPr>
        </p:nvSpPr>
        <p:spPr>
          <a:xfrm>
            <a:off x="3383307" y="3882136"/>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a:t>Клацніть, щоб відредагувати стилі зразків тексту</a:t>
            </a:r>
          </a:p>
        </p:txBody>
      </p:sp>
      <p:sp>
        <p:nvSpPr>
          <p:cNvPr id="35" name="Місце для тексту 33">
            <a:extLst>
              <a:ext uri="{FF2B5EF4-FFF2-40B4-BE49-F238E27FC236}">
                <a16:creationId xmlns:a16="http://schemas.microsoft.com/office/drawing/2014/main" id="{C65BF0DD-74C0-E055-CCAC-600751F51727}"/>
              </a:ext>
            </a:extLst>
          </p:cNvPr>
          <p:cNvSpPr>
            <a:spLocks noGrp="1"/>
          </p:cNvSpPr>
          <p:nvPr>
            <p:ph type="body" sz="quarter" idx="14" hasCustomPrompt="1"/>
          </p:nvPr>
        </p:nvSpPr>
        <p:spPr>
          <a:xfrm rot="16200000">
            <a:off x="4418179" y="3067943"/>
            <a:ext cx="1783080" cy="512064"/>
          </a:xfrm>
          <a:solidFill>
            <a:schemeClr val="accent3"/>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4" name="Місце для тексту 40">
            <a:extLst>
              <a:ext uri="{FF2B5EF4-FFF2-40B4-BE49-F238E27FC236}">
                <a16:creationId xmlns:a16="http://schemas.microsoft.com/office/drawing/2014/main" id="{25927394-D1A0-C084-C689-F7A4EEE924CB}"/>
              </a:ext>
            </a:extLst>
          </p:cNvPr>
          <p:cNvSpPr>
            <a:spLocks noGrp="1"/>
          </p:cNvSpPr>
          <p:nvPr>
            <p:ph type="body" sz="quarter" idx="19"/>
          </p:nvPr>
        </p:nvSpPr>
        <p:spPr>
          <a:xfrm>
            <a:off x="5589586" y="2432435"/>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a:t>Клацніть, щоб відредагувати стилі зразків тексту</a:t>
            </a:r>
          </a:p>
        </p:txBody>
      </p:sp>
      <p:sp>
        <p:nvSpPr>
          <p:cNvPr id="39" name="Місце для тексту 33">
            <a:extLst>
              <a:ext uri="{FF2B5EF4-FFF2-40B4-BE49-F238E27FC236}">
                <a16:creationId xmlns:a16="http://schemas.microsoft.com/office/drawing/2014/main" id="{08F0F1F2-0D4E-95EA-349B-D734163FD55B}"/>
              </a:ext>
            </a:extLst>
          </p:cNvPr>
          <p:cNvSpPr>
            <a:spLocks noGrp="1"/>
          </p:cNvSpPr>
          <p:nvPr>
            <p:ph type="body" sz="quarter" idx="17" hasCustomPrompt="1"/>
          </p:nvPr>
        </p:nvSpPr>
        <p:spPr>
          <a:xfrm rot="16200000">
            <a:off x="6640222" y="4517644"/>
            <a:ext cx="1783080" cy="512064"/>
          </a:xfrm>
          <a:solidFill>
            <a:schemeClr val="accent4"/>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6" name="Місце для тексту 40">
            <a:extLst>
              <a:ext uri="{FF2B5EF4-FFF2-40B4-BE49-F238E27FC236}">
                <a16:creationId xmlns:a16="http://schemas.microsoft.com/office/drawing/2014/main" id="{B322E7EB-0174-5A8C-5BE3-F501B5670FAD}"/>
              </a:ext>
            </a:extLst>
          </p:cNvPr>
          <p:cNvSpPr>
            <a:spLocks noGrp="1"/>
          </p:cNvSpPr>
          <p:nvPr>
            <p:ph type="body" sz="quarter" idx="21"/>
          </p:nvPr>
        </p:nvSpPr>
        <p:spPr>
          <a:xfrm>
            <a:off x="7827392" y="3882136"/>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a:t>Клацніть, щоб відредагувати стилі зразків тексту</a:t>
            </a:r>
          </a:p>
        </p:txBody>
      </p:sp>
      <p:sp>
        <p:nvSpPr>
          <p:cNvPr id="36" name="Місце для тексту 33">
            <a:extLst>
              <a:ext uri="{FF2B5EF4-FFF2-40B4-BE49-F238E27FC236}">
                <a16:creationId xmlns:a16="http://schemas.microsoft.com/office/drawing/2014/main" id="{36C15449-A445-41A6-EAD9-37446450CC14}"/>
              </a:ext>
            </a:extLst>
          </p:cNvPr>
          <p:cNvSpPr>
            <a:spLocks noGrp="1"/>
          </p:cNvSpPr>
          <p:nvPr>
            <p:ph type="body" sz="quarter" idx="15" hasCustomPrompt="1"/>
          </p:nvPr>
        </p:nvSpPr>
        <p:spPr>
          <a:xfrm rot="16200000">
            <a:off x="8862264" y="3072704"/>
            <a:ext cx="1783080" cy="512064"/>
          </a:xfrm>
          <a:solidFill>
            <a:schemeClr val="accent5"/>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5" name="Місце для тексту 40">
            <a:extLst>
              <a:ext uri="{FF2B5EF4-FFF2-40B4-BE49-F238E27FC236}">
                <a16:creationId xmlns:a16="http://schemas.microsoft.com/office/drawing/2014/main" id="{E6B7327B-EA3B-790D-AB08-0ED1D2FB401B}"/>
              </a:ext>
            </a:extLst>
          </p:cNvPr>
          <p:cNvSpPr>
            <a:spLocks noGrp="1"/>
          </p:cNvSpPr>
          <p:nvPr>
            <p:ph type="body" sz="quarter" idx="20"/>
          </p:nvPr>
        </p:nvSpPr>
        <p:spPr>
          <a:xfrm>
            <a:off x="10035230" y="2437196"/>
            <a:ext cx="1796654"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a:t>Клацніть, щоб відредагувати стилі зразків тексту</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212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Два об’єкти">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9070F102-837A-486A-0CD4-E957B66B872C}"/>
              </a:ext>
            </a:extLst>
          </p:cNvPr>
          <p:cNvPicPr>
            <a:picLocks noChangeAspect="1"/>
          </p:cNvPicPr>
          <p:nvPr userDrawn="1"/>
        </p:nvPicPr>
        <p:blipFill>
          <a:blip r:embed="rId2"/>
          <a:stretch>
            <a:fillRect/>
          </a:stretch>
        </p:blipFill>
        <p:spPr>
          <a:xfrm>
            <a:off x="0" y="3931920"/>
            <a:ext cx="5470497" cy="2926080"/>
          </a:xfrm>
          <a:prstGeom prst="rect">
            <a:avLst/>
          </a:prstGeom>
        </p:spPr>
      </p:pic>
      <p:pic>
        <p:nvPicPr>
          <p:cNvPr id="16" name="Рисунок 15">
            <a:extLst>
              <a:ext uri="{FF2B5EF4-FFF2-40B4-BE49-F238E27FC236}">
                <a16:creationId xmlns:a16="http://schemas.microsoft.com/office/drawing/2014/main" id="{519FAF77-1797-C11F-A1A9-B351E30B37C2}"/>
              </a:ext>
            </a:extLst>
          </p:cNvPr>
          <p:cNvPicPr>
            <a:picLocks noChangeAspect="1"/>
          </p:cNvPicPr>
          <p:nvPr userDrawn="1"/>
        </p:nvPicPr>
        <p:blipFill>
          <a:blip r:embed="rId3"/>
          <a:stretch>
            <a:fillRect/>
          </a:stretch>
        </p:blipFill>
        <p:spPr>
          <a:xfrm>
            <a:off x="7208215" y="0"/>
            <a:ext cx="4983785" cy="2276856"/>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5157787"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5157787" cy="3247462"/>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5" name="Місце для тексту 4">
            <a:extLst>
              <a:ext uri="{FF2B5EF4-FFF2-40B4-BE49-F238E27FC236}">
                <a16:creationId xmlns:a16="http://schemas.microsoft.com/office/drawing/2014/main" id="{2100C9C6-BD61-4D2C-9146-FB785BAE4FF3}"/>
              </a:ext>
            </a:extLst>
          </p:cNvPr>
          <p:cNvSpPr>
            <a:spLocks noGrp="1"/>
          </p:cNvSpPr>
          <p:nvPr>
            <p:ph type="body" sz="quarter" idx="3"/>
          </p:nvPr>
        </p:nvSpPr>
        <p:spPr>
          <a:xfrm>
            <a:off x="6400800" y="2438400"/>
            <a:ext cx="5183188"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E2E342EE-68BB-484D-98C3-48A7847549D4}"/>
              </a:ext>
            </a:extLst>
          </p:cNvPr>
          <p:cNvSpPr>
            <a:spLocks noGrp="1"/>
          </p:cNvSpPr>
          <p:nvPr>
            <p:ph sz="quarter" idx="4"/>
          </p:nvPr>
        </p:nvSpPr>
        <p:spPr>
          <a:xfrm>
            <a:off x="6400800" y="2871216"/>
            <a:ext cx="5183188" cy="3247462"/>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Три елементи вмісту">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AE1E66A3-7FD1-08A5-8B20-36C5331DCF69}"/>
              </a:ext>
            </a:extLst>
          </p:cNvPr>
          <p:cNvPicPr>
            <a:picLocks noChangeAspect="1"/>
          </p:cNvPicPr>
          <p:nvPr userDrawn="1"/>
        </p:nvPicPr>
        <p:blipFill>
          <a:blip r:embed="rId2"/>
          <a:stretch>
            <a:fillRect/>
          </a:stretch>
        </p:blipFill>
        <p:spPr>
          <a:xfrm>
            <a:off x="6453650" y="4014216"/>
            <a:ext cx="5738350" cy="2843784"/>
          </a:xfrm>
          <a:prstGeom prst="rect">
            <a:avLst/>
          </a:prstGeom>
        </p:spPr>
      </p:pic>
      <p:pic>
        <p:nvPicPr>
          <p:cNvPr id="14" name="Рисунок 13">
            <a:extLst>
              <a:ext uri="{FF2B5EF4-FFF2-40B4-BE49-F238E27FC236}">
                <a16:creationId xmlns:a16="http://schemas.microsoft.com/office/drawing/2014/main" id="{4464B067-71A6-CB30-BD46-5499FAAE00F9}"/>
              </a:ext>
            </a:extLst>
          </p:cNvPr>
          <p:cNvPicPr>
            <a:picLocks noChangeAspect="1"/>
          </p:cNvPicPr>
          <p:nvPr userDrawn="1"/>
        </p:nvPicPr>
        <p:blipFill>
          <a:blip r:embed="rId3"/>
          <a:stretch>
            <a:fillRect/>
          </a:stretch>
        </p:blipFill>
        <p:spPr>
          <a:xfrm>
            <a:off x="0" y="0"/>
            <a:ext cx="5458968" cy="2919913"/>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3419856"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3419856" cy="2925554"/>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5" name="Місце для тексту 4">
            <a:extLst>
              <a:ext uri="{FF2B5EF4-FFF2-40B4-BE49-F238E27FC236}">
                <a16:creationId xmlns:a16="http://schemas.microsoft.com/office/drawing/2014/main" id="{2100C9C6-BD61-4D2C-9146-FB785BAE4FF3}"/>
              </a:ext>
            </a:extLst>
          </p:cNvPr>
          <p:cNvSpPr>
            <a:spLocks noGrp="1"/>
          </p:cNvSpPr>
          <p:nvPr>
            <p:ph type="body" sz="quarter" idx="3"/>
          </p:nvPr>
        </p:nvSpPr>
        <p:spPr>
          <a:xfrm>
            <a:off x="4407408" y="2438400"/>
            <a:ext cx="3419856"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E2E342EE-68BB-484D-98C3-48A7847549D4}"/>
              </a:ext>
            </a:extLst>
          </p:cNvPr>
          <p:cNvSpPr>
            <a:spLocks noGrp="1"/>
          </p:cNvSpPr>
          <p:nvPr>
            <p:ph sz="quarter" idx="4"/>
          </p:nvPr>
        </p:nvSpPr>
        <p:spPr>
          <a:xfrm>
            <a:off x="4407408" y="2871216"/>
            <a:ext cx="3419856" cy="2925554"/>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7" name="Місце для тексту 4">
            <a:extLst>
              <a:ext uri="{FF2B5EF4-FFF2-40B4-BE49-F238E27FC236}">
                <a16:creationId xmlns:a16="http://schemas.microsoft.com/office/drawing/2014/main" id="{9A48939F-0CF9-9CBD-F606-7A4850B910A1}"/>
              </a:ext>
            </a:extLst>
          </p:cNvPr>
          <p:cNvSpPr>
            <a:spLocks noGrp="1"/>
          </p:cNvSpPr>
          <p:nvPr>
            <p:ph type="body" sz="quarter" idx="13"/>
          </p:nvPr>
        </p:nvSpPr>
        <p:spPr>
          <a:xfrm>
            <a:off x="8183880" y="2438400"/>
            <a:ext cx="3419856"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a:t>Клацніть, щоб відредагувати стилі зразків тексту</a:t>
            </a:r>
          </a:p>
        </p:txBody>
      </p:sp>
      <p:sp>
        <p:nvSpPr>
          <p:cNvPr id="13" name="Місце для вмісту 5">
            <a:extLst>
              <a:ext uri="{FF2B5EF4-FFF2-40B4-BE49-F238E27FC236}">
                <a16:creationId xmlns:a16="http://schemas.microsoft.com/office/drawing/2014/main" id="{693BC756-2B97-9751-B879-03B6F1C405C3}"/>
              </a:ext>
            </a:extLst>
          </p:cNvPr>
          <p:cNvSpPr>
            <a:spLocks noGrp="1"/>
          </p:cNvSpPr>
          <p:nvPr>
            <p:ph sz="quarter" idx="14"/>
          </p:nvPr>
        </p:nvSpPr>
        <p:spPr>
          <a:xfrm>
            <a:off x="8183880" y="2871216"/>
            <a:ext cx="3419856" cy="2925554"/>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928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рівняння">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F5F45936-2436-D9FD-A05D-F3C70F90FDCC}"/>
              </a:ext>
            </a:extLst>
          </p:cNvPr>
          <p:cNvPicPr>
            <a:picLocks noChangeAspect="1"/>
          </p:cNvPicPr>
          <p:nvPr userDrawn="1"/>
        </p:nvPicPr>
        <p:blipFill>
          <a:blip r:embed="rId2"/>
          <a:stretch>
            <a:fillRect/>
          </a:stretch>
        </p:blipFill>
        <p:spPr>
          <a:xfrm>
            <a:off x="0" y="3758530"/>
            <a:ext cx="4700016" cy="3099470"/>
          </a:xfrm>
          <a:prstGeom prst="rect">
            <a:avLst/>
          </a:prstGeom>
        </p:spPr>
      </p:pic>
      <p:pic>
        <p:nvPicPr>
          <p:cNvPr id="8" name="Рисунок 7">
            <a:extLst>
              <a:ext uri="{FF2B5EF4-FFF2-40B4-BE49-F238E27FC236}">
                <a16:creationId xmlns:a16="http://schemas.microsoft.com/office/drawing/2014/main" id="{0DF862D5-CF3B-E45B-934F-ACEF42B35BB4}"/>
              </a:ext>
            </a:extLst>
          </p:cNvPr>
          <p:cNvPicPr>
            <a:picLocks noChangeAspect="1"/>
          </p:cNvPicPr>
          <p:nvPr userDrawn="1"/>
        </p:nvPicPr>
        <p:blipFill>
          <a:blip r:embed="rId3"/>
          <a:stretch>
            <a:fillRect/>
          </a:stretch>
        </p:blipFill>
        <p:spPr>
          <a:xfrm>
            <a:off x="0" y="0"/>
            <a:ext cx="5148072" cy="3436275"/>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a:t>Клацніть, щоб редагувати стиль зразка заголовка</a:t>
            </a:r>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50000"/>
              </a:lnSpc>
              <a:spcBef>
                <a:spcPts val="1000"/>
              </a:spcBef>
              <a:buNone/>
              <a:defRPr lang="uk-UA" sz="1600" spc="100" baseline="0"/>
            </a:lvl1pPr>
            <a:lvl2pPr marL="228600">
              <a:lnSpc>
                <a:spcPct val="150000"/>
              </a:lnSpc>
              <a:spcBef>
                <a:spcPts val="1000"/>
              </a:spcBef>
              <a:defRPr lang="uk-UA" sz="1600" spc="100" baseline="0"/>
            </a:lvl2pPr>
            <a:lvl3pPr marL="457200">
              <a:lnSpc>
                <a:spcPct val="150000"/>
              </a:lnSpc>
              <a:spcBef>
                <a:spcPts val="1000"/>
              </a:spcBef>
              <a:defRPr lang="uk-UA" sz="1600" spc="100" baseline="0"/>
            </a:lvl3pPr>
            <a:lvl4pPr marL="685800">
              <a:lnSpc>
                <a:spcPct val="150000"/>
              </a:lnSpc>
              <a:spcBef>
                <a:spcPts val="1000"/>
              </a:spcBef>
              <a:defRPr lang="uk-UA" sz="1600" spc="100" baseline="0"/>
            </a:lvl4pPr>
            <a:lvl5pPr marL="914400">
              <a:lnSpc>
                <a:spcPct val="150000"/>
              </a:lnSpc>
              <a:spcBef>
                <a:spcPts val="1000"/>
              </a:spcBef>
              <a:defRPr lang="uk-UA" sz="16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88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вершення">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79AFB71-7F33-280E-7877-06F4AFFF063A}"/>
              </a:ext>
            </a:extLst>
          </p:cNvPr>
          <p:cNvPicPr>
            <a:picLocks noChangeAspect="1"/>
          </p:cNvPicPr>
          <p:nvPr userDrawn="1"/>
        </p:nvPicPr>
        <p:blipFill>
          <a:blip r:embed="rId2"/>
          <a:srcRect/>
          <a:stretch/>
        </p:blipFill>
        <p:spPr>
          <a:xfrm>
            <a:off x="0" y="0"/>
            <a:ext cx="12192000" cy="6858000"/>
          </a:xfrm>
          <a:prstGeom prst="rect">
            <a:avLst/>
          </a:prstGeom>
        </p:spPr>
      </p:pic>
      <p:sp>
        <p:nvSpPr>
          <p:cNvPr id="6" name="Заголовок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rtlCol="0" anchor="t">
            <a:noAutofit/>
          </a:bodyPr>
          <a:lstStyle>
            <a:lvl1pPr algn="l">
              <a:defRPr lang="uk-UA" sz="9600" spc="300" baseline="0">
                <a:ln w="28575">
                  <a:solidFill>
                    <a:schemeClr val="tx1"/>
                  </a:solidFill>
                </a:ln>
                <a:noFill/>
              </a:defRPr>
            </a:lvl1pPr>
          </a:lstStyle>
          <a:p>
            <a:pPr rtl="0"/>
            <a:r>
              <a:rPr lang="uk-UA"/>
              <a:t>КЛАЦНІТЬ, ЩОБ ЗМІНИТИ СТИЛЬ ЗРАЗКА ЗАГОЛОВКА</a:t>
            </a:r>
          </a:p>
        </p:txBody>
      </p:sp>
      <p:sp>
        <p:nvSpPr>
          <p:cNvPr id="10" name="Підзаголовок 2">
            <a:extLst>
              <a:ext uri="{FF2B5EF4-FFF2-40B4-BE49-F238E27FC236}">
                <a16:creationId xmlns:a16="http://schemas.microsoft.com/office/drawing/2014/main" id="{DC93615E-193E-5253-6EE0-EC01791E3A3A}"/>
              </a:ext>
            </a:extLst>
          </p:cNvPr>
          <p:cNvSpPr>
            <a:spLocks noGrp="1"/>
          </p:cNvSpPr>
          <p:nvPr>
            <p:ph type="subTitle" idx="1"/>
          </p:nvPr>
        </p:nvSpPr>
        <p:spPr>
          <a:xfrm>
            <a:off x="1078992" y="3483864"/>
            <a:ext cx="10040112" cy="1280160"/>
          </a:xfrm>
        </p:spPr>
        <p:txBody>
          <a:bodyPr rtlCol="0"/>
          <a:lstStyle>
            <a:lvl1pPr marL="0" indent="0" algn="l">
              <a:buNone/>
              <a:defRPr lang="uk-UA" sz="2400" b="1" baseline="0">
                <a:latin typeface="+mn-lt"/>
              </a:defRPr>
            </a:lvl1pPr>
            <a:lvl2pPr marL="457200" indent="0" algn="ctr">
              <a:buNone/>
              <a:defRPr lang="uk-UA" sz="2000"/>
            </a:lvl2pPr>
            <a:lvl3pPr marL="914400" indent="0" algn="ctr">
              <a:buNone/>
              <a:defRPr lang="uk-UA" sz="1800"/>
            </a:lvl3pPr>
            <a:lvl4pPr marL="1371600" indent="0" algn="ctr">
              <a:buNone/>
              <a:defRPr lang="uk-UA" sz="1600"/>
            </a:lvl4pPr>
            <a:lvl5pPr marL="1828800" indent="0" algn="ctr">
              <a:buNone/>
              <a:defRPr lang="uk-UA" sz="1600"/>
            </a:lvl5pPr>
            <a:lvl6pPr marL="2286000" indent="0" algn="ctr">
              <a:buNone/>
              <a:defRPr lang="uk-UA" sz="1600"/>
            </a:lvl6pPr>
            <a:lvl7pPr marL="2743200" indent="0" algn="ctr">
              <a:buNone/>
              <a:defRPr lang="uk-UA" sz="1600"/>
            </a:lvl7pPr>
            <a:lvl8pPr marL="3200400" indent="0" algn="ctr">
              <a:buNone/>
              <a:defRPr lang="uk-UA" sz="1600"/>
            </a:lvl8pPr>
            <a:lvl9pPr marL="3657600" indent="0" algn="ctr">
              <a:buNone/>
              <a:defRPr lang="uk-UA" sz="1600"/>
            </a:lvl9pPr>
          </a:lstStyle>
          <a:p>
            <a:pPr rtl="0"/>
            <a:r>
              <a:rPr lang="uk-UA"/>
              <a:t>Клацніть, щоб редагувати стиль зразка підзаголовка</a:t>
            </a:r>
          </a:p>
        </p:txBody>
      </p:sp>
    </p:spTree>
    <p:extLst>
      <p:ext uri="{BB962C8B-B14F-4D97-AF65-F5344CB8AC3E}">
        <p14:creationId xmlns:p14="http://schemas.microsoft.com/office/powerpoint/2010/main" val="234035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Лише заголовок">
    <p:spTree>
      <p:nvGrpSpPr>
        <p:cNvPr id="1" name=""/>
        <p:cNvGrpSpPr/>
        <p:nvPr/>
      </p:nvGrpSpPr>
      <p:grpSpPr>
        <a:xfrm>
          <a:off x="0" y="0"/>
          <a:ext cx="0" cy="0"/>
          <a:chOff x="0" y="0"/>
          <a:chExt cx="0" cy="0"/>
        </a:xfrm>
      </p:grpSpPr>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Заголовок 1">
            <a:extLst>
              <a:ext uri="{FF2B5EF4-FFF2-40B4-BE49-F238E27FC236}">
                <a16:creationId xmlns:a16="http://schemas.microsoft.com/office/drawing/2014/main" id="{3BDEDC48-AA67-6FC9-FF0E-CD3CB49A502F}"/>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1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uk-UA" sz="3200">
                <a:latin typeface="+mj-lt"/>
              </a:defRPr>
            </a:lvl1pPr>
          </a:lstStyle>
          <a:p>
            <a:pPr rtl="0"/>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uk-UA" sz="3200"/>
            </a:lvl1pPr>
            <a:lvl2pPr>
              <a:defRPr lang="uk-UA" sz="2800"/>
            </a:lvl2pPr>
            <a:lvl3pPr>
              <a:defRPr lang="uk-UA" sz="2400"/>
            </a:lvl3pPr>
            <a:lvl4pPr>
              <a:defRPr lang="uk-UA" sz="2000"/>
            </a:lvl4pPr>
            <a:lvl5pPr>
              <a:defRPr lang="uk-UA" sz="2000"/>
            </a:lvl5pPr>
            <a:lvl6pPr>
              <a:defRPr lang="uk-UA" sz="2000"/>
            </a:lvl6pPr>
            <a:lvl7pPr>
              <a:defRPr lang="uk-UA" sz="2000"/>
            </a:lvl7pPr>
            <a:lvl8pPr>
              <a:defRPr lang="uk-UA" sz="2000"/>
            </a:lvl8pPr>
            <a:lvl9pPr>
              <a:defRPr lang="uk-UA" sz="2000"/>
            </a:lvl9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4" name="Місце для тексту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uk-UA" sz="1600"/>
            </a:lvl1pPr>
            <a:lvl2pPr marL="457200" indent="0">
              <a:buNone/>
              <a:defRPr lang="uk-UA" sz="1400"/>
            </a:lvl2pPr>
            <a:lvl3pPr marL="914400" indent="0">
              <a:buNone/>
              <a:defRPr lang="uk-UA" sz="1200"/>
            </a:lvl3pPr>
            <a:lvl4pPr marL="1371600" indent="0">
              <a:buNone/>
              <a:defRPr lang="uk-UA" sz="1000"/>
            </a:lvl4pPr>
            <a:lvl5pPr marL="1828800" indent="0">
              <a:buNone/>
              <a:defRPr lang="uk-UA" sz="1000"/>
            </a:lvl5pPr>
            <a:lvl6pPr marL="2286000" indent="0">
              <a:buNone/>
              <a:defRPr lang="uk-UA" sz="1000"/>
            </a:lvl6pPr>
            <a:lvl7pPr marL="2743200" indent="0">
              <a:buNone/>
              <a:defRPr lang="uk-UA" sz="1000"/>
            </a:lvl7pPr>
            <a:lvl8pPr marL="3200400" indent="0">
              <a:buNone/>
              <a:defRPr lang="uk-UA" sz="1000"/>
            </a:lvl8pPr>
            <a:lvl9pPr marL="3657600" indent="0">
              <a:buNone/>
              <a:defRPr lang="uk-UA" sz="1000"/>
            </a:lvl9pPr>
          </a:lstStyle>
          <a:p>
            <a:pPr lvl="0" rtl="0"/>
            <a:r>
              <a:rPr lang="uk-UA"/>
              <a:t>Клацніть, щоб відредагувати стилі зразків тексту</a:t>
            </a:r>
          </a:p>
        </p:txBody>
      </p:sp>
      <p:sp>
        <p:nvSpPr>
          <p:cNvPr id="6" name="Місце для нижнього колонтитула 5">
            <a:extLst>
              <a:ext uri="{FF2B5EF4-FFF2-40B4-BE49-F238E27FC236}">
                <a16:creationId xmlns:a16="http://schemas.microsoft.com/office/drawing/2014/main" id="{F5AEF53B-C85C-47DB-ADE4-C1D9FA682945}"/>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7" name="Місце для номера слайда 6">
            <a:extLst>
              <a:ext uri="{FF2B5EF4-FFF2-40B4-BE49-F238E27FC236}">
                <a16:creationId xmlns:a16="http://schemas.microsoft.com/office/drawing/2014/main" id="{DFD4FD38-14E5-4C36-B948-8BF3F794ED8C}"/>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8" name="Пряма сполучна лінія 7">
            <a:extLst>
              <a:ext uri="{FF2B5EF4-FFF2-40B4-BE49-F238E27FC236}">
                <a16:creationId xmlns:a16="http://schemas.microsoft.com/office/drawing/2014/main" id="{5754AE8D-13E4-BDDA-7C36-A9E08FD0A0E8}"/>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Пряма сполучна лінія 8">
            <a:extLst>
              <a:ext uri="{FF2B5EF4-FFF2-40B4-BE49-F238E27FC236}">
                <a16:creationId xmlns:a16="http://schemas.microsoft.com/office/drawing/2014/main" id="{6CE37136-8479-8CDC-7EEB-030C1A8151EF}"/>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uk-UA" sz="3200">
                <a:latin typeface="+mj-lt"/>
              </a:defRPr>
            </a:lvl1pPr>
          </a:lstStyle>
          <a:p>
            <a:pPr rtl="0"/>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uk-UA" sz="3200"/>
            </a:lvl1pPr>
            <a:lvl2pPr marL="457200" indent="0">
              <a:buNone/>
              <a:defRPr lang="uk-UA" sz="2800"/>
            </a:lvl2pPr>
            <a:lvl3pPr marL="914400" indent="0">
              <a:buNone/>
              <a:defRPr lang="uk-UA" sz="2400"/>
            </a:lvl3pPr>
            <a:lvl4pPr marL="1371600" indent="0">
              <a:buNone/>
              <a:defRPr lang="uk-UA" sz="2000"/>
            </a:lvl4pPr>
            <a:lvl5pPr marL="1828800" indent="0">
              <a:buNone/>
              <a:defRPr lang="uk-UA" sz="2000"/>
            </a:lvl5pPr>
            <a:lvl6pPr marL="2286000" indent="0">
              <a:buNone/>
              <a:defRPr lang="uk-UA" sz="2000"/>
            </a:lvl6pPr>
            <a:lvl7pPr marL="2743200" indent="0">
              <a:buNone/>
              <a:defRPr lang="uk-UA" sz="2000"/>
            </a:lvl7pPr>
            <a:lvl8pPr marL="3200400" indent="0">
              <a:buNone/>
              <a:defRPr lang="uk-UA" sz="2000"/>
            </a:lvl8pPr>
            <a:lvl9pPr marL="3657600" indent="0">
              <a:buNone/>
              <a:defRPr lang="uk-UA" sz="2000"/>
            </a:lvl9pPr>
          </a:lstStyle>
          <a:p>
            <a:pPr rtl="0"/>
            <a:r>
              <a:rPr lang="uk-UA"/>
              <a:t>Клацніть піктограму, щоб додати зображення</a:t>
            </a:r>
            <a:endParaRPr lang="uk-UA" dirty="0"/>
          </a:p>
        </p:txBody>
      </p:sp>
      <p:sp>
        <p:nvSpPr>
          <p:cNvPr id="4" name="Місце для тексту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uk-UA" sz="1600"/>
            </a:lvl1pPr>
            <a:lvl2pPr marL="457200" indent="0">
              <a:buNone/>
              <a:defRPr lang="uk-UA" sz="1400"/>
            </a:lvl2pPr>
            <a:lvl3pPr marL="914400" indent="0">
              <a:buNone/>
              <a:defRPr lang="uk-UA" sz="1200"/>
            </a:lvl3pPr>
            <a:lvl4pPr marL="1371600" indent="0">
              <a:buNone/>
              <a:defRPr lang="uk-UA" sz="1000"/>
            </a:lvl4pPr>
            <a:lvl5pPr marL="1828800" indent="0">
              <a:buNone/>
              <a:defRPr lang="uk-UA" sz="1000"/>
            </a:lvl5pPr>
            <a:lvl6pPr marL="2286000" indent="0">
              <a:buNone/>
              <a:defRPr lang="uk-UA" sz="1000"/>
            </a:lvl6pPr>
            <a:lvl7pPr marL="2743200" indent="0">
              <a:buNone/>
              <a:defRPr lang="uk-UA" sz="1000"/>
            </a:lvl7pPr>
            <a:lvl8pPr marL="3200400" indent="0">
              <a:buNone/>
              <a:defRPr lang="uk-UA" sz="1000"/>
            </a:lvl8pPr>
            <a:lvl9pPr marL="3657600" indent="0">
              <a:buNone/>
              <a:defRPr lang="uk-UA" sz="1000"/>
            </a:lvl9pPr>
          </a:lstStyle>
          <a:p>
            <a:pPr lvl="0" rtl="0"/>
            <a:r>
              <a:rPr lang="uk-UA"/>
              <a:t>Клацніть, щоб відредагувати стилі зразків тексту</a:t>
            </a:r>
          </a:p>
        </p:txBody>
      </p:sp>
      <p:sp>
        <p:nvSpPr>
          <p:cNvPr id="6" name="Місце для нижнього колонтитула 5">
            <a:extLst>
              <a:ext uri="{FF2B5EF4-FFF2-40B4-BE49-F238E27FC236}">
                <a16:creationId xmlns:a16="http://schemas.microsoft.com/office/drawing/2014/main" id="{08DA4DA3-10C7-48A6-9B15-38222B8CAD42}"/>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7" name="Місце для номера слайда 6">
            <a:extLst>
              <a:ext uri="{FF2B5EF4-FFF2-40B4-BE49-F238E27FC236}">
                <a16:creationId xmlns:a16="http://schemas.microsoft.com/office/drawing/2014/main" id="{E584E7EE-5B3B-427E-9807-020AEF8C7662}"/>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8" name="Пряма сполучна лінія 7">
            <a:extLst>
              <a:ext uri="{FF2B5EF4-FFF2-40B4-BE49-F238E27FC236}">
                <a16:creationId xmlns:a16="http://schemas.microsoft.com/office/drawing/2014/main" id="{1DC6EFE9-BD9C-6124-823A-BD1C488321D2}"/>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Пряма сполучна лінія 8">
            <a:extLst>
              <a:ext uri="{FF2B5EF4-FFF2-40B4-BE49-F238E27FC236}">
                <a16:creationId xmlns:a16="http://schemas.microsoft.com/office/drawing/2014/main" id="{21B53473-DF27-C657-627F-ED66976E076B}"/>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рядок денний">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1D3B0F0-DE71-18AB-7957-4CFA29C3A328}"/>
              </a:ext>
            </a:extLst>
          </p:cNvPr>
          <p:cNvPicPr>
            <a:picLocks noChangeAspect="1"/>
          </p:cNvPicPr>
          <p:nvPr userDrawn="1"/>
        </p:nvPicPr>
        <p:blipFill>
          <a:blip r:embed="rId2"/>
          <a:stretch>
            <a:fillRect/>
          </a:stretch>
        </p:blipFill>
        <p:spPr>
          <a:xfrm>
            <a:off x="0" y="857290"/>
            <a:ext cx="5797296" cy="6000710"/>
          </a:xfrm>
          <a:prstGeom prst="rect">
            <a:avLst/>
          </a:prstGeom>
        </p:spPr>
      </p:pic>
      <p:pic>
        <p:nvPicPr>
          <p:cNvPr id="8" name="Рисунок 7">
            <a:extLst>
              <a:ext uri="{FF2B5EF4-FFF2-40B4-BE49-F238E27FC236}">
                <a16:creationId xmlns:a16="http://schemas.microsoft.com/office/drawing/2014/main" id="{1F04770F-E995-EF98-B4D1-9F13733EEF07}"/>
              </a:ext>
            </a:extLst>
          </p:cNvPr>
          <p:cNvPicPr>
            <a:picLocks noChangeAspect="1"/>
          </p:cNvPicPr>
          <p:nvPr userDrawn="1"/>
        </p:nvPicPr>
        <p:blipFill>
          <a:blip r:embed="rId3"/>
          <a:stretch>
            <a:fillRect/>
          </a:stretch>
        </p:blipFill>
        <p:spPr>
          <a:xfrm>
            <a:off x="8763000" y="0"/>
            <a:ext cx="3429000" cy="6807199"/>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a:t>Клацніть, щоб редагувати стиль зразка заголовка</a:t>
            </a:r>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00000"/>
              </a:lnSpc>
              <a:spcBef>
                <a:spcPts val="1000"/>
              </a:spcBef>
              <a:buNone/>
              <a:defRPr lang="uk-UA" sz="2400" b="1" spc="200" baseline="0"/>
            </a:lvl1pPr>
            <a:lvl2pPr marL="228600">
              <a:lnSpc>
                <a:spcPct val="150000"/>
              </a:lnSpc>
              <a:spcBef>
                <a:spcPts val="1000"/>
              </a:spcBef>
              <a:defRPr lang="uk-UA" sz="2400" spc="100" baseline="0"/>
            </a:lvl2pPr>
            <a:lvl3pPr marL="457200">
              <a:lnSpc>
                <a:spcPct val="150000"/>
              </a:lnSpc>
              <a:spcBef>
                <a:spcPts val="1000"/>
              </a:spcBef>
              <a:defRPr lang="uk-UA" sz="2400" spc="100" baseline="0"/>
            </a:lvl3pPr>
            <a:lvl4pPr marL="685800">
              <a:lnSpc>
                <a:spcPct val="150000"/>
              </a:lnSpc>
              <a:spcBef>
                <a:spcPts val="1000"/>
              </a:spcBef>
              <a:defRPr lang="uk-UA" sz="2400" spc="100" baseline="0"/>
            </a:lvl4pPr>
            <a:lvl5pPr marL="914400">
              <a:lnSpc>
                <a:spcPct val="150000"/>
              </a:lnSpc>
              <a:spcBef>
                <a:spcPts val="1000"/>
              </a:spcBef>
              <a:defRPr lang="uk-UA" sz="24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84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і об’єкт">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60328C38-4E83-27EA-9D01-DDDF734988CA}"/>
              </a:ext>
            </a:extLst>
          </p:cNvPr>
          <p:cNvPicPr>
            <a:picLocks noChangeAspect="1"/>
          </p:cNvPicPr>
          <p:nvPr userDrawn="1"/>
        </p:nvPicPr>
        <p:blipFill>
          <a:blip r:embed="rId2"/>
          <a:stretch>
            <a:fillRect/>
          </a:stretch>
        </p:blipFill>
        <p:spPr>
          <a:xfrm>
            <a:off x="5370576" y="3428234"/>
            <a:ext cx="6821424" cy="3429766"/>
          </a:xfrm>
          <a:prstGeom prst="rect">
            <a:avLst/>
          </a:prstGeom>
        </p:spPr>
      </p:pic>
      <p:pic>
        <p:nvPicPr>
          <p:cNvPr id="10" name="Рисунок 9">
            <a:extLst>
              <a:ext uri="{FF2B5EF4-FFF2-40B4-BE49-F238E27FC236}">
                <a16:creationId xmlns:a16="http://schemas.microsoft.com/office/drawing/2014/main" id="{B270B91D-A39E-3D53-DBBB-DF836D19BE1A}"/>
              </a:ext>
            </a:extLst>
          </p:cNvPr>
          <p:cNvPicPr>
            <a:picLocks noChangeAspect="1"/>
          </p:cNvPicPr>
          <p:nvPr userDrawn="1"/>
        </p:nvPicPr>
        <p:blipFill>
          <a:blip r:embed="rId3"/>
          <a:stretch>
            <a:fillRect/>
          </a:stretch>
        </p:blipFill>
        <p:spPr>
          <a:xfrm>
            <a:off x="0" y="0"/>
            <a:ext cx="4654518" cy="5239512"/>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a:t>Клацніть, щоб редагувати стиль зразка заголовка</a:t>
            </a:r>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50000"/>
              </a:lnSpc>
              <a:spcBef>
                <a:spcPts val="1000"/>
              </a:spcBef>
              <a:buNone/>
              <a:defRPr lang="uk-UA" sz="1600" spc="100" baseline="0"/>
            </a:lvl1pPr>
            <a:lvl2pPr marL="228600">
              <a:lnSpc>
                <a:spcPct val="150000"/>
              </a:lnSpc>
              <a:spcBef>
                <a:spcPts val="1000"/>
              </a:spcBef>
              <a:defRPr lang="uk-UA" sz="1600" spc="100" baseline="0"/>
            </a:lvl2pPr>
            <a:lvl3pPr marL="457200">
              <a:lnSpc>
                <a:spcPct val="150000"/>
              </a:lnSpc>
              <a:spcBef>
                <a:spcPts val="1000"/>
              </a:spcBef>
              <a:defRPr lang="uk-UA" sz="1600" spc="100" baseline="0"/>
            </a:lvl3pPr>
            <a:lvl4pPr marL="685800">
              <a:lnSpc>
                <a:spcPct val="150000"/>
              </a:lnSpc>
              <a:spcBef>
                <a:spcPts val="1000"/>
              </a:spcBef>
              <a:defRPr lang="uk-UA" sz="1600" spc="100" baseline="0"/>
            </a:lvl4pPr>
            <a:lvl5pPr marL="914400">
              <a:lnSpc>
                <a:spcPct val="150000"/>
              </a:lnSpc>
              <a:spcBef>
                <a:spcPts val="1000"/>
              </a:spcBef>
              <a:defRPr lang="uk-UA" sz="16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150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озділу">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FEC1861-1570-5A6A-D3BA-4A17F008A562}"/>
              </a:ext>
            </a:extLst>
          </p:cNvPr>
          <p:cNvPicPr>
            <a:picLocks noChangeAspect="1"/>
          </p:cNvPicPr>
          <p:nvPr userDrawn="1"/>
        </p:nvPicPr>
        <p:blipFill>
          <a:blip r:embed="rId2"/>
          <a:srcRect/>
          <a:stretch/>
        </p:blipFill>
        <p:spPr>
          <a:xfrm>
            <a:off x="0" y="0"/>
            <a:ext cx="12192000" cy="6858000"/>
          </a:xfrm>
          <a:prstGeom prst="rect">
            <a:avLst/>
          </a:prstGeom>
        </p:spPr>
      </p:pic>
      <p:sp>
        <p:nvSpPr>
          <p:cNvPr id="6" name="Заголовок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rtlCol="0" anchor="t">
            <a:noAutofit/>
          </a:bodyPr>
          <a:lstStyle>
            <a:lvl1pPr algn="l">
              <a:defRPr lang="uk-UA" sz="9600" spc="300" baseline="0">
                <a:ln w="28575">
                  <a:solidFill>
                    <a:schemeClr val="tx1"/>
                  </a:solidFill>
                </a:ln>
                <a:noFill/>
              </a:defRPr>
            </a:lvl1pPr>
          </a:lstStyle>
          <a:p>
            <a:pPr rtl="0"/>
            <a:r>
              <a:rPr lang="uk-UA"/>
              <a:t>КЛАЦНІТЬ, ЩОБ ЗМІНИТИ СТИЛЬ ЗРАЗКА ЗАГОЛОВКА</a:t>
            </a:r>
          </a:p>
        </p:txBody>
      </p:sp>
      <p:sp>
        <p:nvSpPr>
          <p:cNvPr id="10" name="Підзаголовок 2">
            <a:extLst>
              <a:ext uri="{FF2B5EF4-FFF2-40B4-BE49-F238E27FC236}">
                <a16:creationId xmlns:a16="http://schemas.microsoft.com/office/drawing/2014/main" id="{DC93615E-193E-5253-6EE0-EC01791E3A3A}"/>
              </a:ext>
            </a:extLst>
          </p:cNvPr>
          <p:cNvSpPr>
            <a:spLocks noGrp="1"/>
          </p:cNvSpPr>
          <p:nvPr>
            <p:ph type="subTitle" idx="1"/>
          </p:nvPr>
        </p:nvSpPr>
        <p:spPr>
          <a:xfrm>
            <a:off x="1078992" y="4901184"/>
            <a:ext cx="10040112" cy="1280160"/>
          </a:xfrm>
        </p:spPr>
        <p:txBody>
          <a:bodyPr rtlCol="0"/>
          <a:lstStyle>
            <a:lvl1pPr marL="0" indent="0" algn="l">
              <a:buNone/>
              <a:defRPr lang="uk-UA" sz="2400" b="1" baseline="0">
                <a:latin typeface="+mn-lt"/>
              </a:defRPr>
            </a:lvl1pPr>
            <a:lvl2pPr marL="457200" indent="0" algn="ctr">
              <a:buNone/>
              <a:defRPr lang="uk-UA" sz="2000"/>
            </a:lvl2pPr>
            <a:lvl3pPr marL="914400" indent="0" algn="ctr">
              <a:buNone/>
              <a:defRPr lang="uk-UA" sz="1800"/>
            </a:lvl3pPr>
            <a:lvl4pPr marL="1371600" indent="0" algn="ctr">
              <a:buNone/>
              <a:defRPr lang="uk-UA" sz="1600"/>
            </a:lvl4pPr>
            <a:lvl5pPr marL="1828800" indent="0" algn="ctr">
              <a:buNone/>
              <a:defRPr lang="uk-UA" sz="1600"/>
            </a:lvl5pPr>
            <a:lvl6pPr marL="2286000" indent="0" algn="ctr">
              <a:buNone/>
              <a:defRPr lang="uk-UA" sz="1600"/>
            </a:lvl6pPr>
            <a:lvl7pPr marL="2743200" indent="0" algn="ctr">
              <a:buNone/>
              <a:defRPr lang="uk-UA" sz="1600"/>
            </a:lvl7pPr>
            <a:lvl8pPr marL="3200400" indent="0" algn="ctr">
              <a:buNone/>
              <a:defRPr lang="uk-UA" sz="1600"/>
            </a:lvl8pPr>
            <a:lvl9pPr marL="3657600" indent="0" algn="ctr">
              <a:buNone/>
              <a:defRPr lang="uk-UA" sz="1600"/>
            </a:lvl9pPr>
          </a:lstStyle>
          <a:p>
            <a:pPr rtl="0"/>
            <a:r>
              <a:rPr lang="uk-UA"/>
              <a:t>Клацніть, щоб редагувати стиль зразка підзаголовка</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і вміст 2">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437D9B2-AE86-9092-7072-0F717E3CA831}"/>
              </a:ext>
            </a:extLst>
          </p:cNvPr>
          <p:cNvPicPr>
            <a:picLocks noChangeAspect="1"/>
          </p:cNvPicPr>
          <p:nvPr userDrawn="1"/>
        </p:nvPicPr>
        <p:blipFill>
          <a:blip r:embed="rId2"/>
          <a:stretch>
            <a:fillRect/>
          </a:stretch>
        </p:blipFill>
        <p:spPr>
          <a:xfrm>
            <a:off x="0" y="3655535"/>
            <a:ext cx="4727448" cy="3202465"/>
          </a:xfrm>
          <a:prstGeom prst="rect">
            <a:avLst/>
          </a:prstGeom>
        </p:spPr>
      </p:pic>
      <p:pic>
        <p:nvPicPr>
          <p:cNvPr id="9" name="Рисунок 8">
            <a:extLst>
              <a:ext uri="{FF2B5EF4-FFF2-40B4-BE49-F238E27FC236}">
                <a16:creationId xmlns:a16="http://schemas.microsoft.com/office/drawing/2014/main" id="{5BF7E0A5-7E8E-4A90-B415-12984C7AB24C}"/>
              </a:ext>
            </a:extLst>
          </p:cNvPr>
          <p:cNvPicPr>
            <a:picLocks noChangeAspect="1"/>
          </p:cNvPicPr>
          <p:nvPr userDrawn="1"/>
        </p:nvPicPr>
        <p:blipFill>
          <a:blip r:embed="rId3"/>
          <a:stretch>
            <a:fillRect/>
          </a:stretch>
        </p:blipFill>
        <p:spPr>
          <a:xfrm>
            <a:off x="6548245" y="0"/>
            <a:ext cx="5643755" cy="2313432"/>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a:t>Клацніть, щоб редагувати стиль зразка заголовка</a:t>
            </a:r>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50000"/>
              </a:lnSpc>
              <a:spcBef>
                <a:spcPts val="1000"/>
              </a:spcBef>
              <a:buNone/>
              <a:defRPr lang="uk-UA" sz="1600" spc="100" baseline="0"/>
            </a:lvl1pPr>
            <a:lvl2pPr marL="228600">
              <a:lnSpc>
                <a:spcPct val="150000"/>
              </a:lnSpc>
              <a:spcBef>
                <a:spcPts val="1000"/>
              </a:spcBef>
              <a:defRPr lang="uk-UA" sz="1600" spc="100" baseline="0"/>
            </a:lvl2pPr>
            <a:lvl3pPr marL="457200">
              <a:lnSpc>
                <a:spcPct val="150000"/>
              </a:lnSpc>
              <a:spcBef>
                <a:spcPts val="1000"/>
              </a:spcBef>
              <a:defRPr lang="uk-UA" sz="1600" spc="100" baseline="0"/>
            </a:lvl3pPr>
            <a:lvl4pPr marL="685800">
              <a:lnSpc>
                <a:spcPct val="150000"/>
              </a:lnSpc>
              <a:spcBef>
                <a:spcPts val="1000"/>
              </a:spcBef>
              <a:defRPr lang="uk-UA" sz="1600" spc="100" baseline="0"/>
            </a:lvl4pPr>
            <a:lvl5pPr marL="914400">
              <a:lnSpc>
                <a:spcPct val="150000"/>
              </a:lnSpc>
              <a:spcBef>
                <a:spcPts val="1000"/>
              </a:spcBef>
              <a:defRPr lang="uk-UA" sz="16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680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і вміст 3">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EFA7995-D0F4-05F2-CDF1-463407E3BA08}"/>
              </a:ext>
            </a:extLst>
          </p:cNvPr>
          <p:cNvPicPr>
            <a:picLocks noChangeAspect="1"/>
          </p:cNvPicPr>
          <p:nvPr userDrawn="1"/>
        </p:nvPicPr>
        <p:blipFill>
          <a:blip r:embed="rId2"/>
          <a:stretch>
            <a:fillRect/>
          </a:stretch>
        </p:blipFill>
        <p:spPr>
          <a:xfrm>
            <a:off x="7031909" y="0"/>
            <a:ext cx="5160091" cy="4041648"/>
          </a:xfrm>
          <a:prstGeom prst="rect">
            <a:avLst/>
          </a:prstGeom>
        </p:spPr>
      </p:pic>
      <p:pic>
        <p:nvPicPr>
          <p:cNvPr id="7" name="Рисунок 6">
            <a:extLst>
              <a:ext uri="{FF2B5EF4-FFF2-40B4-BE49-F238E27FC236}">
                <a16:creationId xmlns:a16="http://schemas.microsoft.com/office/drawing/2014/main" id="{792D768B-E662-B315-7576-313DFCE2AB40}"/>
              </a:ext>
            </a:extLst>
          </p:cNvPr>
          <p:cNvPicPr>
            <a:picLocks noChangeAspect="1"/>
          </p:cNvPicPr>
          <p:nvPr userDrawn="1"/>
        </p:nvPicPr>
        <p:blipFill>
          <a:blip r:embed="rId3"/>
          <a:stretch>
            <a:fillRect/>
          </a:stretch>
        </p:blipFill>
        <p:spPr>
          <a:xfrm>
            <a:off x="0" y="3127248"/>
            <a:ext cx="4162200" cy="3730752"/>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7" y="2441448"/>
            <a:ext cx="10972800" cy="3044952"/>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839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тата">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78303F0-A6CC-605A-D08C-4E4ED07C2FB4}"/>
              </a:ext>
            </a:extLst>
          </p:cNvPr>
          <p:cNvPicPr>
            <a:picLocks noChangeAspect="1"/>
          </p:cNvPicPr>
          <p:nvPr userDrawn="1"/>
        </p:nvPicPr>
        <p:blipFill>
          <a:blip r:embed="rId2"/>
          <a:stretch>
            <a:fillRect/>
          </a:stretch>
        </p:blipFill>
        <p:spPr>
          <a:xfrm>
            <a:off x="0" y="0"/>
            <a:ext cx="4196903" cy="3611880"/>
          </a:xfrm>
          <a:prstGeom prst="rect">
            <a:avLst/>
          </a:prstGeom>
        </p:spPr>
      </p:pic>
      <p:pic>
        <p:nvPicPr>
          <p:cNvPr id="3" name="Рисунок 2">
            <a:extLst>
              <a:ext uri="{FF2B5EF4-FFF2-40B4-BE49-F238E27FC236}">
                <a16:creationId xmlns:a16="http://schemas.microsoft.com/office/drawing/2014/main" id="{904458FB-E7BB-F476-4A31-9C5AA406E252}"/>
              </a:ext>
            </a:extLst>
          </p:cNvPr>
          <p:cNvPicPr>
            <a:picLocks noChangeAspect="1"/>
          </p:cNvPicPr>
          <p:nvPr userDrawn="1"/>
        </p:nvPicPr>
        <p:blipFill>
          <a:blip r:embed="rId3"/>
          <a:stretch>
            <a:fillRect/>
          </a:stretch>
        </p:blipFill>
        <p:spPr>
          <a:xfrm>
            <a:off x="6202680" y="4079057"/>
            <a:ext cx="5989320" cy="2778943"/>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3063240" y="2651760"/>
            <a:ext cx="6309360" cy="1580714"/>
          </a:xfrm>
        </p:spPr>
        <p:txBody>
          <a:bodyPr lIns="91440" rIns="91440" rtlCol="0" anchor="t"/>
          <a:lstStyle>
            <a:lvl1pPr algn="l">
              <a:lnSpc>
                <a:spcPct val="100000"/>
              </a:lnSpc>
              <a:defRPr lang="uk-UA" sz="2800" cap="none" spc="200" baseline="0"/>
            </a:lvl1pPr>
          </a:lstStyle>
          <a:p>
            <a:pPr rtl="0"/>
            <a:r>
              <a:rPr lang="uk-UA"/>
              <a:t>Клацніть, щоб редагувати стиль зразка заголовка</a:t>
            </a:r>
          </a:p>
        </p:txBody>
      </p:sp>
      <p:sp>
        <p:nvSpPr>
          <p:cNvPr id="16" name="Місце для тексту 15">
            <a:extLst>
              <a:ext uri="{FF2B5EF4-FFF2-40B4-BE49-F238E27FC236}">
                <a16:creationId xmlns:a16="http://schemas.microsoft.com/office/drawing/2014/main" id="{94138E8D-4D76-2023-4B97-8ACB8894C5F1}"/>
              </a:ext>
            </a:extLst>
          </p:cNvPr>
          <p:cNvSpPr>
            <a:spLocks noGrp="1"/>
          </p:cNvSpPr>
          <p:nvPr>
            <p:ph type="body" sz="quarter" idx="13"/>
          </p:nvPr>
        </p:nvSpPr>
        <p:spPr>
          <a:xfrm>
            <a:off x="3063240" y="4232475"/>
            <a:ext cx="5775960" cy="333945"/>
          </a:xfrm>
        </p:spPr>
        <p:txBody>
          <a:bodyPr rtlCol="0"/>
          <a:lstStyle>
            <a:lvl1pPr marL="0" indent="0">
              <a:buNone/>
              <a:defRPr lang="uk-UA" sz="1800" spc="200" baseline="0"/>
            </a:lvl1pPr>
          </a:lstStyle>
          <a:p>
            <a:pPr lvl="0" rtl="0"/>
            <a:r>
              <a:rPr lang="uk-UA"/>
              <a:t>Клацніть, щоб відредагувати стилі зразків тексту</a:t>
            </a:r>
          </a:p>
        </p:txBody>
      </p:sp>
      <p:sp>
        <p:nvSpPr>
          <p:cNvPr id="17" name="Місце для тексту 13">
            <a:extLst>
              <a:ext uri="{FF2B5EF4-FFF2-40B4-BE49-F238E27FC236}">
                <a16:creationId xmlns:a16="http://schemas.microsoft.com/office/drawing/2014/main" id="{D1FFE415-7AFC-D826-1BD1-1993DED3B01D}"/>
              </a:ext>
            </a:extLst>
          </p:cNvPr>
          <p:cNvSpPr>
            <a:spLocks noGrp="1"/>
          </p:cNvSpPr>
          <p:nvPr>
            <p:ph type="body" sz="quarter" idx="15" hasCustomPrompt="1"/>
          </p:nvPr>
        </p:nvSpPr>
        <p:spPr>
          <a:xfrm>
            <a:off x="9737922" y="3591339"/>
            <a:ext cx="1171575" cy="2387600"/>
          </a:xfrm>
        </p:spPr>
        <p:txBody>
          <a:bodyPr vert="horz" lIns="91440" tIns="45720" rIns="91440" bIns="45720" rtlCol="0" anchor="t">
            <a:noAutofit/>
          </a:bodyPr>
          <a:lstStyle>
            <a:lvl1pPr marL="0" indent="0">
              <a:buNone/>
              <a:defRPr lang="uk-UA" sz="17000" b="1" cap="all" spc="300" dirty="0">
                <a:ln w="28575">
                  <a:solidFill>
                    <a:schemeClr val="tx1"/>
                  </a:solidFill>
                </a:ln>
                <a:noFill/>
                <a:latin typeface="+mj-lt"/>
                <a:ea typeface="+mj-ea"/>
              </a:defRPr>
            </a:lvl1pPr>
          </a:lstStyle>
          <a:p>
            <a:pPr marL="914400" lvl="0" indent="-1143000" rtl="0">
              <a:spcBef>
                <a:spcPct val="0"/>
              </a:spcBef>
            </a:pPr>
            <a:r>
              <a:rPr lang="uk-UA"/>
              <a:t>"</a:t>
            </a:r>
          </a:p>
        </p:txBody>
      </p:sp>
      <p:sp>
        <p:nvSpPr>
          <p:cNvPr id="18" name="Місце для тексту 13">
            <a:extLst>
              <a:ext uri="{FF2B5EF4-FFF2-40B4-BE49-F238E27FC236}">
                <a16:creationId xmlns:a16="http://schemas.microsoft.com/office/drawing/2014/main" id="{0962DFC0-ADB3-684B-6F72-9C45BB48C248}"/>
              </a:ext>
            </a:extLst>
          </p:cNvPr>
          <p:cNvSpPr>
            <a:spLocks noGrp="1"/>
          </p:cNvSpPr>
          <p:nvPr>
            <p:ph type="body" sz="quarter" idx="14" hasCustomPrompt="1"/>
          </p:nvPr>
        </p:nvSpPr>
        <p:spPr>
          <a:xfrm>
            <a:off x="1209261" y="1982216"/>
            <a:ext cx="1171575" cy="2386584"/>
          </a:xfrm>
        </p:spPr>
        <p:txBody>
          <a:bodyPr vert="horz" lIns="91440" tIns="45720" rIns="91440" bIns="45720" rtlCol="0" anchor="t">
            <a:noAutofit/>
          </a:bodyPr>
          <a:lstStyle>
            <a:lvl1pPr marL="0" indent="0">
              <a:buNone/>
              <a:defRPr lang="uk-UA" sz="17000" b="1" cap="all" spc="300" dirty="0">
                <a:ln w="28575">
                  <a:solidFill>
                    <a:schemeClr val="tx1"/>
                  </a:solidFill>
                </a:ln>
                <a:noFill/>
                <a:latin typeface="+mj-lt"/>
                <a:ea typeface="+mj-ea"/>
              </a:defRPr>
            </a:lvl1pPr>
          </a:lstStyle>
          <a:p>
            <a:pPr marL="914400" lvl="0" indent="-1143000" rtl="0">
              <a:spcBef>
                <a:spcPct val="0"/>
              </a:spcBef>
            </a:pPr>
            <a:r>
              <a:rPr lang="uk-UA"/>
              <a:t>"</a:t>
            </a:r>
          </a:p>
        </p:txBody>
      </p:sp>
    </p:spTree>
    <p:extLst>
      <p:ext uri="{BB962C8B-B14F-4D97-AF65-F5344CB8AC3E}">
        <p14:creationId xmlns:p14="http://schemas.microsoft.com/office/powerpoint/2010/main" val="333087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Команда x4">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6C6FB24-160F-388E-8450-E5C970E243AB}"/>
              </a:ext>
            </a:extLst>
          </p:cNvPr>
          <p:cNvPicPr>
            <a:picLocks noChangeAspect="1"/>
          </p:cNvPicPr>
          <p:nvPr userDrawn="1"/>
        </p:nvPicPr>
        <p:blipFill>
          <a:blip r:embed="rId2"/>
          <a:stretch>
            <a:fillRect/>
          </a:stretch>
        </p:blipFill>
        <p:spPr>
          <a:xfrm>
            <a:off x="0" y="1764792"/>
            <a:ext cx="5359935" cy="5093208"/>
          </a:xfrm>
          <a:prstGeom prst="rect">
            <a:avLst/>
          </a:prstGeom>
        </p:spPr>
      </p:pic>
      <p:pic>
        <p:nvPicPr>
          <p:cNvPr id="23" name="Рисунок 22">
            <a:extLst>
              <a:ext uri="{FF2B5EF4-FFF2-40B4-BE49-F238E27FC236}">
                <a16:creationId xmlns:a16="http://schemas.microsoft.com/office/drawing/2014/main" id="{D0AF7F25-1C65-DB7F-9FA3-300318BD4BF4}"/>
              </a:ext>
            </a:extLst>
          </p:cNvPr>
          <p:cNvPicPr>
            <a:picLocks noChangeAspect="1"/>
          </p:cNvPicPr>
          <p:nvPr userDrawn="1"/>
        </p:nvPicPr>
        <p:blipFill>
          <a:blip r:embed="rId3"/>
          <a:stretch>
            <a:fillRect/>
          </a:stretch>
        </p:blipFill>
        <p:spPr>
          <a:xfrm>
            <a:off x="9262085" y="0"/>
            <a:ext cx="2929915" cy="2752344"/>
          </a:xfrm>
          <a:prstGeom prst="rect">
            <a:avLst/>
          </a:prstGeom>
        </p:spPr>
      </p:pic>
      <p:sp>
        <p:nvSpPr>
          <p:cNvPr id="25" name="Заголовок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6" name="Місце для зображення 23">
            <a:extLst>
              <a:ext uri="{FF2B5EF4-FFF2-40B4-BE49-F238E27FC236}">
                <a16:creationId xmlns:a16="http://schemas.microsoft.com/office/drawing/2014/main" id="{5E48B363-63E8-4F17-842B-53AD935A6529}"/>
              </a:ext>
            </a:extLst>
          </p:cNvPr>
          <p:cNvSpPr>
            <a:spLocks noGrp="1"/>
          </p:cNvSpPr>
          <p:nvPr>
            <p:ph type="pic" sz="quarter" idx="13"/>
          </p:nvPr>
        </p:nvSpPr>
        <p:spPr>
          <a:xfrm>
            <a:off x="960120" y="2450592"/>
            <a:ext cx="2057400" cy="2057400"/>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0" name="Місце для тексту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858956"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1" name="Місце для тексту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858956"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7" name="Місце для зображення 23">
            <a:extLst>
              <a:ext uri="{FF2B5EF4-FFF2-40B4-BE49-F238E27FC236}">
                <a16:creationId xmlns:a16="http://schemas.microsoft.com/office/drawing/2014/main" id="{9ABA5222-6FD6-405B-8AC8-18022C36590F}"/>
              </a:ext>
            </a:extLst>
          </p:cNvPr>
          <p:cNvSpPr>
            <a:spLocks noGrp="1"/>
          </p:cNvSpPr>
          <p:nvPr>
            <p:ph type="pic" sz="quarter" idx="14"/>
          </p:nvPr>
        </p:nvSpPr>
        <p:spPr>
          <a:xfrm>
            <a:off x="3730752" y="2450592"/>
            <a:ext cx="2057400" cy="2057400"/>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2" name="Місце для тексту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629588"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3" name="Місце для тексту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629588"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8" name="Місце для зображення 23">
            <a:extLst>
              <a:ext uri="{FF2B5EF4-FFF2-40B4-BE49-F238E27FC236}">
                <a16:creationId xmlns:a16="http://schemas.microsoft.com/office/drawing/2014/main" id="{124DE785-775F-4AE4-94B3-FA728188EBA5}"/>
              </a:ext>
            </a:extLst>
          </p:cNvPr>
          <p:cNvSpPr>
            <a:spLocks noGrp="1"/>
          </p:cNvSpPr>
          <p:nvPr>
            <p:ph type="pic" sz="quarter" idx="15"/>
          </p:nvPr>
        </p:nvSpPr>
        <p:spPr>
          <a:xfrm>
            <a:off x="6464808" y="2450592"/>
            <a:ext cx="2057400" cy="2057400"/>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4" name="Місце для тексту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363644"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5" name="Місце для тексту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363644"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9" name="Місце для зображення 23">
            <a:extLst>
              <a:ext uri="{FF2B5EF4-FFF2-40B4-BE49-F238E27FC236}">
                <a16:creationId xmlns:a16="http://schemas.microsoft.com/office/drawing/2014/main" id="{F5694B35-7776-4DB9-9EB7-3AF076EC357D}"/>
              </a:ext>
            </a:extLst>
          </p:cNvPr>
          <p:cNvSpPr>
            <a:spLocks noGrp="1"/>
          </p:cNvSpPr>
          <p:nvPr>
            <p:ph type="pic" sz="quarter" idx="16"/>
          </p:nvPr>
        </p:nvSpPr>
        <p:spPr>
          <a:xfrm>
            <a:off x="9198864" y="2450592"/>
            <a:ext cx="2057400" cy="2057400"/>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6" name="Місце для тексту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97700"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7" name="Місце для тексту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97700"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4" name="Місце для нижнього колонтитула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5" name="Місце для номера слайда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8" name="Пряма сполучна лінія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Пряма сполучна лінія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Команда x8">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B6A3FD7E-DF96-B9E4-8D70-DA62CC339081}"/>
              </a:ext>
            </a:extLst>
          </p:cNvPr>
          <p:cNvPicPr>
            <a:picLocks noChangeAspect="1"/>
          </p:cNvPicPr>
          <p:nvPr userDrawn="1"/>
        </p:nvPicPr>
        <p:blipFill>
          <a:blip r:embed="rId2"/>
          <a:stretch>
            <a:fillRect/>
          </a:stretch>
        </p:blipFill>
        <p:spPr>
          <a:xfrm>
            <a:off x="0" y="1766265"/>
            <a:ext cx="5358384" cy="5091735"/>
          </a:xfrm>
          <a:prstGeom prst="rect">
            <a:avLst/>
          </a:prstGeom>
        </p:spPr>
      </p:pic>
      <p:sp>
        <p:nvSpPr>
          <p:cNvPr id="25" name="Заголовок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a:t>Клацніть, щоб редагувати стиль зразка заголовка</a:t>
            </a:r>
          </a:p>
        </p:txBody>
      </p:sp>
      <p:sp>
        <p:nvSpPr>
          <p:cNvPr id="10" name="Місце для тексту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457200"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1" name="Місце для тексту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457200"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28" name="Місце для тексту 28">
            <a:extLst>
              <a:ext uri="{FF2B5EF4-FFF2-40B4-BE49-F238E27FC236}">
                <a16:creationId xmlns:a16="http://schemas.microsoft.com/office/drawing/2014/main" id="{739AFCF1-55F0-974F-0F5C-34444B290B55}"/>
              </a:ext>
            </a:extLst>
          </p:cNvPr>
          <p:cNvSpPr>
            <a:spLocks noGrp="1"/>
          </p:cNvSpPr>
          <p:nvPr>
            <p:ph type="body" sz="quarter" idx="29" hasCustomPrompt="1"/>
          </p:nvPr>
        </p:nvSpPr>
        <p:spPr>
          <a:xfrm>
            <a:off x="457200"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29" name="Місце для тексту 28">
            <a:extLst>
              <a:ext uri="{FF2B5EF4-FFF2-40B4-BE49-F238E27FC236}">
                <a16:creationId xmlns:a16="http://schemas.microsoft.com/office/drawing/2014/main" id="{77CF7DE5-8E6D-2C2C-A514-BAB6D4B6FF3B}"/>
              </a:ext>
            </a:extLst>
          </p:cNvPr>
          <p:cNvSpPr>
            <a:spLocks noGrp="1"/>
          </p:cNvSpPr>
          <p:nvPr>
            <p:ph type="body" sz="quarter" idx="30" hasCustomPrompt="1"/>
          </p:nvPr>
        </p:nvSpPr>
        <p:spPr>
          <a:xfrm>
            <a:off x="457200"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6" name="Місце для зображення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993392" y="2450592"/>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21" name="Місце для зображення 23">
            <a:extLst>
              <a:ext uri="{FF2B5EF4-FFF2-40B4-BE49-F238E27FC236}">
                <a16:creationId xmlns:a16="http://schemas.microsoft.com/office/drawing/2014/main" id="{DBA744D6-401F-C995-EF58-BD24A0DD8581}"/>
              </a:ext>
            </a:extLst>
          </p:cNvPr>
          <p:cNvSpPr>
            <a:spLocks noGrp="1" noChangeAspect="1"/>
          </p:cNvSpPr>
          <p:nvPr>
            <p:ph type="pic" sz="quarter" idx="25"/>
          </p:nvPr>
        </p:nvSpPr>
        <p:spPr>
          <a:xfrm>
            <a:off x="1993392" y="4260487"/>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2" name="Місце для тексту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218688"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3" name="Місце для тексту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218688"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30" name="Місце для тексту 28">
            <a:extLst>
              <a:ext uri="{FF2B5EF4-FFF2-40B4-BE49-F238E27FC236}">
                <a16:creationId xmlns:a16="http://schemas.microsoft.com/office/drawing/2014/main" id="{B1201CED-247A-16CA-9F03-BF32393D3B56}"/>
              </a:ext>
            </a:extLst>
          </p:cNvPr>
          <p:cNvSpPr>
            <a:spLocks noGrp="1"/>
          </p:cNvSpPr>
          <p:nvPr>
            <p:ph type="body" sz="quarter" idx="31" hasCustomPrompt="1"/>
          </p:nvPr>
        </p:nvSpPr>
        <p:spPr>
          <a:xfrm>
            <a:off x="3218688"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31" name="Місце для тексту 28">
            <a:extLst>
              <a:ext uri="{FF2B5EF4-FFF2-40B4-BE49-F238E27FC236}">
                <a16:creationId xmlns:a16="http://schemas.microsoft.com/office/drawing/2014/main" id="{2D5FA954-036C-191F-7040-1848AB2BE3CA}"/>
              </a:ext>
            </a:extLst>
          </p:cNvPr>
          <p:cNvSpPr>
            <a:spLocks noGrp="1"/>
          </p:cNvSpPr>
          <p:nvPr>
            <p:ph type="body" sz="quarter" idx="32" hasCustomPrompt="1"/>
          </p:nvPr>
        </p:nvSpPr>
        <p:spPr>
          <a:xfrm>
            <a:off x="3218688"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7" name="Місце для зображення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745736" y="2450592"/>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23" name="Місце для зображення 23">
            <a:extLst>
              <a:ext uri="{FF2B5EF4-FFF2-40B4-BE49-F238E27FC236}">
                <a16:creationId xmlns:a16="http://schemas.microsoft.com/office/drawing/2014/main" id="{8CFBAF86-D36B-F789-2C9C-78C6830B13C9}"/>
              </a:ext>
            </a:extLst>
          </p:cNvPr>
          <p:cNvSpPr>
            <a:spLocks noGrp="1" noChangeAspect="1"/>
          </p:cNvSpPr>
          <p:nvPr>
            <p:ph type="pic" sz="quarter" idx="26"/>
          </p:nvPr>
        </p:nvSpPr>
        <p:spPr>
          <a:xfrm>
            <a:off x="4745736" y="4260487"/>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4" name="Місце для тексту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5966787"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5" name="Місце для тексту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5966787"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32" name="Місце для тексту 28">
            <a:extLst>
              <a:ext uri="{FF2B5EF4-FFF2-40B4-BE49-F238E27FC236}">
                <a16:creationId xmlns:a16="http://schemas.microsoft.com/office/drawing/2014/main" id="{6E32CE61-2D9B-C245-0D18-C33760B08537}"/>
              </a:ext>
            </a:extLst>
          </p:cNvPr>
          <p:cNvSpPr>
            <a:spLocks noGrp="1"/>
          </p:cNvSpPr>
          <p:nvPr>
            <p:ph type="body" sz="quarter" idx="33" hasCustomPrompt="1"/>
          </p:nvPr>
        </p:nvSpPr>
        <p:spPr>
          <a:xfrm>
            <a:off x="5966787"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33" name="Місце для тексту 28">
            <a:extLst>
              <a:ext uri="{FF2B5EF4-FFF2-40B4-BE49-F238E27FC236}">
                <a16:creationId xmlns:a16="http://schemas.microsoft.com/office/drawing/2014/main" id="{E4068D0A-21CD-897C-9CC1-0BFDAABBD491}"/>
              </a:ext>
            </a:extLst>
          </p:cNvPr>
          <p:cNvSpPr>
            <a:spLocks noGrp="1"/>
          </p:cNvSpPr>
          <p:nvPr>
            <p:ph type="body" sz="quarter" idx="34" hasCustomPrompt="1"/>
          </p:nvPr>
        </p:nvSpPr>
        <p:spPr>
          <a:xfrm>
            <a:off x="5966787"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8" name="Місце для зображення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7498080" y="2450592"/>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26" name="Місце для зображення 23">
            <a:extLst>
              <a:ext uri="{FF2B5EF4-FFF2-40B4-BE49-F238E27FC236}">
                <a16:creationId xmlns:a16="http://schemas.microsoft.com/office/drawing/2014/main" id="{C110D526-1AE4-5106-E956-0B2ED3A4D4BC}"/>
              </a:ext>
            </a:extLst>
          </p:cNvPr>
          <p:cNvSpPr>
            <a:spLocks noGrp="1" noChangeAspect="1"/>
          </p:cNvSpPr>
          <p:nvPr>
            <p:ph type="pic" sz="quarter" idx="27"/>
          </p:nvPr>
        </p:nvSpPr>
        <p:spPr>
          <a:xfrm>
            <a:off x="7498080" y="4260487"/>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16" name="Місце для тексту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8732520"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7" name="Місце для тексту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8732520"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34" name="Місце для тексту 28">
            <a:extLst>
              <a:ext uri="{FF2B5EF4-FFF2-40B4-BE49-F238E27FC236}">
                <a16:creationId xmlns:a16="http://schemas.microsoft.com/office/drawing/2014/main" id="{3858F91A-46AA-AF23-2716-3B2B678BBE01}"/>
              </a:ext>
            </a:extLst>
          </p:cNvPr>
          <p:cNvSpPr>
            <a:spLocks noGrp="1"/>
          </p:cNvSpPr>
          <p:nvPr>
            <p:ph type="body" sz="quarter" idx="35" hasCustomPrompt="1"/>
          </p:nvPr>
        </p:nvSpPr>
        <p:spPr>
          <a:xfrm>
            <a:off x="8732520"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35" name="Місце для тексту 28">
            <a:extLst>
              <a:ext uri="{FF2B5EF4-FFF2-40B4-BE49-F238E27FC236}">
                <a16:creationId xmlns:a16="http://schemas.microsoft.com/office/drawing/2014/main" id="{EBC002F6-7435-833F-0E8B-30A53B0755AE}"/>
              </a:ext>
            </a:extLst>
          </p:cNvPr>
          <p:cNvSpPr>
            <a:spLocks noGrp="1"/>
          </p:cNvSpPr>
          <p:nvPr>
            <p:ph type="body" sz="quarter" idx="36" hasCustomPrompt="1"/>
          </p:nvPr>
        </p:nvSpPr>
        <p:spPr>
          <a:xfrm>
            <a:off x="8732520"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9" name="Місце для зображення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10250424" y="2450592"/>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27" name="Місце для зображення 23">
            <a:extLst>
              <a:ext uri="{FF2B5EF4-FFF2-40B4-BE49-F238E27FC236}">
                <a16:creationId xmlns:a16="http://schemas.microsoft.com/office/drawing/2014/main" id="{2CBF8435-BD05-F386-4E6E-F2B6F6894FD7}"/>
              </a:ext>
            </a:extLst>
          </p:cNvPr>
          <p:cNvSpPr>
            <a:spLocks noGrp="1" noChangeAspect="1"/>
          </p:cNvSpPr>
          <p:nvPr>
            <p:ph type="pic" sz="quarter" idx="28"/>
          </p:nvPr>
        </p:nvSpPr>
        <p:spPr>
          <a:xfrm>
            <a:off x="10250424" y="4260487"/>
            <a:ext cx="1161288" cy="1161288"/>
          </a:xfrm>
        </p:spPr>
        <p:txBody>
          <a:bodyPr rtlCol="0">
            <a:normAutofit/>
          </a:bodyPr>
          <a:lstStyle>
            <a:lvl1pPr marL="0" indent="0">
              <a:buNone/>
              <a:defRPr lang="uk-UA" sz="1400">
                <a:solidFill>
                  <a:schemeClr val="tx1"/>
                </a:solidFill>
              </a:defRPr>
            </a:lvl1pPr>
          </a:lstStyle>
          <a:p>
            <a:pPr rtl="0"/>
            <a:r>
              <a:rPr lang="uk-UA"/>
              <a:t>Клацніть піктограму, щоб додати зображення</a:t>
            </a:r>
            <a:endParaRPr lang="uk-UA" dirty="0"/>
          </a:p>
        </p:txBody>
      </p:sp>
      <p:sp>
        <p:nvSpPr>
          <p:cNvPr id="4" name="Місце для нижнього колонтитула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5" name="Місце для номера слайда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8" name="Пряма сполучна лінія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Пряма сполучна лінія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552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Рисунок 6" descr="Візерунок фону&#10;&#10;Автоматично створений опис">
            <a:extLst>
              <a:ext uri="{FF2B5EF4-FFF2-40B4-BE49-F238E27FC236}">
                <a16:creationId xmlns:a16="http://schemas.microsoft.com/office/drawing/2014/main" id="{E020D11E-3FF2-1E7F-038B-4F9534916FE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Місце для заголовка 1">
            <a:extLst>
              <a:ext uri="{FF2B5EF4-FFF2-40B4-BE49-F238E27FC236}">
                <a16:creationId xmlns:a16="http://schemas.microsoft.com/office/drawing/2014/main" id="{9198F9AA-2C87-421D-97C1-B4248DFDC2C2}"/>
              </a:ext>
            </a:extLst>
          </p:cNvPr>
          <p:cNvSpPr>
            <a:spLocks noGrp="1"/>
          </p:cNvSpPr>
          <p:nvPr>
            <p:ph type="title"/>
          </p:nvPr>
        </p:nvSpPr>
        <p:spPr>
          <a:xfrm>
            <a:off x="381000" y="1660127"/>
            <a:ext cx="11430000" cy="1325563"/>
          </a:xfrm>
          <a:prstGeom prst="rect">
            <a:avLst/>
          </a:prstGeom>
        </p:spPr>
        <p:txBody>
          <a:bodyPr vert="horz" lIns="91440" tIns="45720" rIns="91440" bIns="45720" rtlCol="0" anchor="ctr">
            <a:noAutofit/>
          </a:bodyPr>
          <a:lstStyle>
            <a:defPPr>
              <a:defRPr lang="uk-UA"/>
            </a:defPPr>
          </a:lstStyle>
          <a:p>
            <a:pPr rtl="0"/>
            <a:r>
              <a:rPr lang="uk-UA"/>
              <a:t>КЛАЦНІТЬ, ЩОБ ЗМІНИТИ СТИЛЬ ЗРАЗКА ЗАГОЛОВКА</a:t>
            </a:r>
          </a:p>
        </p:txBody>
      </p:sp>
      <p:sp>
        <p:nvSpPr>
          <p:cNvPr id="3" name="Місце для тексту 2">
            <a:extLst>
              <a:ext uri="{FF2B5EF4-FFF2-40B4-BE49-F238E27FC236}">
                <a16:creationId xmlns:a16="http://schemas.microsoft.com/office/drawing/2014/main" id="{AE98FC63-C8D2-4CE6-A3F1-EE8ED24590C4}"/>
              </a:ext>
            </a:extLst>
          </p:cNvPr>
          <p:cNvSpPr>
            <a:spLocks noGrp="1"/>
          </p:cNvSpPr>
          <p:nvPr>
            <p:ph type="body" idx="1"/>
          </p:nvPr>
        </p:nvSpPr>
        <p:spPr>
          <a:xfrm>
            <a:off x="381000" y="3104752"/>
            <a:ext cx="11430000" cy="2092281"/>
          </a:xfrm>
          <a:prstGeom prst="rect">
            <a:avLst/>
          </a:prstGeom>
        </p:spPr>
        <p:txBody>
          <a:bodyPr vert="horz" lIns="91440" tIns="45720" rIns="91440" bIns="45720" rtlCol="0">
            <a:noAutofit/>
          </a:bodyPr>
          <a:lstStyle>
            <a:defPPr>
              <a:defRPr lang="uk-UA"/>
            </a:defPPr>
          </a:lstStyle>
          <a:p>
            <a:pPr lvl="0" rtl="0"/>
            <a:r>
              <a:rPr lang="uk-UA"/>
              <a:t>Зразки заголовків</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5" name="Місце для нижнього колонтитула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11575"/>
            <a:ext cx="4114800" cy="856526"/>
          </a:xfrm>
          <a:prstGeom prst="rect">
            <a:avLst/>
          </a:prstGeom>
        </p:spPr>
        <p:txBody>
          <a:bodyPr vert="horz" lIns="91440" tIns="45720" rIns="91440" bIns="45720" rtlCol="0" anchor="ctr">
            <a:noAutofit/>
          </a:bodyPr>
          <a:lstStyle>
            <a:lvl1pPr algn="ctr">
              <a:defRPr lang="uk-UA" sz="1200" b="1" i="0" spc="200" baseline="0">
                <a:solidFill>
                  <a:schemeClr val="tx1"/>
                </a:solidFill>
                <a:latin typeface="+mn-lt"/>
                <a:cs typeface="Arial" panose="020B0604020202020204" pitchFamily="34" charset="0"/>
              </a:defRPr>
            </a:lvl1pPr>
          </a:lstStyle>
          <a:p>
            <a:pPr rtl="0"/>
            <a:r>
              <a:rPr lang="uk-UA"/>
              <a:t>ЗАГОЛОВОК ПРЕЗЕНТАЦІЇ</a:t>
            </a:r>
          </a:p>
        </p:txBody>
      </p:sp>
      <p:sp>
        <p:nvSpPr>
          <p:cNvPr id="6" name="Місце для номера слайда 5">
            <a:extLst>
              <a:ext uri="{FF2B5EF4-FFF2-40B4-BE49-F238E27FC236}">
                <a16:creationId xmlns:a16="http://schemas.microsoft.com/office/drawing/2014/main" id="{CDC57CF0-034F-450D-937C-718D5AF1A059}"/>
              </a:ext>
            </a:extLst>
          </p:cNvPr>
          <p:cNvSpPr>
            <a:spLocks noGrp="1"/>
          </p:cNvSpPr>
          <p:nvPr>
            <p:ph type="sldNum" sz="quarter" idx="4"/>
          </p:nvPr>
        </p:nvSpPr>
        <p:spPr>
          <a:xfrm>
            <a:off x="4038600" y="6006546"/>
            <a:ext cx="4114800" cy="851453"/>
          </a:xfrm>
          <a:prstGeom prst="rect">
            <a:avLst/>
          </a:prstGeom>
        </p:spPr>
        <p:txBody>
          <a:bodyPr vert="horz" lIns="91440" tIns="45720" rIns="91440" bIns="45720" rtlCol="0" anchor="ctr">
            <a:noAutofit/>
          </a:bodyPr>
          <a:lstStyle>
            <a:lvl1pPr algn="ctr">
              <a:defRPr lang="uk-UA" sz="1200" b="1" i="0" spc="200" baseline="0">
                <a:solidFill>
                  <a:schemeClr val="tx1"/>
                </a:solidFill>
                <a:latin typeface="+mn-lt"/>
                <a:cs typeface="Arial" panose="020B0604020202020204" pitchFamily="34" charset="0"/>
              </a:defRPr>
            </a:lvl1pPr>
          </a:lstStyle>
          <a:p>
            <a:pPr rtl="0"/>
            <a:r>
              <a:rPr lang="uk-UA"/>
              <a:t>&lt;##&gt;</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1" r:id="rId4"/>
    <p:sldLayoutId id="2147483662" r:id="rId5"/>
    <p:sldLayoutId id="2147483665" r:id="rId6"/>
    <p:sldLayoutId id="2147483669" r:id="rId7"/>
    <p:sldLayoutId id="2147483658" r:id="rId8"/>
    <p:sldLayoutId id="2147483666" r:id="rId9"/>
    <p:sldLayoutId id="2147483668" r:id="rId10"/>
    <p:sldLayoutId id="2147483670" r:id="rId11"/>
    <p:sldLayoutId id="2147483653" r:id="rId12"/>
    <p:sldLayoutId id="2147483667" r:id="rId13"/>
    <p:sldLayoutId id="2147483661" r:id="rId14"/>
    <p:sldLayoutId id="2147483660" r:id="rId15"/>
    <p:sldLayoutId id="2147483655" r:id="rId16"/>
    <p:sldLayoutId id="2147483659" r:id="rId17"/>
    <p:sldLayoutId id="2147483656" r:id="rId18"/>
    <p:sldLayoutId id="2147483657" r:id="rId19"/>
  </p:sldLayoutIdLst>
  <p:hf hdr="0" dt="0"/>
  <p:txStyles>
    <p:titleStyle>
      <a:lvl1pPr algn="l" defTabSz="914400" rtl="0" eaLnBrk="1" latinLnBrk="0" hangingPunct="1">
        <a:lnSpc>
          <a:spcPct val="90000"/>
        </a:lnSpc>
        <a:spcBef>
          <a:spcPct val="0"/>
        </a:spcBef>
        <a:buNone/>
        <a:defRPr lang="uk-UA" sz="4400" b="1" i="0" kern="1200" cap="all" spc="40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uk-UA" sz="2800" b="0" i="0" kern="1200" spc="50" baseline="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uk-UA" sz="2400" b="0" i="0" kern="1200" spc="50" baseline="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uk-UA" sz="2000" b="0" i="0" kern="1200" spc="50" baseline="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uk-UA" sz="1800" b="0" i="0" kern="1200" spc="50" baseline="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uk-UA" sz="1800" b="0" i="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9pPr>
    </p:bodyStyle>
    <p:otherStyle>
      <a:defPPr>
        <a:defRPr lang="uk-UA"/>
      </a:defPPr>
      <a:lvl1pPr marL="0" algn="l" defTabSz="914400" rtl="0" eaLnBrk="1" latinLnBrk="0" hangingPunct="1">
        <a:defRPr lang="uk-UA" sz="1800" kern="1200">
          <a:solidFill>
            <a:schemeClr val="tx1"/>
          </a:solidFill>
          <a:latin typeface="+mn-lt"/>
          <a:ea typeface="+mn-ea"/>
          <a:cs typeface="+mn-cs"/>
        </a:defRPr>
      </a:lvl1pPr>
      <a:lvl2pPr marL="457200" algn="l" defTabSz="914400" rtl="0" eaLnBrk="1" latinLnBrk="0" hangingPunct="1">
        <a:defRPr lang="uk-UA" sz="1800" kern="1200">
          <a:solidFill>
            <a:schemeClr val="tx1"/>
          </a:solidFill>
          <a:latin typeface="+mn-lt"/>
          <a:ea typeface="+mn-ea"/>
          <a:cs typeface="+mn-cs"/>
        </a:defRPr>
      </a:lvl2pPr>
      <a:lvl3pPr marL="914400" algn="l" defTabSz="914400" rtl="0" eaLnBrk="1" latinLnBrk="0" hangingPunct="1">
        <a:defRPr lang="uk-UA" sz="1800" kern="1200">
          <a:solidFill>
            <a:schemeClr val="tx1"/>
          </a:solidFill>
          <a:latin typeface="+mn-lt"/>
          <a:ea typeface="+mn-ea"/>
          <a:cs typeface="+mn-cs"/>
        </a:defRPr>
      </a:lvl3pPr>
      <a:lvl4pPr marL="1371600" algn="l" defTabSz="914400" rtl="0" eaLnBrk="1" latinLnBrk="0" hangingPunct="1">
        <a:defRPr lang="uk-UA" sz="1800" kern="1200">
          <a:solidFill>
            <a:schemeClr val="tx1"/>
          </a:solidFill>
          <a:latin typeface="+mn-lt"/>
          <a:ea typeface="+mn-ea"/>
          <a:cs typeface="+mn-cs"/>
        </a:defRPr>
      </a:lvl4pPr>
      <a:lvl5pPr marL="1828800" algn="l" defTabSz="914400" rtl="0" eaLnBrk="1" latinLnBrk="0" hangingPunct="1">
        <a:defRPr lang="uk-UA" sz="1800" kern="1200">
          <a:solidFill>
            <a:schemeClr val="tx1"/>
          </a:solidFill>
          <a:latin typeface="+mn-lt"/>
          <a:ea typeface="+mn-ea"/>
          <a:cs typeface="+mn-cs"/>
        </a:defRPr>
      </a:lvl5pPr>
      <a:lvl6pPr marL="2286000" algn="l" defTabSz="914400" rtl="0" eaLnBrk="1" latinLnBrk="0" hangingPunct="1">
        <a:defRPr lang="uk-UA" sz="1800" kern="1200">
          <a:solidFill>
            <a:schemeClr val="tx1"/>
          </a:solidFill>
          <a:latin typeface="+mn-lt"/>
          <a:ea typeface="+mn-ea"/>
          <a:cs typeface="+mn-cs"/>
        </a:defRPr>
      </a:lvl6pPr>
      <a:lvl7pPr marL="2743200" algn="l" defTabSz="914400" rtl="0" eaLnBrk="1" latinLnBrk="0" hangingPunct="1">
        <a:defRPr lang="uk-UA" sz="1800" kern="1200">
          <a:solidFill>
            <a:schemeClr val="tx1"/>
          </a:solidFill>
          <a:latin typeface="+mn-lt"/>
          <a:ea typeface="+mn-ea"/>
          <a:cs typeface="+mn-cs"/>
        </a:defRPr>
      </a:lvl7pPr>
      <a:lvl8pPr marL="3200400" algn="l" defTabSz="914400" rtl="0" eaLnBrk="1" latinLnBrk="0" hangingPunct="1">
        <a:defRPr lang="uk-UA" sz="1800" kern="1200">
          <a:solidFill>
            <a:schemeClr val="tx1"/>
          </a:solidFill>
          <a:latin typeface="+mn-lt"/>
          <a:ea typeface="+mn-ea"/>
          <a:cs typeface="+mn-cs"/>
        </a:defRPr>
      </a:lvl8pPr>
      <a:lvl9pPr marL="3657600" algn="l" defTabSz="914400" rtl="0" eaLnBrk="1" latinLnBrk="0" hangingPunct="1">
        <a:defRPr lang="uk-UA"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3D98-3C30-4CFC-8643-C81E829C8C25}"/>
              </a:ext>
            </a:extLst>
          </p:cNvPr>
          <p:cNvSpPr>
            <a:spLocks noGrp="1"/>
          </p:cNvSpPr>
          <p:nvPr>
            <p:ph type="ctrTitle"/>
          </p:nvPr>
        </p:nvSpPr>
        <p:spPr>
          <a:xfrm>
            <a:off x="1078992" y="1124744"/>
            <a:ext cx="10040112" cy="2448272"/>
          </a:xfrm>
        </p:spPr>
        <p:txBody>
          <a:bodyPr rtlCol="0"/>
          <a:lstStyle>
            <a:defPPr>
              <a:defRPr lang="uk-UA"/>
            </a:defPPr>
          </a:lstStyle>
          <a:p>
            <a:pPr rtl="0"/>
            <a:r>
              <a:rPr lang="uk-UA" dirty="0"/>
              <a:t>Стратегічні комунікації</a:t>
            </a:r>
          </a:p>
        </p:txBody>
      </p:sp>
      <p:sp>
        <p:nvSpPr>
          <p:cNvPr id="3" name="Підзаголовок 2">
            <a:extLst>
              <a:ext uri="{FF2B5EF4-FFF2-40B4-BE49-F238E27FC236}">
                <a16:creationId xmlns:a16="http://schemas.microsoft.com/office/drawing/2014/main" id="{A068D447-28D3-4F5F-B2DC-FD67E9015868}"/>
              </a:ext>
            </a:extLst>
          </p:cNvPr>
          <p:cNvSpPr>
            <a:spLocks noGrp="1"/>
          </p:cNvSpPr>
          <p:nvPr>
            <p:ph type="subTitle" idx="1"/>
          </p:nvPr>
        </p:nvSpPr>
        <p:spPr>
          <a:xfrm>
            <a:off x="1078992" y="4869160"/>
            <a:ext cx="10040112" cy="1312184"/>
          </a:xfrm>
        </p:spPr>
        <p:txBody>
          <a:bodyPr rtlCol="0"/>
          <a:lstStyle>
            <a:defPPr>
              <a:defRPr lang="uk-UA"/>
            </a:defPPr>
          </a:lstStyle>
          <a:p>
            <a:pPr algn="ctr" rtl="0"/>
            <a:r>
              <a:rPr lang="uk-UA" sz="5400" dirty="0"/>
              <a:t>сутність поняття</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Заголовок 42">
            <a:extLst>
              <a:ext uri="{FF2B5EF4-FFF2-40B4-BE49-F238E27FC236}">
                <a16:creationId xmlns:a16="http://schemas.microsoft.com/office/drawing/2014/main" id="{6F402D0D-1253-FDCF-200C-358D2373CCEA}"/>
              </a:ext>
            </a:extLst>
          </p:cNvPr>
          <p:cNvSpPr>
            <a:spLocks noGrp="1"/>
          </p:cNvSpPr>
          <p:nvPr>
            <p:ph type="title"/>
          </p:nvPr>
        </p:nvSpPr>
        <p:spPr>
          <a:xfrm>
            <a:off x="612648" y="116633"/>
            <a:ext cx="10972800" cy="866100"/>
          </a:xfrm>
        </p:spPr>
        <p:txBody>
          <a:bodyPr rtlCol="0"/>
          <a:lstStyle>
            <a:defPPr>
              <a:defRPr lang="uk-UA"/>
            </a:defPPr>
          </a:lstStyle>
          <a:p>
            <a:pPr rtl="0"/>
            <a:r>
              <a:rPr lang="uk-UA" dirty="0"/>
              <a:t>Завдання стратегії</a:t>
            </a:r>
          </a:p>
        </p:txBody>
      </p:sp>
      <p:sp>
        <p:nvSpPr>
          <p:cNvPr id="2" name="Місце для тексту 1">
            <a:extLst>
              <a:ext uri="{FF2B5EF4-FFF2-40B4-BE49-F238E27FC236}">
                <a16:creationId xmlns:a16="http://schemas.microsoft.com/office/drawing/2014/main" id="{0649137D-2A6C-3A81-F639-FA3C26C76D3F}"/>
              </a:ext>
            </a:extLst>
          </p:cNvPr>
          <p:cNvSpPr>
            <a:spLocks noGrp="1"/>
          </p:cNvSpPr>
          <p:nvPr>
            <p:ph type="body" sz="quarter" idx="13"/>
          </p:nvPr>
        </p:nvSpPr>
        <p:spPr>
          <a:xfrm>
            <a:off x="-25907" y="3072704"/>
            <a:ext cx="1783080" cy="512064"/>
          </a:xfrm>
        </p:spPr>
        <p:txBody>
          <a:bodyPr rtlCol="0"/>
          <a:lstStyle>
            <a:defPPr>
              <a:defRPr lang="uk-UA"/>
            </a:defPPr>
          </a:lstStyle>
          <a:p>
            <a:pPr rtl="0"/>
            <a:r>
              <a:rPr lang="uk-UA" dirty="0"/>
              <a:t>1</a:t>
            </a:r>
          </a:p>
        </p:txBody>
      </p:sp>
      <p:sp>
        <p:nvSpPr>
          <p:cNvPr id="10" name="Місце для тексту 9">
            <a:extLst>
              <a:ext uri="{FF2B5EF4-FFF2-40B4-BE49-F238E27FC236}">
                <a16:creationId xmlns:a16="http://schemas.microsoft.com/office/drawing/2014/main" id="{483C06D0-E1DB-BF5B-0723-E86ECD593FA6}"/>
              </a:ext>
            </a:extLst>
          </p:cNvPr>
          <p:cNvSpPr>
            <a:spLocks noGrp="1"/>
          </p:cNvSpPr>
          <p:nvPr>
            <p:ph type="body" sz="quarter" idx="18"/>
          </p:nvPr>
        </p:nvSpPr>
        <p:spPr>
          <a:xfrm>
            <a:off x="-240704" y="3584767"/>
            <a:ext cx="3202106" cy="1188907"/>
          </a:xfrm>
        </p:spPr>
        <p:txBody>
          <a:bodyPr rtlCol="0"/>
          <a:lstStyle>
            <a:defPPr>
              <a:defRPr lang="uk-UA"/>
            </a:defPPr>
          </a:lstStyle>
          <a:p>
            <a:pPr lvl="0" rtl="0"/>
            <a:r>
              <a:rPr lang="ru-RU" sz="1800" spc="0" dirty="0"/>
              <a:t>Правила </a:t>
            </a:r>
            <a:r>
              <a:rPr lang="ru-RU" sz="1800" spc="0" dirty="0" err="1"/>
              <a:t>оцінювання</a:t>
            </a:r>
            <a:r>
              <a:rPr lang="ru-RU" sz="1800" spc="0" dirty="0"/>
              <a:t> </a:t>
            </a:r>
            <a:r>
              <a:rPr lang="ru-RU" sz="1800" spc="0" dirty="0" err="1"/>
              <a:t>результатів</a:t>
            </a:r>
            <a:r>
              <a:rPr lang="ru-RU" sz="1800" spc="0" dirty="0"/>
              <a:t> </a:t>
            </a:r>
            <a:r>
              <a:rPr lang="ru-RU" sz="1800" spc="0" dirty="0" err="1"/>
              <a:t>діяльності</a:t>
            </a:r>
            <a:r>
              <a:rPr lang="ru-RU" sz="1800" spc="0" dirty="0"/>
              <a:t> </a:t>
            </a:r>
            <a:r>
              <a:rPr lang="ru-RU" sz="1800" spc="0" dirty="0" err="1"/>
              <a:t>організації</a:t>
            </a:r>
            <a:r>
              <a:rPr lang="ru-RU" sz="1800" spc="0" dirty="0"/>
              <a:t> на </a:t>
            </a:r>
            <a:r>
              <a:rPr lang="ru-RU" sz="1800" spc="0" dirty="0" err="1"/>
              <a:t>цей</a:t>
            </a:r>
            <a:r>
              <a:rPr lang="ru-RU" sz="1800" spc="0" dirty="0"/>
              <a:t> момент та в </a:t>
            </a:r>
            <a:r>
              <a:rPr lang="ru-RU" sz="1800" spc="0" dirty="0" err="1"/>
              <a:t>перспективі</a:t>
            </a:r>
            <a:endParaRPr lang="uk-UA" sz="1800" spc="0" dirty="0"/>
          </a:p>
        </p:txBody>
      </p:sp>
      <p:cxnSp>
        <p:nvCxnSpPr>
          <p:cNvPr id="47" name="Пряма сполучна лінія зі стрілкою 44" descr="Сполучна стрілка">
            <a:extLst>
              <a:ext uri="{FF2B5EF4-FFF2-40B4-BE49-F238E27FC236}">
                <a16:creationId xmlns:a16="http://schemas.microsoft.com/office/drawing/2014/main" id="{BC3D7D22-1710-7586-51EC-807950387573}"/>
              </a:ext>
            </a:extLst>
          </p:cNvPr>
          <p:cNvCxnSpPr>
            <a:cxnSpLocks/>
          </p:cNvCxnSpPr>
          <p:nvPr/>
        </p:nvCxnSpPr>
        <p:spPr>
          <a:xfrm flipV="1">
            <a:off x="3942069" y="2692512"/>
            <a:ext cx="1367651" cy="2052078"/>
          </a:xfrm>
          <a:prstGeom prst="bentConnector4">
            <a:avLst>
              <a:gd name="adj1" fmla="val 17406"/>
              <a:gd name="adj2" fmla="val 111140"/>
            </a:avLst>
          </a:prstGeom>
          <a:ln w="127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3" name="Місце для тексту 2">
            <a:extLst>
              <a:ext uri="{FF2B5EF4-FFF2-40B4-BE49-F238E27FC236}">
                <a16:creationId xmlns:a16="http://schemas.microsoft.com/office/drawing/2014/main" id="{3BAC312B-0248-777F-AEB1-4F76CAA95ABF}"/>
              </a:ext>
            </a:extLst>
          </p:cNvPr>
          <p:cNvSpPr>
            <a:spLocks noGrp="1"/>
          </p:cNvSpPr>
          <p:nvPr>
            <p:ph type="body" sz="quarter" idx="14"/>
          </p:nvPr>
        </p:nvSpPr>
        <p:spPr>
          <a:xfrm>
            <a:off x="4418180" y="2765929"/>
            <a:ext cx="1783080" cy="512064"/>
          </a:xfrm>
        </p:spPr>
        <p:txBody>
          <a:bodyPr rtlCol="0"/>
          <a:lstStyle>
            <a:defPPr>
              <a:defRPr lang="uk-UA"/>
            </a:defPPr>
          </a:lstStyle>
          <a:p>
            <a:pPr rtl="0"/>
            <a:r>
              <a:rPr lang="uk-UA" dirty="0"/>
              <a:t>3</a:t>
            </a:r>
          </a:p>
        </p:txBody>
      </p:sp>
      <p:sp>
        <p:nvSpPr>
          <p:cNvPr id="11" name="Місце для тексту 10">
            <a:extLst>
              <a:ext uri="{FF2B5EF4-FFF2-40B4-BE49-F238E27FC236}">
                <a16:creationId xmlns:a16="http://schemas.microsoft.com/office/drawing/2014/main" id="{763E08B0-2334-33D6-E6CC-5D7120AD82A8}"/>
              </a:ext>
            </a:extLst>
          </p:cNvPr>
          <p:cNvSpPr>
            <a:spLocks noGrp="1"/>
          </p:cNvSpPr>
          <p:nvPr>
            <p:ph type="body" sz="quarter" idx="19"/>
          </p:nvPr>
        </p:nvSpPr>
        <p:spPr>
          <a:xfrm>
            <a:off x="4418177" y="3580007"/>
            <a:ext cx="3088191" cy="1193667"/>
          </a:xfrm>
        </p:spPr>
        <p:txBody>
          <a:bodyPr rtlCol="0"/>
          <a:lstStyle>
            <a:defPPr>
              <a:defRPr lang="uk-UA"/>
            </a:defPPr>
          </a:lstStyle>
          <a:p>
            <a:pPr lvl="0" rtl="0"/>
            <a:r>
              <a:rPr lang="ru-RU" sz="1800" spc="0" dirty="0"/>
              <a:t>Правила, за </a:t>
            </a:r>
            <a:r>
              <a:rPr lang="ru-RU" sz="1800" spc="0" dirty="0" err="1"/>
              <a:t>якими</a:t>
            </a:r>
            <a:r>
              <a:rPr lang="ru-RU" sz="1800" spc="0" dirty="0"/>
              <a:t> </a:t>
            </a:r>
            <a:r>
              <a:rPr lang="ru-RU" sz="1800" spc="0" dirty="0" err="1"/>
              <a:t>встановлюються</a:t>
            </a:r>
            <a:r>
              <a:rPr lang="ru-RU" sz="1800" spc="0" dirty="0"/>
              <a:t> </a:t>
            </a:r>
            <a:r>
              <a:rPr lang="ru-RU" sz="1800" spc="0" dirty="0" err="1"/>
              <a:t>стосунки</a:t>
            </a:r>
            <a:r>
              <a:rPr lang="ru-RU" sz="1800" spc="0" dirty="0"/>
              <a:t> та </a:t>
            </a:r>
            <a:r>
              <a:rPr lang="ru-RU" sz="1800" spc="0" dirty="0" err="1"/>
              <a:t>процедури</a:t>
            </a:r>
            <a:r>
              <a:rPr lang="ru-RU" sz="1800" spc="0" dirty="0"/>
              <a:t> </a:t>
            </a:r>
            <a:r>
              <a:rPr lang="ru-RU" sz="1800" spc="0" dirty="0" err="1"/>
              <a:t>всередині</a:t>
            </a:r>
            <a:r>
              <a:rPr lang="ru-RU" sz="1800" spc="0" dirty="0"/>
              <a:t> </a:t>
            </a:r>
            <a:r>
              <a:rPr lang="ru-RU" sz="1800" spc="0" dirty="0" err="1"/>
              <a:t>організації</a:t>
            </a:r>
            <a:r>
              <a:rPr lang="ru-RU" sz="1800" spc="0" dirty="0"/>
              <a:t> </a:t>
            </a:r>
            <a:endParaRPr lang="uk-UA" sz="1800" spc="0" dirty="0"/>
          </a:p>
        </p:txBody>
      </p:sp>
      <p:cxnSp>
        <p:nvCxnSpPr>
          <p:cNvPr id="45" name="Пряма сполучна лінія зі стрілкою 44" descr="Сполучна стрілка">
            <a:extLst>
              <a:ext uri="{FF2B5EF4-FFF2-40B4-BE49-F238E27FC236}">
                <a16:creationId xmlns:a16="http://schemas.microsoft.com/office/drawing/2014/main" id="{B8BFA6A1-385F-2847-59C6-213D0606710D}"/>
              </a:ext>
            </a:extLst>
          </p:cNvPr>
          <p:cNvCxnSpPr>
            <a:cxnSpLocks/>
          </p:cNvCxnSpPr>
          <p:nvPr/>
        </p:nvCxnSpPr>
        <p:spPr>
          <a:xfrm rot="10800000" flipH="1" flipV="1">
            <a:off x="-152181" y="3667158"/>
            <a:ext cx="3113583" cy="1188908"/>
          </a:xfrm>
          <a:prstGeom prst="bentConnector4">
            <a:avLst>
              <a:gd name="adj1" fmla="val -7342"/>
              <a:gd name="adj2" fmla="val 60768"/>
            </a:avLst>
          </a:prstGeom>
          <a:ln w="127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5" name="Місце для тексту 4">
            <a:extLst>
              <a:ext uri="{FF2B5EF4-FFF2-40B4-BE49-F238E27FC236}">
                <a16:creationId xmlns:a16="http://schemas.microsoft.com/office/drawing/2014/main" id="{568C0CFC-4DE9-71AA-6D3C-E8652D9BEBF5}"/>
              </a:ext>
            </a:extLst>
          </p:cNvPr>
          <p:cNvSpPr>
            <a:spLocks noGrp="1"/>
          </p:cNvSpPr>
          <p:nvPr>
            <p:ph type="body" sz="quarter" idx="16"/>
          </p:nvPr>
        </p:nvSpPr>
        <p:spPr>
          <a:xfrm>
            <a:off x="2158988" y="4863989"/>
            <a:ext cx="1783080" cy="512064"/>
          </a:xfrm>
        </p:spPr>
        <p:txBody>
          <a:bodyPr rtlCol="0"/>
          <a:lstStyle>
            <a:defPPr>
              <a:defRPr lang="uk-UA"/>
            </a:defPPr>
          </a:lstStyle>
          <a:p>
            <a:pPr rtl="0"/>
            <a:r>
              <a:rPr lang="uk-UA" dirty="0"/>
              <a:t>2</a:t>
            </a:r>
          </a:p>
        </p:txBody>
      </p:sp>
      <p:sp>
        <p:nvSpPr>
          <p:cNvPr id="14" name="Місце для тексту 13">
            <a:extLst>
              <a:ext uri="{FF2B5EF4-FFF2-40B4-BE49-F238E27FC236}">
                <a16:creationId xmlns:a16="http://schemas.microsoft.com/office/drawing/2014/main" id="{43DFEEA6-4AAD-5436-17AA-56EFDA3E432C}"/>
              </a:ext>
            </a:extLst>
          </p:cNvPr>
          <p:cNvSpPr>
            <a:spLocks noGrp="1"/>
          </p:cNvSpPr>
          <p:nvPr>
            <p:ph type="body" sz="quarter" idx="22"/>
          </p:nvPr>
        </p:nvSpPr>
        <p:spPr>
          <a:xfrm>
            <a:off x="1847529" y="5313850"/>
            <a:ext cx="3384376" cy="851453"/>
          </a:xfrm>
        </p:spPr>
        <p:txBody>
          <a:bodyPr rtlCol="0"/>
          <a:lstStyle>
            <a:defPPr>
              <a:defRPr lang="uk-UA"/>
            </a:defPPr>
          </a:lstStyle>
          <a:p>
            <a:pPr lvl="0" rtl="0"/>
            <a:r>
              <a:rPr lang="ru-RU" sz="1800" spc="0" dirty="0"/>
              <a:t>Правила, за </a:t>
            </a:r>
            <a:r>
              <a:rPr lang="ru-RU" sz="1800" spc="0" dirty="0" err="1"/>
              <a:t>якими</a:t>
            </a:r>
            <a:r>
              <a:rPr lang="ru-RU" sz="1800" spc="0" dirty="0"/>
              <a:t> </a:t>
            </a:r>
            <a:r>
              <a:rPr lang="ru-RU" sz="1800" spc="0" dirty="0" err="1"/>
              <a:t>будуються</a:t>
            </a:r>
            <a:r>
              <a:rPr lang="ru-RU" sz="1800" spc="0" dirty="0"/>
              <a:t> </a:t>
            </a:r>
            <a:r>
              <a:rPr lang="ru-RU" sz="1800" spc="0" dirty="0" err="1"/>
              <a:t>стосунки</a:t>
            </a:r>
            <a:r>
              <a:rPr lang="ru-RU" sz="1800" spc="0" dirty="0"/>
              <a:t> </a:t>
            </a:r>
            <a:r>
              <a:rPr lang="ru-RU" sz="1800" spc="0" dirty="0" err="1"/>
              <a:t>організації</a:t>
            </a:r>
            <a:r>
              <a:rPr lang="ru-RU" sz="1800" spc="0" dirty="0"/>
              <a:t> </a:t>
            </a:r>
            <a:r>
              <a:rPr lang="ru-RU" sz="1800" spc="0" dirty="0" err="1"/>
              <a:t>із</a:t>
            </a:r>
            <a:r>
              <a:rPr lang="ru-RU" sz="1800" spc="0" dirty="0"/>
              <a:t> </a:t>
            </a:r>
            <a:r>
              <a:rPr lang="ru-RU" sz="1800" spc="0" dirty="0" err="1"/>
              <a:t>зовнішнім</a:t>
            </a:r>
            <a:r>
              <a:rPr lang="ru-RU" sz="1800" spc="0" dirty="0"/>
              <a:t> </a:t>
            </a:r>
            <a:r>
              <a:rPr lang="ru-RU" sz="1800" spc="0" dirty="0" err="1"/>
              <a:t>середовищем</a:t>
            </a:r>
            <a:endParaRPr lang="uk-UA" sz="1800" spc="0" dirty="0"/>
          </a:p>
        </p:txBody>
      </p:sp>
      <p:cxnSp>
        <p:nvCxnSpPr>
          <p:cNvPr id="49" name="Пряма сполучна лінія зі стрілкою 44" descr="Сполучна стрілка">
            <a:extLst>
              <a:ext uri="{FF2B5EF4-FFF2-40B4-BE49-F238E27FC236}">
                <a16:creationId xmlns:a16="http://schemas.microsoft.com/office/drawing/2014/main" id="{900822B8-79FE-91B5-6738-C9AA0E33984E}"/>
              </a:ext>
            </a:extLst>
          </p:cNvPr>
          <p:cNvCxnSpPr>
            <a:cxnSpLocks/>
          </p:cNvCxnSpPr>
          <p:nvPr/>
        </p:nvCxnSpPr>
        <p:spPr>
          <a:xfrm rot="10800000" flipH="1" flipV="1">
            <a:off x="4674211" y="3635257"/>
            <a:ext cx="2857551" cy="1449701"/>
          </a:xfrm>
          <a:prstGeom prst="bentConnector3">
            <a:avLst>
              <a:gd name="adj1" fmla="val -8000"/>
            </a:avLst>
          </a:prstGeom>
          <a:ln w="127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6" name="Місце для тексту 5">
            <a:extLst>
              <a:ext uri="{FF2B5EF4-FFF2-40B4-BE49-F238E27FC236}">
                <a16:creationId xmlns:a16="http://schemas.microsoft.com/office/drawing/2014/main" id="{B68524C6-142C-4627-2305-AAB73C14EE1A}"/>
              </a:ext>
            </a:extLst>
          </p:cNvPr>
          <p:cNvSpPr>
            <a:spLocks noGrp="1"/>
          </p:cNvSpPr>
          <p:nvPr>
            <p:ph type="body" sz="quarter" idx="17"/>
          </p:nvPr>
        </p:nvSpPr>
        <p:spPr>
          <a:xfrm>
            <a:off x="7608168" y="4504417"/>
            <a:ext cx="1783080" cy="512064"/>
          </a:xfrm>
        </p:spPr>
        <p:txBody>
          <a:bodyPr rtlCol="0"/>
          <a:lstStyle>
            <a:defPPr>
              <a:defRPr lang="uk-UA"/>
            </a:defPPr>
          </a:lstStyle>
          <a:p>
            <a:pPr rtl="0"/>
            <a:r>
              <a:rPr lang="uk-UA" dirty="0"/>
              <a:t>4</a:t>
            </a:r>
          </a:p>
        </p:txBody>
      </p:sp>
      <p:sp>
        <p:nvSpPr>
          <p:cNvPr id="13" name="Місце для тексту 12">
            <a:extLst>
              <a:ext uri="{FF2B5EF4-FFF2-40B4-BE49-F238E27FC236}">
                <a16:creationId xmlns:a16="http://schemas.microsoft.com/office/drawing/2014/main" id="{13F81BE4-398C-16CD-B300-25082227312B}"/>
              </a:ext>
            </a:extLst>
          </p:cNvPr>
          <p:cNvSpPr>
            <a:spLocks noGrp="1"/>
          </p:cNvSpPr>
          <p:nvPr>
            <p:ph type="body" sz="quarter" idx="21"/>
          </p:nvPr>
        </p:nvSpPr>
        <p:spPr>
          <a:xfrm>
            <a:off x="9624392" y="4365104"/>
            <a:ext cx="2088232" cy="1296144"/>
          </a:xfrm>
        </p:spPr>
        <p:txBody>
          <a:bodyPr rtlCol="0"/>
          <a:lstStyle>
            <a:defPPr>
              <a:defRPr lang="uk-UA"/>
            </a:defPPr>
          </a:lstStyle>
          <a:p>
            <a:pPr rtl="0"/>
            <a:r>
              <a:rPr lang="ru-RU" sz="1800" spc="0" dirty="0"/>
              <a:t>Правила, за </a:t>
            </a:r>
            <a:r>
              <a:rPr lang="ru-RU" sz="1800" spc="0" dirty="0" err="1"/>
              <a:t>якими</a:t>
            </a:r>
            <a:r>
              <a:rPr lang="ru-RU" sz="1800" spc="0" dirty="0"/>
              <a:t> </a:t>
            </a:r>
            <a:r>
              <a:rPr lang="ru-RU" sz="1800" spc="0" dirty="0" err="1"/>
              <a:t>організація</a:t>
            </a:r>
            <a:r>
              <a:rPr lang="ru-RU" sz="1800" spc="0" dirty="0"/>
              <a:t> </a:t>
            </a:r>
            <a:r>
              <a:rPr lang="ru-RU" sz="1800" spc="0" dirty="0" err="1"/>
              <a:t>працює</a:t>
            </a:r>
            <a:r>
              <a:rPr lang="ru-RU" sz="1800" spc="0" dirty="0"/>
              <a:t> </a:t>
            </a:r>
            <a:r>
              <a:rPr lang="ru-RU" sz="1800" spc="0" dirty="0" err="1"/>
              <a:t>щодня</a:t>
            </a:r>
            <a:r>
              <a:rPr lang="ru-RU" sz="1800" spc="0" dirty="0"/>
              <a:t>  - </a:t>
            </a:r>
            <a:r>
              <a:rPr lang="ru-RU" sz="1800" spc="0" dirty="0" err="1"/>
              <a:t>основні</a:t>
            </a:r>
            <a:r>
              <a:rPr lang="ru-RU" sz="1800" spc="0" dirty="0"/>
              <a:t> </a:t>
            </a:r>
            <a:r>
              <a:rPr lang="ru-RU" sz="1800" spc="0" dirty="0" err="1"/>
              <a:t>оперативні</a:t>
            </a:r>
            <a:r>
              <a:rPr lang="ru-RU" sz="1800" spc="0" dirty="0"/>
              <a:t> </a:t>
            </a:r>
            <a:r>
              <a:rPr lang="ru-RU" sz="1800" spc="0" dirty="0" err="1"/>
              <a:t>прийоми</a:t>
            </a:r>
            <a:r>
              <a:rPr lang="ru-RU" sz="1800" spc="0" dirty="0"/>
              <a:t>.</a:t>
            </a:r>
          </a:p>
          <a:p>
            <a:pPr rtl="0"/>
            <a:endParaRPr lang="ru-RU" spc="0" dirty="0"/>
          </a:p>
          <a:p>
            <a:pPr rtl="0"/>
            <a:endParaRPr lang="uk-UA" spc="0" dirty="0"/>
          </a:p>
        </p:txBody>
      </p:sp>
      <p:sp>
        <p:nvSpPr>
          <p:cNvPr id="9" name="Місце для номера слайда 8">
            <a:extLst>
              <a:ext uri="{FF2B5EF4-FFF2-40B4-BE49-F238E27FC236}">
                <a16:creationId xmlns:a16="http://schemas.microsoft.com/office/drawing/2014/main" id="{42D01FA3-0BE0-D543-3ABD-0B0771F30A19}"/>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10</a:t>
            </a:fld>
            <a:endParaRPr lang="uk-UA" dirty="0"/>
          </a:p>
        </p:txBody>
      </p:sp>
    </p:spTree>
    <p:extLst>
      <p:ext uri="{BB962C8B-B14F-4D97-AF65-F5344CB8AC3E}">
        <p14:creationId xmlns:p14="http://schemas.microsoft.com/office/powerpoint/2010/main" val="31204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928779-FC26-A521-1247-BFE750F0FC34}"/>
              </a:ext>
            </a:extLst>
          </p:cNvPr>
          <p:cNvSpPr>
            <a:spLocks noGrp="1"/>
          </p:cNvSpPr>
          <p:nvPr>
            <p:ph type="title"/>
          </p:nvPr>
        </p:nvSpPr>
        <p:spPr>
          <a:xfrm>
            <a:off x="612648" y="692696"/>
            <a:ext cx="10955960" cy="4940008"/>
          </a:xfrm>
        </p:spPr>
        <p:txBody>
          <a:bodyPr/>
          <a:lstStyle/>
          <a:p>
            <a:pPr algn="l"/>
            <a:r>
              <a:rPr lang="en-US" sz="2000" dirty="0"/>
              <a:t> </a:t>
            </a:r>
            <a:br>
              <a:rPr lang="uk-UA" sz="1600" b="0" dirty="0">
                <a:latin typeface="Times New Roman" panose="02020603050405020304" pitchFamily="18" charset="0"/>
                <a:cs typeface="Times New Roman" panose="02020603050405020304" pitchFamily="18" charset="0"/>
              </a:rPr>
            </a:br>
            <a:br>
              <a:rPr lang="uk-UA" sz="1600" b="0" dirty="0">
                <a:latin typeface="Times New Roman" panose="02020603050405020304" pitchFamily="18" charset="0"/>
                <a:cs typeface="Times New Roman" panose="02020603050405020304" pitchFamily="18" charset="0"/>
              </a:rPr>
            </a:br>
            <a:br>
              <a:rPr lang="uk-UA" sz="1600" b="0" dirty="0">
                <a:latin typeface="Times New Roman" panose="02020603050405020304" pitchFamily="18" charset="0"/>
                <a:cs typeface="Times New Roman" panose="02020603050405020304" pitchFamily="18" charset="0"/>
              </a:rPr>
            </a:br>
            <a:br>
              <a:rPr lang="en-US" sz="1600" b="0" dirty="0">
                <a:latin typeface="Times New Roman" panose="02020603050405020304" pitchFamily="18" charset="0"/>
                <a:cs typeface="Times New Roman" panose="02020603050405020304" pitchFamily="18" charset="0"/>
              </a:rPr>
            </a:br>
            <a:r>
              <a:rPr lang="en-US" sz="1600" b="0" dirty="0">
                <a:latin typeface="Times New Roman" panose="02020603050405020304" pitchFamily="18" charset="0"/>
                <a:cs typeface="Times New Roman" panose="02020603050405020304" pitchFamily="18" charset="0"/>
              </a:rPr>
              <a:t>-</a:t>
            </a:r>
            <a:br>
              <a:rPr lang="uk-UA" sz="1600" b="0" dirty="0">
                <a:latin typeface="Times New Roman" panose="02020603050405020304" pitchFamily="18" charset="0"/>
                <a:cs typeface="Times New Roman" panose="02020603050405020304" pitchFamily="18" charset="0"/>
              </a:rPr>
            </a:br>
            <a:br>
              <a:rPr lang="uk-UA" sz="1600" b="0" dirty="0">
                <a:latin typeface="Times New Roman" panose="02020603050405020304" pitchFamily="18" charset="0"/>
                <a:cs typeface="Times New Roman" panose="02020603050405020304" pitchFamily="18" charset="0"/>
              </a:rPr>
            </a:br>
            <a:br>
              <a:rPr lang="uk-UA" sz="1600" b="0" dirty="0">
                <a:latin typeface="Times New Roman" panose="02020603050405020304" pitchFamily="18" charset="0"/>
                <a:cs typeface="Times New Roman" panose="02020603050405020304" pitchFamily="18" charset="0"/>
              </a:rPr>
            </a:br>
            <a:r>
              <a:rPr lang="uk-UA" sz="1600" b="0" dirty="0">
                <a:latin typeface="Times New Roman" panose="02020603050405020304" pitchFamily="18" charset="0"/>
                <a:cs typeface="Times New Roman" panose="02020603050405020304" pitchFamily="18" charset="0"/>
              </a:rPr>
              <a:t> </a:t>
            </a:r>
            <a:br>
              <a:rPr lang="uk-UA" sz="1600" b="0" dirty="0">
                <a:latin typeface="Times New Roman" panose="02020603050405020304" pitchFamily="18" charset="0"/>
                <a:cs typeface="Times New Roman" panose="02020603050405020304" pitchFamily="18" charset="0"/>
              </a:rPr>
            </a:br>
            <a:endParaRPr lang="uk-UA" sz="1600" b="0" dirty="0">
              <a:latin typeface="Times New Roman" panose="02020603050405020304" pitchFamily="18" charset="0"/>
              <a:cs typeface="Times New Roman" panose="02020603050405020304" pitchFamily="18" charset="0"/>
            </a:endParaRPr>
          </a:p>
        </p:txBody>
      </p:sp>
      <p:sp>
        <p:nvSpPr>
          <p:cNvPr id="5" name="Місце для номера слайда 4">
            <a:extLst>
              <a:ext uri="{FF2B5EF4-FFF2-40B4-BE49-F238E27FC236}">
                <a16:creationId xmlns:a16="http://schemas.microsoft.com/office/drawing/2014/main" id="{6BB07C32-57E4-419F-1856-E2DA45BDAC22}"/>
              </a:ext>
            </a:extLst>
          </p:cNvPr>
          <p:cNvSpPr>
            <a:spLocks noGrp="1"/>
          </p:cNvSpPr>
          <p:nvPr>
            <p:ph type="sldNum" sz="quarter" idx="12"/>
          </p:nvPr>
        </p:nvSpPr>
        <p:spPr/>
        <p:txBody>
          <a:bodyPr/>
          <a:lstStyle/>
          <a:p>
            <a:pPr rtl="0"/>
            <a:fld id="{294A09A9-5501-47C1-A89A-A340965A2BE2}" type="slidenum">
              <a:rPr lang="uk-UA" smtClean="0"/>
              <a:t>11</a:t>
            </a:fld>
            <a:endParaRPr lang="uk-UA" dirty="0"/>
          </a:p>
        </p:txBody>
      </p:sp>
      <p:sp>
        <p:nvSpPr>
          <p:cNvPr id="6" name="TextBox 5">
            <a:extLst>
              <a:ext uri="{FF2B5EF4-FFF2-40B4-BE49-F238E27FC236}">
                <a16:creationId xmlns:a16="http://schemas.microsoft.com/office/drawing/2014/main" id="{B196E2C4-5F61-18F9-1816-6111D51BFE95}"/>
              </a:ext>
            </a:extLst>
          </p:cNvPr>
          <p:cNvSpPr txBox="1"/>
          <p:nvPr/>
        </p:nvSpPr>
        <p:spPr>
          <a:xfrm>
            <a:off x="911424" y="1225296"/>
            <a:ext cx="10873208" cy="707886"/>
          </a:xfrm>
          <a:prstGeom prst="rect">
            <a:avLst/>
          </a:prstGeom>
          <a:noFill/>
        </p:spPr>
        <p:txBody>
          <a:bodyPr wrap="square">
            <a:spAutoFit/>
          </a:bodyPr>
          <a:lstStyle/>
          <a:p>
            <a:r>
              <a:rPr lang="ru-RU" sz="2000" b="1" dirty="0" err="1">
                <a:solidFill>
                  <a:srgbClr val="000000"/>
                </a:solidFill>
                <a:effectLst/>
                <a:latin typeface="Courier New" panose="02070309020205020404" pitchFamily="49" charset="0"/>
                <a:ea typeface="Times New Roman" panose="02020603050405020304" pitchFamily="18" charset="0"/>
              </a:rPr>
              <a:t>Стратегія</a:t>
            </a:r>
            <a:r>
              <a:rPr lang="ru-RU" sz="2000" b="1" dirty="0">
                <a:solidFill>
                  <a:srgbClr val="000000"/>
                </a:solidFill>
                <a:effectLst/>
                <a:latin typeface="Courier New" panose="02070309020205020404" pitchFamily="49" charset="0"/>
                <a:ea typeface="Times New Roman" panose="02020603050405020304" pitchFamily="18" charset="0"/>
              </a:rPr>
              <a:t> є </a:t>
            </a:r>
            <a:r>
              <a:rPr lang="ru-RU" sz="2000" u="sng" dirty="0" err="1">
                <a:solidFill>
                  <a:srgbClr val="000000"/>
                </a:solidFill>
                <a:effectLst/>
                <a:latin typeface="Courier New" panose="02070309020205020404" pitchFamily="49" charset="0"/>
                <a:ea typeface="Times New Roman" panose="02020603050405020304" pitchFamily="18" charset="0"/>
              </a:rPr>
              <a:t>детальним</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всебічним</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комплексним</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u="sng" dirty="0">
                <a:solidFill>
                  <a:srgbClr val="000000"/>
                </a:solidFill>
                <a:effectLst/>
                <a:latin typeface="Courier New" panose="02070309020205020404" pitchFamily="49" charset="0"/>
                <a:ea typeface="Times New Roman" panose="02020603050405020304" pitchFamily="18" charset="0"/>
              </a:rPr>
              <a:t>планом</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що</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призначений</a:t>
            </a:r>
            <a:r>
              <a:rPr lang="ru-RU" sz="2000" dirty="0">
                <a:solidFill>
                  <a:srgbClr val="000000"/>
                </a:solidFill>
                <a:effectLst/>
                <a:latin typeface="Courier New" panose="02070309020205020404" pitchFamily="49" charset="0"/>
                <a:ea typeface="Times New Roman" panose="02020603050405020304" pitchFamily="18" charset="0"/>
              </a:rPr>
              <a:t> для </a:t>
            </a:r>
            <a:r>
              <a:rPr lang="ru-RU" sz="2000" dirty="0" err="1">
                <a:solidFill>
                  <a:srgbClr val="000000"/>
                </a:solidFill>
                <a:effectLst/>
                <a:latin typeface="Courier New" panose="02070309020205020404" pitchFamily="49" charset="0"/>
                <a:ea typeface="Times New Roman" panose="02020603050405020304" pitchFamily="18" charset="0"/>
              </a:rPr>
              <a:t>забезпечення</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u="sng" dirty="0" err="1">
                <a:solidFill>
                  <a:srgbClr val="000000"/>
                </a:solidFill>
                <a:effectLst/>
                <a:latin typeface="Courier New" panose="02070309020205020404" pitchFamily="49" charset="0"/>
                <a:ea typeface="Times New Roman" panose="02020603050405020304" pitchFamily="18" charset="0"/>
              </a:rPr>
              <a:t>реалізації</a:t>
            </a:r>
            <a:r>
              <a:rPr lang="ru-RU" sz="2000" u="sng" dirty="0">
                <a:solidFill>
                  <a:srgbClr val="000000"/>
                </a:solidFill>
                <a:effectLst/>
                <a:latin typeface="Courier New" panose="02070309020205020404" pitchFamily="49" charset="0"/>
                <a:ea typeface="Times New Roman" panose="02020603050405020304" pitchFamily="18" charset="0"/>
              </a:rPr>
              <a:t> </a:t>
            </a:r>
            <a:r>
              <a:rPr lang="ru-RU" sz="2000" b="1" i="1" u="sng" dirty="0" err="1">
                <a:solidFill>
                  <a:srgbClr val="000000"/>
                </a:solidFill>
                <a:effectLst/>
                <a:latin typeface="Courier New" panose="02070309020205020404" pitchFamily="49" charset="0"/>
                <a:ea typeface="Times New Roman" panose="02020603050405020304" pitchFamily="18" charset="0"/>
              </a:rPr>
              <a:t>місії</a:t>
            </a:r>
            <a:r>
              <a:rPr lang="ru-RU" sz="2000" u="sng" dirty="0">
                <a:solidFill>
                  <a:srgbClr val="000000"/>
                </a:solidFill>
                <a:effectLst/>
                <a:latin typeface="Courier New" panose="02070309020205020404" pitchFamily="49" charset="0"/>
                <a:ea typeface="Times New Roman" panose="02020603050405020304" pitchFamily="18" charset="0"/>
              </a:rPr>
              <a:t> </a:t>
            </a:r>
            <a:r>
              <a:rPr lang="ru-RU" sz="2000" u="sng" dirty="0" err="1">
                <a:solidFill>
                  <a:srgbClr val="000000"/>
                </a:solidFill>
                <a:effectLst/>
                <a:latin typeface="Courier New" panose="02070309020205020404" pitchFamily="49" charset="0"/>
                <a:ea typeface="Times New Roman" panose="02020603050405020304" pitchFamily="18" charset="0"/>
              </a:rPr>
              <a:t>організації</a:t>
            </a:r>
            <a:r>
              <a:rPr lang="ru-RU" sz="2000" u="sng" dirty="0">
                <a:solidFill>
                  <a:srgbClr val="000000"/>
                </a:solidFill>
                <a:effectLst/>
                <a:latin typeface="Courier New" panose="02070309020205020404" pitchFamily="49" charset="0"/>
                <a:ea typeface="Times New Roman" panose="02020603050405020304" pitchFamily="18" charset="0"/>
              </a:rPr>
              <a:t> </a:t>
            </a:r>
            <a:r>
              <a:rPr lang="ru-RU" sz="2000" dirty="0">
                <a:solidFill>
                  <a:srgbClr val="000000"/>
                </a:solidFill>
                <a:effectLst/>
                <a:latin typeface="Courier New" panose="02070309020205020404" pitchFamily="49" charset="0"/>
                <a:ea typeface="Times New Roman" panose="02020603050405020304" pitchFamily="18" charset="0"/>
              </a:rPr>
              <a:t>і </a:t>
            </a:r>
            <a:r>
              <a:rPr lang="ru-RU" sz="2000" dirty="0" err="1">
                <a:solidFill>
                  <a:srgbClr val="000000"/>
                </a:solidFill>
                <a:effectLst/>
                <a:latin typeface="Courier New" panose="02070309020205020404" pitchFamily="49" charset="0"/>
                <a:ea typeface="Times New Roman" panose="02020603050405020304" pitchFamily="18" charset="0"/>
              </a:rPr>
              <a:t>досягнення</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u="sng" dirty="0" err="1">
                <a:solidFill>
                  <a:srgbClr val="000000"/>
                </a:solidFill>
                <a:effectLst/>
                <a:latin typeface="Courier New" panose="02070309020205020404" pitchFamily="49" charset="0"/>
                <a:ea typeface="Times New Roman" panose="02020603050405020304" pitchFamily="18" charset="0"/>
              </a:rPr>
              <a:t>її</a:t>
            </a:r>
            <a:r>
              <a:rPr lang="ru-RU" sz="2000" u="sng" dirty="0">
                <a:solidFill>
                  <a:srgbClr val="000000"/>
                </a:solidFill>
                <a:effectLst/>
                <a:latin typeface="Courier New" panose="02070309020205020404" pitchFamily="49" charset="0"/>
                <a:ea typeface="Times New Roman" panose="02020603050405020304" pitchFamily="18" charset="0"/>
              </a:rPr>
              <a:t> </a:t>
            </a:r>
            <a:r>
              <a:rPr lang="ru-RU" sz="2000" b="1" i="1" u="sng" dirty="0" err="1">
                <a:solidFill>
                  <a:srgbClr val="000000"/>
                </a:solidFill>
                <a:effectLst/>
                <a:latin typeface="Courier New" panose="02070309020205020404" pitchFamily="49" charset="0"/>
                <a:ea typeface="Times New Roman" panose="02020603050405020304" pitchFamily="18" charset="0"/>
              </a:rPr>
              <a:t>цілей</a:t>
            </a:r>
            <a:r>
              <a:rPr lang="ru-RU" sz="2000" dirty="0">
                <a:solidFill>
                  <a:srgbClr val="000000"/>
                </a:solidFill>
                <a:effectLst/>
                <a:latin typeface="Courier New" panose="02070309020205020404" pitchFamily="49" charset="0"/>
                <a:ea typeface="Times New Roman" panose="02020603050405020304" pitchFamily="18" charset="0"/>
              </a:rPr>
              <a:t>.  </a:t>
            </a:r>
            <a:endParaRPr lang="uk-UA" sz="2000" dirty="0"/>
          </a:p>
        </p:txBody>
      </p:sp>
      <p:sp>
        <p:nvSpPr>
          <p:cNvPr id="8" name="TextBox 7">
            <a:extLst>
              <a:ext uri="{FF2B5EF4-FFF2-40B4-BE49-F238E27FC236}">
                <a16:creationId xmlns:a16="http://schemas.microsoft.com/office/drawing/2014/main" id="{1D6B3990-5D12-EC7C-9DEF-CAB048C22F21}"/>
              </a:ext>
            </a:extLst>
          </p:cNvPr>
          <p:cNvSpPr txBox="1"/>
          <p:nvPr/>
        </p:nvSpPr>
        <p:spPr>
          <a:xfrm>
            <a:off x="3647728" y="2132856"/>
            <a:ext cx="8136904" cy="3908634"/>
          </a:xfrm>
          <a:prstGeom prst="rect">
            <a:avLst/>
          </a:prstGeom>
          <a:noFill/>
        </p:spPr>
        <p:txBody>
          <a:bodyPr wrap="square">
            <a:spAutoFit/>
          </a:bodyPr>
          <a:lstStyle/>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Стратегія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uk-UA"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1.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мистецтво</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підготовки</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ведення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військових</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дій</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uk-UA"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2.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мистецтво</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спрямування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дій</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вчинків</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інших</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людей за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визначеним</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напрямком</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uk-UA"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3.документ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зі</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сформульованим</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переліком</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цілей</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засобів</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їх</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досягнення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uk-UA"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4.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планування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втілення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в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життя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певної</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лінії</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за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допомогою</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використання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й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комбінування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усіх</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доступних</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засобів</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методів</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тактики. </a:t>
            </a:r>
            <a:endParaRPr lang="uk-UA"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uk-U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659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9B727DE-9C16-360C-F34F-96B63BA5504C}"/>
              </a:ext>
            </a:extLst>
          </p:cNvPr>
          <p:cNvSpPr>
            <a:spLocks noGrp="1"/>
          </p:cNvSpPr>
          <p:nvPr>
            <p:ph type="title"/>
          </p:nvPr>
        </p:nvSpPr>
        <p:spPr>
          <a:xfrm>
            <a:off x="1703512" y="1124744"/>
            <a:ext cx="9433048" cy="5112568"/>
          </a:xfrm>
        </p:spPr>
        <p:txBody>
          <a:bodyPr rtlCol="0"/>
          <a:lstStyle>
            <a:defPPr>
              <a:defRPr lang="uk-UA"/>
            </a:defPPr>
          </a:lstStyle>
          <a:p>
            <a:pPr rtl="0">
              <a:lnSpc>
                <a:spcPct val="150000"/>
              </a:lnSpc>
            </a:pPr>
            <a:r>
              <a:rPr lang="uk-UA" sz="2000" i="1" dirty="0"/>
              <a:t>	Тактика </a:t>
            </a:r>
            <a:r>
              <a:rPr lang="uk-UA" sz="2000" b="0" dirty="0"/>
              <a:t>– це рішення, зумовлені розвитком подій, що пов’язані власне з реалізацією загальної концепції стратегічного плану на оперативному рівні реальних подій, засобів інформації та методів, які планують і послідовно використовують для втілення стратегії. </a:t>
            </a:r>
            <a:br>
              <a:rPr lang="uk-UA" sz="2000" b="0" dirty="0"/>
            </a:br>
            <a:r>
              <a:rPr lang="uk-UA" sz="2000" b="0" dirty="0"/>
              <a:t>   </a:t>
            </a:r>
            <a:br>
              <a:rPr lang="uk-UA" sz="2000" b="0" dirty="0"/>
            </a:br>
            <a:r>
              <a:rPr lang="uk-UA" sz="2000" b="0" dirty="0"/>
              <a:t>	</a:t>
            </a:r>
            <a:r>
              <a:rPr lang="uk-UA" sz="2000" i="1" dirty="0"/>
              <a:t>Тактика</a:t>
            </a:r>
            <a:r>
              <a:rPr lang="uk-UA" sz="2000" b="0" dirty="0"/>
              <a:t> – своєрідна форма розробки програми дій або програмування складових елементів послідовного розгортання </a:t>
            </a:r>
            <a:r>
              <a:rPr lang="uk-UA" sz="2000" b="0" dirty="0" err="1"/>
              <a:t>зв’язків</a:t>
            </a:r>
            <a:r>
              <a:rPr lang="uk-UA" sz="2000" b="0" dirty="0"/>
              <a:t> із різними групами громадськості з метою реалізації соціальної місії організації (В. </a:t>
            </a:r>
            <a:r>
              <a:rPr lang="uk-UA" sz="2000" b="0" dirty="0" err="1"/>
              <a:t>Королько</a:t>
            </a:r>
            <a:r>
              <a:rPr lang="uk-UA" sz="2000" b="0" dirty="0"/>
              <a:t>).</a:t>
            </a:r>
            <a:br>
              <a:rPr lang="uk-UA" sz="2000" b="0" dirty="0"/>
            </a:br>
            <a:endParaRPr lang="uk-UA" sz="2000" b="0" dirty="0"/>
          </a:p>
        </p:txBody>
      </p:sp>
    </p:spTree>
    <p:extLst>
      <p:ext uri="{BB962C8B-B14F-4D97-AF65-F5344CB8AC3E}">
        <p14:creationId xmlns:p14="http://schemas.microsoft.com/office/powerpoint/2010/main" val="211371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F5A0AD-52EA-8A3D-00F9-72C649D792FF}"/>
              </a:ext>
            </a:extLst>
          </p:cNvPr>
          <p:cNvSpPr>
            <a:spLocks noGrp="1"/>
          </p:cNvSpPr>
          <p:nvPr>
            <p:ph type="title"/>
          </p:nvPr>
        </p:nvSpPr>
        <p:spPr>
          <a:xfrm>
            <a:off x="612648" y="1484784"/>
            <a:ext cx="10972800" cy="1008111"/>
          </a:xfrm>
        </p:spPr>
        <p:txBody>
          <a:bodyPr rtlCol="0"/>
          <a:lstStyle>
            <a:defPPr>
              <a:defRPr lang="uk-UA"/>
            </a:defPPr>
          </a:lstStyle>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Стратегічні</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комунікації</a:t>
            </a:r>
            <a:br>
              <a:rPr lang="uk-UA" sz="3600" dirty="0">
                <a:effectLst/>
                <a:latin typeface="Calibri" panose="020F0502020204030204" pitchFamily="34" charset="0"/>
                <a:ea typeface="Times New Roman" panose="02020603050405020304" pitchFamily="18" charset="0"/>
                <a:cs typeface="Times New Roman" panose="02020603050405020304" pitchFamily="18" charset="0"/>
              </a:rPr>
            </a:b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br>
              <a:rPr lang="uk-UA"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uk-UA" sz="4000" dirty="0"/>
          </a:p>
        </p:txBody>
      </p:sp>
      <p:sp>
        <p:nvSpPr>
          <p:cNvPr id="3" name="Місце для тексту 2">
            <a:extLst>
              <a:ext uri="{FF2B5EF4-FFF2-40B4-BE49-F238E27FC236}">
                <a16:creationId xmlns:a16="http://schemas.microsoft.com/office/drawing/2014/main" id="{90961576-ECF8-2387-1D6B-533B869103A2}"/>
              </a:ext>
            </a:extLst>
          </p:cNvPr>
          <p:cNvSpPr>
            <a:spLocks noGrp="1"/>
          </p:cNvSpPr>
          <p:nvPr>
            <p:ph type="body" idx="1"/>
          </p:nvPr>
        </p:nvSpPr>
        <p:spPr>
          <a:xfrm>
            <a:off x="612648" y="2703200"/>
            <a:ext cx="3419856" cy="365760"/>
          </a:xfrm>
        </p:spPr>
        <p:txBody>
          <a:bodyPr rtlCol="0"/>
          <a:lstStyle>
            <a:defPPr>
              <a:defRPr lang="uk-UA"/>
            </a:defPPr>
          </a:lstStyle>
          <a:p>
            <a:r>
              <a:rPr lang="ru-RU"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комунікація</a:t>
            </a:r>
            <a:endParaRPr lang="uk-UA" dirty="0"/>
          </a:p>
        </p:txBody>
      </p:sp>
      <p:sp>
        <p:nvSpPr>
          <p:cNvPr id="4" name="Місце для вмісту 3">
            <a:extLst>
              <a:ext uri="{FF2B5EF4-FFF2-40B4-BE49-F238E27FC236}">
                <a16:creationId xmlns:a16="http://schemas.microsoft.com/office/drawing/2014/main" id="{642609F2-7307-B671-065E-0168414672CB}"/>
              </a:ext>
            </a:extLst>
          </p:cNvPr>
          <p:cNvSpPr>
            <a:spLocks noGrp="1"/>
          </p:cNvSpPr>
          <p:nvPr>
            <p:ph sz="half" idx="2"/>
          </p:nvPr>
        </p:nvSpPr>
        <p:spPr>
          <a:xfrm>
            <a:off x="612648" y="3645024"/>
            <a:ext cx="3419856" cy="2450976"/>
          </a:xfrm>
        </p:spPr>
        <p:txBody>
          <a:bodyPr rtlCol="0"/>
          <a:lstStyle>
            <a:defPPr>
              <a:defRPr lang="uk-UA"/>
            </a:defPPr>
          </a:lstStyle>
          <a:p>
            <a:pPr rtl="0"/>
            <a:r>
              <a:rPr lang="uk-UA" sz="1800" dirty="0"/>
              <a:t>Системна</a:t>
            </a:r>
          </a:p>
          <a:p>
            <a:pPr rtl="0"/>
            <a:r>
              <a:rPr lang="uk-UA" sz="1800" dirty="0"/>
              <a:t>Спланована</a:t>
            </a:r>
          </a:p>
          <a:p>
            <a:pPr rtl="0"/>
            <a:r>
              <a:rPr lang="uk-UA" sz="1800" dirty="0"/>
              <a:t>Систематична</a:t>
            </a:r>
          </a:p>
          <a:p>
            <a:pPr rtl="0"/>
            <a:r>
              <a:rPr lang="uk-UA" sz="1800" dirty="0"/>
              <a:t>Узгоджена</a:t>
            </a:r>
          </a:p>
          <a:p>
            <a:pPr rtl="0"/>
            <a:r>
              <a:rPr lang="uk-UA" sz="1800" dirty="0"/>
              <a:t>Скоординована</a:t>
            </a:r>
          </a:p>
          <a:p>
            <a:pPr marL="0" indent="0" rtl="0">
              <a:buNone/>
            </a:pPr>
            <a:endParaRPr lang="uk-UA" dirty="0"/>
          </a:p>
        </p:txBody>
      </p:sp>
      <p:sp>
        <p:nvSpPr>
          <p:cNvPr id="12" name="Місце для тексту 11">
            <a:extLst>
              <a:ext uri="{FF2B5EF4-FFF2-40B4-BE49-F238E27FC236}">
                <a16:creationId xmlns:a16="http://schemas.microsoft.com/office/drawing/2014/main" id="{B1A869CC-7228-424F-689B-19D4CEA20FF0}"/>
              </a:ext>
            </a:extLst>
          </p:cNvPr>
          <p:cNvSpPr>
            <a:spLocks noGrp="1"/>
          </p:cNvSpPr>
          <p:nvPr>
            <p:ph type="body" sz="quarter" idx="3"/>
          </p:nvPr>
        </p:nvSpPr>
        <p:spPr>
          <a:xfrm>
            <a:off x="4407408" y="2636912"/>
            <a:ext cx="3419856" cy="432048"/>
          </a:xfrm>
        </p:spPr>
        <p:txBody>
          <a:bodyPr rtlCol="0"/>
          <a:lstStyle>
            <a:defPPr>
              <a:defRPr lang="uk-UA"/>
            </a:defPPr>
          </a:lstStyle>
          <a:p>
            <a:r>
              <a:rPr lang="ru-RU"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взаємозв’язки</a:t>
            </a:r>
            <a:endParaRPr lang="uk-UA" dirty="0"/>
          </a:p>
        </p:txBody>
      </p:sp>
      <p:sp>
        <p:nvSpPr>
          <p:cNvPr id="14" name="Місце для вмісту 13">
            <a:extLst>
              <a:ext uri="{FF2B5EF4-FFF2-40B4-BE49-F238E27FC236}">
                <a16:creationId xmlns:a16="http://schemas.microsoft.com/office/drawing/2014/main" id="{110B594D-EC9B-B552-2A8F-EE5113E8B143}"/>
              </a:ext>
            </a:extLst>
          </p:cNvPr>
          <p:cNvSpPr>
            <a:spLocks noGrp="1"/>
          </p:cNvSpPr>
          <p:nvPr>
            <p:ph sz="quarter" idx="4"/>
          </p:nvPr>
        </p:nvSpPr>
        <p:spPr>
          <a:xfrm>
            <a:off x="4407408" y="3645024"/>
            <a:ext cx="3419856" cy="2450976"/>
          </a:xfrm>
        </p:spPr>
        <p:txBody>
          <a:bodyPr rtlCol="0"/>
          <a:lstStyle>
            <a:defPPr>
              <a:defRPr lang="uk-UA"/>
            </a:defPPr>
          </a:lstStyle>
          <a:p>
            <a:pPr rtl="0"/>
            <a:r>
              <a:rPr lang="uk-UA" sz="1800" dirty="0"/>
              <a:t>Довготривалі</a:t>
            </a:r>
          </a:p>
          <a:p>
            <a:pPr rtl="0"/>
            <a:r>
              <a:rPr lang="uk-UA" sz="1800" dirty="0"/>
              <a:t>Довірчі</a:t>
            </a:r>
          </a:p>
          <a:p>
            <a:pPr rtl="0"/>
            <a:r>
              <a:rPr lang="uk-UA" sz="1800" dirty="0"/>
              <a:t>Зовнішні аудиторії</a:t>
            </a:r>
          </a:p>
          <a:p>
            <a:pPr rtl="0"/>
            <a:r>
              <a:rPr lang="uk-UA" sz="1800" dirty="0"/>
              <a:t>Внутрішні аудиторії</a:t>
            </a:r>
          </a:p>
          <a:p>
            <a:pPr marL="0" indent="0" rtl="0">
              <a:buNone/>
            </a:pPr>
            <a:endParaRPr lang="uk-UA" dirty="0"/>
          </a:p>
        </p:txBody>
      </p:sp>
      <p:sp>
        <p:nvSpPr>
          <p:cNvPr id="9" name="Місце для тексту 8">
            <a:extLst>
              <a:ext uri="{FF2B5EF4-FFF2-40B4-BE49-F238E27FC236}">
                <a16:creationId xmlns:a16="http://schemas.microsoft.com/office/drawing/2014/main" id="{EBAA58E7-F0D8-F39A-CEFD-71E5913073EF}"/>
              </a:ext>
            </a:extLst>
          </p:cNvPr>
          <p:cNvSpPr>
            <a:spLocks noGrp="1"/>
          </p:cNvSpPr>
          <p:nvPr>
            <p:ph type="body" sz="quarter" idx="13"/>
          </p:nvPr>
        </p:nvSpPr>
        <p:spPr>
          <a:xfrm>
            <a:off x="8183880" y="2636912"/>
            <a:ext cx="3419856" cy="432048"/>
          </a:xfrm>
        </p:spPr>
        <p:txBody>
          <a:bodyPr rtlCol="0"/>
          <a:lstStyle>
            <a:defPPr>
              <a:defRPr lang="uk-UA"/>
            </a:defPPr>
          </a:lstStyle>
          <a:p>
            <a:pPr rtl="0"/>
            <a:r>
              <a:rPr lang="uk-UA" dirty="0">
                <a:latin typeface="Courier New" panose="02070309020205020404" pitchFamily="49" charset="0"/>
                <a:cs typeface="Courier New" panose="02070309020205020404" pitchFamily="49" charset="0"/>
              </a:rPr>
              <a:t>цілі</a:t>
            </a:r>
          </a:p>
        </p:txBody>
      </p:sp>
      <p:sp>
        <p:nvSpPr>
          <p:cNvPr id="10" name="Місце для вмісту 9">
            <a:extLst>
              <a:ext uri="{FF2B5EF4-FFF2-40B4-BE49-F238E27FC236}">
                <a16:creationId xmlns:a16="http://schemas.microsoft.com/office/drawing/2014/main" id="{E54F306D-CD94-F11A-8633-26962EE68BF7}"/>
              </a:ext>
            </a:extLst>
          </p:cNvPr>
          <p:cNvSpPr>
            <a:spLocks noGrp="1"/>
          </p:cNvSpPr>
          <p:nvPr>
            <p:ph sz="quarter" idx="14"/>
          </p:nvPr>
        </p:nvSpPr>
        <p:spPr>
          <a:xfrm>
            <a:off x="8183880" y="3645024"/>
            <a:ext cx="3419856" cy="2450976"/>
          </a:xfrm>
        </p:spPr>
        <p:txBody>
          <a:bodyPr rtlCol="0"/>
          <a:lstStyle>
            <a:defPPr>
              <a:defRPr lang="uk-UA"/>
            </a:defPPr>
          </a:lstStyle>
          <a:p>
            <a:pPr rtl="0"/>
            <a:r>
              <a:rPr lang="uk-UA" sz="1800" dirty="0"/>
              <a:t>Ідеї</a:t>
            </a:r>
          </a:p>
          <a:p>
            <a:pPr rtl="0"/>
            <a:r>
              <a:rPr lang="uk-UA" sz="1800" dirty="0"/>
              <a:t>Вплив</a:t>
            </a:r>
          </a:p>
          <a:p>
            <a:pPr rtl="0"/>
            <a:r>
              <a:rPr lang="uk-UA" sz="1800" dirty="0"/>
              <a:t>Прийняття рішень</a:t>
            </a:r>
          </a:p>
        </p:txBody>
      </p:sp>
      <p:sp>
        <p:nvSpPr>
          <p:cNvPr id="8" name="Місце для номера слайда 7">
            <a:extLst>
              <a:ext uri="{FF2B5EF4-FFF2-40B4-BE49-F238E27FC236}">
                <a16:creationId xmlns:a16="http://schemas.microsoft.com/office/drawing/2014/main" id="{94786B75-8C5A-A01F-F202-D3CB14D3031F}"/>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13</a:t>
            </a:fld>
            <a:endParaRPr lang="uk-UA" dirty="0"/>
          </a:p>
        </p:txBody>
      </p:sp>
    </p:spTree>
    <p:extLst>
      <p:ext uri="{BB962C8B-B14F-4D97-AF65-F5344CB8AC3E}">
        <p14:creationId xmlns:p14="http://schemas.microsoft.com/office/powerpoint/2010/main" val="2352993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56E0EB-98C7-C6E3-6247-B23AE28F8905}"/>
              </a:ext>
            </a:extLst>
          </p:cNvPr>
          <p:cNvSpPr>
            <a:spLocks noGrp="1"/>
          </p:cNvSpPr>
          <p:nvPr>
            <p:ph type="title"/>
          </p:nvPr>
        </p:nvSpPr>
        <p:spPr>
          <a:xfrm>
            <a:off x="612648" y="1"/>
            <a:ext cx="10972800" cy="1484784"/>
          </a:xfrm>
        </p:spPr>
        <p:txBody>
          <a:bodyPr/>
          <a:lstStyle/>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Стратегічні</a:t>
            </a:r>
            <a:r>
              <a:rPr lang="ru-RU" sz="2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комунікації</a:t>
            </a:r>
            <a:r>
              <a:rPr lang="ru-RU" sz="2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передбачають</a:t>
            </a:r>
            <a:r>
              <a:rPr lang="ru-RU" sz="2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br>
              <a:rPr lang="uk-UA" sz="2800" dirty="0">
                <a:effectLst/>
                <a:latin typeface="Calibri" panose="020F0502020204030204" pitchFamily="34" charset="0"/>
                <a:ea typeface="Times New Roman" panose="02020603050405020304" pitchFamily="18" charset="0"/>
                <a:cs typeface="Times New Roman" panose="02020603050405020304" pitchFamily="18" charset="0"/>
              </a:rPr>
            </a:b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uk-UA" sz="1600" dirty="0"/>
          </a:p>
        </p:txBody>
      </p:sp>
      <p:graphicFrame>
        <p:nvGraphicFramePr>
          <p:cNvPr id="11" name="Місце для вмісту 10">
            <a:extLst>
              <a:ext uri="{FF2B5EF4-FFF2-40B4-BE49-F238E27FC236}">
                <a16:creationId xmlns:a16="http://schemas.microsoft.com/office/drawing/2014/main" id="{B3D8FD42-EBDC-D2A6-5845-E96D13912DAB}"/>
              </a:ext>
            </a:extLst>
          </p:cNvPr>
          <p:cNvGraphicFramePr>
            <a:graphicFrameLocks noGrp="1"/>
          </p:cNvGraphicFramePr>
          <p:nvPr>
            <p:ph sz="quarter" idx="4"/>
            <p:extLst>
              <p:ext uri="{D42A27DB-BD31-4B8C-83A1-F6EECF244321}">
                <p14:modId xmlns:p14="http://schemas.microsoft.com/office/powerpoint/2010/main" val="3926936233"/>
              </p:ext>
            </p:extLst>
          </p:nvPr>
        </p:nvGraphicFramePr>
        <p:xfrm>
          <a:off x="2711624" y="1556792"/>
          <a:ext cx="7200800" cy="4240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Місце для номера слайда 9">
            <a:extLst>
              <a:ext uri="{FF2B5EF4-FFF2-40B4-BE49-F238E27FC236}">
                <a16:creationId xmlns:a16="http://schemas.microsoft.com/office/drawing/2014/main" id="{7939EA88-6757-D45A-8F54-22A98A63CC63}"/>
              </a:ext>
            </a:extLst>
          </p:cNvPr>
          <p:cNvSpPr>
            <a:spLocks noGrp="1"/>
          </p:cNvSpPr>
          <p:nvPr>
            <p:ph type="sldNum" sz="quarter" idx="12"/>
          </p:nvPr>
        </p:nvSpPr>
        <p:spPr/>
        <p:txBody>
          <a:bodyPr/>
          <a:lstStyle/>
          <a:p>
            <a:pPr rtl="0"/>
            <a:fld id="{294A09A9-5501-47C1-A89A-A340965A2BE2}" type="slidenum">
              <a:rPr lang="uk-UA" smtClean="0"/>
              <a:t>14</a:t>
            </a:fld>
            <a:endParaRPr lang="uk-UA" dirty="0"/>
          </a:p>
        </p:txBody>
      </p:sp>
    </p:spTree>
    <p:extLst>
      <p:ext uri="{BB962C8B-B14F-4D97-AF65-F5344CB8AC3E}">
        <p14:creationId xmlns:p14="http://schemas.microsoft.com/office/powerpoint/2010/main" val="1101181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ADE738-11CC-411B-63BE-63DC6ED65204}"/>
              </a:ext>
            </a:extLst>
          </p:cNvPr>
          <p:cNvSpPr>
            <a:spLocks noGrp="1"/>
          </p:cNvSpPr>
          <p:nvPr>
            <p:ph type="title"/>
          </p:nvPr>
        </p:nvSpPr>
        <p:spPr>
          <a:xfrm>
            <a:off x="612648" y="260649"/>
            <a:ext cx="10972800" cy="1008111"/>
          </a:xfrm>
        </p:spPr>
        <p:txBody>
          <a:bodyPr/>
          <a:lstStyle/>
          <a:p>
            <a:pPr>
              <a:lnSpc>
                <a:spcPct val="115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4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Г. Почепцов </a:t>
            </a:r>
            <a:br>
              <a:rPr lang="ru-RU" sz="24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br>
            <a:r>
              <a:rPr lang="ru-RU" sz="24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зауважує</a:t>
            </a:r>
            <a:r>
              <a:rPr lang="ru-RU" sz="24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4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що</a:t>
            </a:r>
            <a:r>
              <a:rPr lang="ru-RU" sz="24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4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стратегічні</a:t>
            </a:r>
            <a:r>
              <a:rPr lang="ru-RU" sz="24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4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комунікації</a:t>
            </a:r>
            <a:r>
              <a:rPr lang="ru-RU" sz="24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t>
            </a:r>
            <a:br>
              <a:rPr lang="uk-UA" sz="1800" dirty="0">
                <a:effectLst/>
                <a:latin typeface="Calibri" panose="020F0502020204030204" pitchFamily="34" charset="0"/>
                <a:ea typeface="Times New Roman" panose="02020603050405020304" pitchFamily="18" charset="0"/>
                <a:cs typeface="Times New Roman" panose="02020603050405020304" pitchFamily="18" charset="0"/>
              </a:rPr>
            </a:br>
            <a:br>
              <a:rPr lang="uk-UA"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uk-UA" sz="1800" dirty="0"/>
          </a:p>
        </p:txBody>
      </p:sp>
      <p:sp>
        <p:nvSpPr>
          <p:cNvPr id="10" name="Місце для номера слайда 9">
            <a:extLst>
              <a:ext uri="{FF2B5EF4-FFF2-40B4-BE49-F238E27FC236}">
                <a16:creationId xmlns:a16="http://schemas.microsoft.com/office/drawing/2014/main" id="{4629C93F-08F9-CE16-CE76-27B2312EE8FB}"/>
              </a:ext>
            </a:extLst>
          </p:cNvPr>
          <p:cNvSpPr>
            <a:spLocks noGrp="1"/>
          </p:cNvSpPr>
          <p:nvPr>
            <p:ph type="sldNum" sz="quarter" idx="12"/>
          </p:nvPr>
        </p:nvSpPr>
        <p:spPr/>
        <p:txBody>
          <a:bodyPr/>
          <a:lstStyle/>
          <a:p>
            <a:pPr rtl="0"/>
            <a:fld id="{294A09A9-5501-47C1-A89A-A340965A2BE2}" type="slidenum">
              <a:rPr lang="uk-UA" smtClean="0"/>
              <a:t>15</a:t>
            </a:fld>
            <a:endParaRPr lang="uk-UA" dirty="0"/>
          </a:p>
        </p:txBody>
      </p:sp>
      <p:graphicFrame>
        <p:nvGraphicFramePr>
          <p:cNvPr id="17" name="Місце для вмісту 16">
            <a:extLst>
              <a:ext uri="{FF2B5EF4-FFF2-40B4-BE49-F238E27FC236}">
                <a16:creationId xmlns:a16="http://schemas.microsoft.com/office/drawing/2014/main" id="{2F60462E-0135-7071-95E3-D1373E62F0A7}"/>
              </a:ext>
            </a:extLst>
          </p:cNvPr>
          <p:cNvGraphicFramePr>
            <a:graphicFrameLocks noGrp="1"/>
          </p:cNvGraphicFramePr>
          <p:nvPr>
            <p:ph sz="quarter" idx="14"/>
            <p:extLst>
              <p:ext uri="{D42A27DB-BD31-4B8C-83A1-F6EECF244321}">
                <p14:modId xmlns:p14="http://schemas.microsoft.com/office/powerpoint/2010/main" val="1233857827"/>
              </p:ext>
            </p:extLst>
          </p:nvPr>
        </p:nvGraphicFramePr>
        <p:xfrm>
          <a:off x="479376" y="1268760"/>
          <a:ext cx="11377264" cy="4737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0517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737D19-4D60-B5D0-74C9-46A5D81261BB}"/>
              </a:ext>
            </a:extLst>
          </p:cNvPr>
          <p:cNvSpPr>
            <a:spLocks noGrp="1"/>
          </p:cNvSpPr>
          <p:nvPr>
            <p:ph type="title"/>
          </p:nvPr>
        </p:nvSpPr>
        <p:spPr>
          <a:xfrm>
            <a:off x="612648" y="162344"/>
            <a:ext cx="10972800" cy="530352"/>
          </a:xfrm>
        </p:spPr>
        <p:txBody>
          <a:bodyPr rtlCol="0"/>
          <a:lstStyle>
            <a:defPPr>
              <a:defRPr lang="uk-UA"/>
            </a:defPPr>
          </a:lstStyle>
          <a:p>
            <a:pPr rtl="0"/>
            <a:r>
              <a:rPr lang="uk-UA" dirty="0"/>
              <a:t>Стратегічне планування</a:t>
            </a:r>
          </a:p>
        </p:txBody>
      </p:sp>
      <p:sp>
        <p:nvSpPr>
          <p:cNvPr id="3" name="Місце для тексту 2">
            <a:extLst>
              <a:ext uri="{FF2B5EF4-FFF2-40B4-BE49-F238E27FC236}">
                <a16:creationId xmlns:a16="http://schemas.microsoft.com/office/drawing/2014/main" id="{9B0814BF-E9DC-8615-1CF0-1112CBD60A66}"/>
              </a:ext>
            </a:extLst>
          </p:cNvPr>
          <p:cNvSpPr>
            <a:spLocks noGrp="1"/>
          </p:cNvSpPr>
          <p:nvPr>
            <p:ph type="body" idx="1"/>
          </p:nvPr>
        </p:nvSpPr>
        <p:spPr>
          <a:xfrm>
            <a:off x="983432" y="1232915"/>
            <a:ext cx="2029968" cy="530352"/>
          </a:xfrm>
        </p:spPr>
        <p:txBody>
          <a:bodyPr rtlCol="0"/>
          <a:lstStyle>
            <a:defPPr>
              <a:defRPr lang="uk-UA"/>
            </a:defPPr>
          </a:lstStyle>
          <a:p>
            <a:pPr rtl="0"/>
            <a:r>
              <a:rPr lang="uk-UA" dirty="0"/>
              <a:t>місія</a:t>
            </a:r>
          </a:p>
        </p:txBody>
      </p:sp>
      <p:pic>
        <p:nvPicPr>
          <p:cNvPr id="6" name="Місце для вмісту 5" descr="Two colleagues planning on board with sticky notes">
            <a:extLst>
              <a:ext uri="{FF2B5EF4-FFF2-40B4-BE49-F238E27FC236}">
                <a16:creationId xmlns:a16="http://schemas.microsoft.com/office/drawing/2014/main" id="{EAE40AD4-8B4A-BB47-0D08-7F5EFB441A98}"/>
              </a:ext>
            </a:extLst>
          </p:cNvPr>
          <p:cNvPicPr>
            <a:picLocks noGrp="1" noChangeAspect="1"/>
          </p:cNvPicPr>
          <p:nvPr>
            <p:ph sz="half" idx="2"/>
          </p:nvPr>
        </p:nvPicPr>
        <p:blipFill>
          <a:blip r:embed="rId3"/>
          <a:stretch>
            <a:fillRect/>
          </a:stretch>
        </p:blipFill>
        <p:spPr>
          <a:xfrm>
            <a:off x="982987" y="1863281"/>
            <a:ext cx="2030413" cy="1354269"/>
          </a:xfrm>
        </p:spPr>
      </p:pic>
      <p:sp>
        <p:nvSpPr>
          <p:cNvPr id="5" name="Місце для тексту 4">
            <a:extLst>
              <a:ext uri="{FF2B5EF4-FFF2-40B4-BE49-F238E27FC236}">
                <a16:creationId xmlns:a16="http://schemas.microsoft.com/office/drawing/2014/main" id="{4714EE7D-83C7-DE47-C100-0904BB907007}"/>
              </a:ext>
            </a:extLst>
          </p:cNvPr>
          <p:cNvSpPr>
            <a:spLocks noGrp="1"/>
          </p:cNvSpPr>
          <p:nvPr>
            <p:ph type="body" sz="quarter" idx="3"/>
          </p:nvPr>
        </p:nvSpPr>
        <p:spPr>
          <a:xfrm>
            <a:off x="4966735" y="1132902"/>
            <a:ext cx="2144679" cy="730379"/>
          </a:xfrm>
        </p:spPr>
        <p:txBody>
          <a:bodyPr rtlCol="0"/>
          <a:lstStyle>
            <a:defPPr>
              <a:defRPr lang="uk-UA"/>
            </a:defPPr>
          </a:lstStyle>
          <a:p>
            <a:pPr rtl="0"/>
            <a:r>
              <a:rPr lang="uk-UA" dirty="0"/>
              <a:t>Філософія</a:t>
            </a:r>
          </a:p>
          <a:p>
            <a:pPr rtl="0"/>
            <a:r>
              <a:rPr lang="uk-UA" dirty="0" err="1"/>
              <a:t>візія</a:t>
            </a:r>
            <a:endParaRPr lang="uk-UA" dirty="0"/>
          </a:p>
        </p:txBody>
      </p:sp>
      <p:pic>
        <p:nvPicPr>
          <p:cNvPr id="28" name="Місце для вмісту 27" descr="Hot air balloon in foggy mountains">
            <a:extLst>
              <a:ext uri="{FF2B5EF4-FFF2-40B4-BE49-F238E27FC236}">
                <a16:creationId xmlns:a16="http://schemas.microsoft.com/office/drawing/2014/main" id="{23B78CD5-BB91-38B5-E93F-89E9809D59E3}"/>
              </a:ext>
            </a:extLst>
          </p:cNvPr>
          <p:cNvPicPr>
            <a:picLocks noGrp="1" noChangeAspect="1"/>
          </p:cNvPicPr>
          <p:nvPr>
            <p:ph sz="quarter" idx="4"/>
          </p:nvPr>
        </p:nvPicPr>
        <p:blipFill>
          <a:blip r:embed="rId4"/>
          <a:stretch>
            <a:fillRect/>
          </a:stretch>
        </p:blipFill>
        <p:spPr>
          <a:xfrm>
            <a:off x="5034018" y="1997401"/>
            <a:ext cx="2028825" cy="1352219"/>
          </a:xfrm>
        </p:spPr>
      </p:pic>
      <p:sp>
        <p:nvSpPr>
          <p:cNvPr id="9" name="Місце для тексту 8">
            <a:extLst>
              <a:ext uri="{FF2B5EF4-FFF2-40B4-BE49-F238E27FC236}">
                <a16:creationId xmlns:a16="http://schemas.microsoft.com/office/drawing/2014/main" id="{310ADB9E-1121-2450-35D1-8486C9BC3613}"/>
              </a:ext>
            </a:extLst>
          </p:cNvPr>
          <p:cNvSpPr>
            <a:spLocks noGrp="1"/>
          </p:cNvSpPr>
          <p:nvPr>
            <p:ph type="body" sz="quarter" idx="13"/>
          </p:nvPr>
        </p:nvSpPr>
        <p:spPr>
          <a:xfrm>
            <a:off x="9048328" y="1214457"/>
            <a:ext cx="2029968" cy="530352"/>
          </a:xfrm>
        </p:spPr>
        <p:txBody>
          <a:bodyPr rtlCol="0"/>
          <a:lstStyle>
            <a:defPPr>
              <a:defRPr lang="uk-UA"/>
            </a:defPPr>
          </a:lstStyle>
          <a:p>
            <a:pPr rtl="0"/>
            <a:r>
              <a:rPr lang="uk-UA" dirty="0"/>
              <a:t>цінності</a:t>
            </a:r>
          </a:p>
        </p:txBody>
      </p:sp>
      <p:pic>
        <p:nvPicPr>
          <p:cNvPr id="32" name="Місце для вмісту 31" descr="Holding hands">
            <a:extLst>
              <a:ext uri="{FF2B5EF4-FFF2-40B4-BE49-F238E27FC236}">
                <a16:creationId xmlns:a16="http://schemas.microsoft.com/office/drawing/2014/main" id="{D3E18DFB-0989-D9F2-9BCC-7A0B3456BDEE}"/>
              </a:ext>
            </a:extLst>
          </p:cNvPr>
          <p:cNvPicPr>
            <a:picLocks noGrp="1" noChangeAspect="1"/>
          </p:cNvPicPr>
          <p:nvPr>
            <p:ph sz="quarter" idx="14"/>
          </p:nvPr>
        </p:nvPicPr>
        <p:blipFill>
          <a:blip r:embed="rId5"/>
          <a:stretch>
            <a:fillRect/>
          </a:stretch>
        </p:blipFill>
        <p:spPr>
          <a:xfrm>
            <a:off x="9035173" y="1863281"/>
            <a:ext cx="2030412" cy="1353740"/>
          </a:xfrm>
        </p:spPr>
      </p:pic>
      <p:sp>
        <p:nvSpPr>
          <p:cNvPr id="8" name="Місце для номера слайда 7">
            <a:extLst>
              <a:ext uri="{FF2B5EF4-FFF2-40B4-BE49-F238E27FC236}">
                <a16:creationId xmlns:a16="http://schemas.microsoft.com/office/drawing/2014/main" id="{60DE4CC7-0F16-896F-1EBA-F387E12A24C3}"/>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16</a:t>
            </a:fld>
            <a:endParaRPr lang="uk-UA" dirty="0"/>
          </a:p>
        </p:txBody>
      </p:sp>
      <p:sp>
        <p:nvSpPr>
          <p:cNvPr id="12" name="TextBox 11">
            <a:extLst>
              <a:ext uri="{FF2B5EF4-FFF2-40B4-BE49-F238E27FC236}">
                <a16:creationId xmlns:a16="http://schemas.microsoft.com/office/drawing/2014/main" id="{09A318F5-B2F0-1CEE-DA78-8FE837522D51}"/>
              </a:ext>
            </a:extLst>
          </p:cNvPr>
          <p:cNvSpPr txBox="1"/>
          <p:nvPr/>
        </p:nvSpPr>
        <p:spPr>
          <a:xfrm>
            <a:off x="612648" y="3640451"/>
            <a:ext cx="3467128" cy="2585323"/>
          </a:xfrm>
          <a:prstGeom prst="rect">
            <a:avLst/>
          </a:prstGeom>
          <a:noFill/>
        </p:spPr>
        <p:txBody>
          <a:bodyPr wrap="square">
            <a:spAutoFit/>
          </a:bodyPr>
          <a:lstStyle/>
          <a:p>
            <a:r>
              <a:rPr lang="uk-UA" dirty="0"/>
              <a:t>- головна, узагальнена ціль організації, яка визначає причину її існування </a:t>
            </a:r>
          </a:p>
          <a:p>
            <a:endParaRPr lang="uk-UA" dirty="0"/>
          </a:p>
          <a:p>
            <a:r>
              <a:rPr lang="uk-UA" dirty="0"/>
              <a:t>- репрезентує громадське покликання компанії</a:t>
            </a:r>
          </a:p>
          <a:p>
            <a:endParaRPr lang="uk-UA" dirty="0"/>
          </a:p>
          <a:p>
            <a:r>
              <a:rPr lang="uk-UA" dirty="0"/>
              <a:t>- її соціально-значущий статус, роль у суспільстві</a:t>
            </a:r>
          </a:p>
        </p:txBody>
      </p:sp>
      <p:sp>
        <p:nvSpPr>
          <p:cNvPr id="30" name="TextBox 29">
            <a:extLst>
              <a:ext uri="{FF2B5EF4-FFF2-40B4-BE49-F238E27FC236}">
                <a16:creationId xmlns:a16="http://schemas.microsoft.com/office/drawing/2014/main" id="{5125E111-D3FB-D494-5092-3443C8A4A20B}"/>
              </a:ext>
            </a:extLst>
          </p:cNvPr>
          <p:cNvSpPr txBox="1"/>
          <p:nvPr/>
        </p:nvSpPr>
        <p:spPr>
          <a:xfrm>
            <a:off x="4655840" y="3483740"/>
            <a:ext cx="3379642" cy="3139321"/>
          </a:xfrm>
          <a:prstGeom prst="rect">
            <a:avLst/>
          </a:prstGeom>
          <a:noFill/>
        </p:spPr>
        <p:txBody>
          <a:bodyPr wrap="square">
            <a:spAutoFit/>
          </a:bodyPr>
          <a:lstStyle/>
          <a:p>
            <a:r>
              <a:rPr lang="uk-UA" dirty="0"/>
              <a:t>- ідеологія, концепція, корпоративна культура </a:t>
            </a:r>
          </a:p>
          <a:p>
            <a:endParaRPr lang="uk-UA" dirty="0"/>
          </a:p>
          <a:p>
            <a:r>
              <a:rPr lang="uk-UA" dirty="0"/>
              <a:t>- кредо компанії </a:t>
            </a:r>
          </a:p>
          <a:p>
            <a:endParaRPr lang="uk-UA" dirty="0"/>
          </a:p>
          <a:p>
            <a:r>
              <a:rPr lang="uk-UA" dirty="0"/>
              <a:t>- втілює систему норм та цінностей організації, її цілей</a:t>
            </a:r>
          </a:p>
          <a:p>
            <a:r>
              <a:rPr lang="uk-UA" dirty="0"/>
              <a:t> </a:t>
            </a:r>
          </a:p>
          <a:p>
            <a:r>
              <a:rPr lang="uk-UA" dirty="0"/>
              <a:t>- перегукуються з кінцевим результатом компанії</a:t>
            </a:r>
          </a:p>
          <a:p>
            <a:r>
              <a:rPr lang="uk-UA" dirty="0"/>
              <a:t>    </a:t>
            </a:r>
          </a:p>
        </p:txBody>
      </p:sp>
      <p:sp>
        <p:nvSpPr>
          <p:cNvPr id="34" name="TextBox 33">
            <a:extLst>
              <a:ext uri="{FF2B5EF4-FFF2-40B4-BE49-F238E27FC236}">
                <a16:creationId xmlns:a16="http://schemas.microsoft.com/office/drawing/2014/main" id="{D71D83D3-F7E8-8B26-4A9D-D8BBD67A80C5}"/>
              </a:ext>
            </a:extLst>
          </p:cNvPr>
          <p:cNvSpPr txBox="1"/>
          <p:nvPr/>
        </p:nvSpPr>
        <p:spPr>
          <a:xfrm>
            <a:off x="8400256" y="3479278"/>
            <a:ext cx="3683694" cy="2949525"/>
          </a:xfrm>
          <a:prstGeom prst="rect">
            <a:avLst/>
          </a:prstGeom>
          <a:noFill/>
        </p:spPr>
        <p:txBody>
          <a:bodyPr wrap="square">
            <a:spAutoFit/>
          </a:bodyPr>
          <a:lstStyle/>
          <a:p>
            <a:pPr>
              <a:lnSpc>
                <a:spcPct val="150000"/>
              </a:lnSpc>
            </a:pPr>
            <a:r>
              <a:rPr lang="ru-RU" sz="1800" dirty="0">
                <a:solidFill>
                  <a:srgbClr val="000000"/>
                </a:solidFill>
                <a:effectLst/>
                <a:latin typeface="+mj-lt"/>
                <a:ea typeface="Times New Roman" panose="02020603050405020304" pitchFamily="18" charset="0"/>
              </a:rPr>
              <a:t>- невеликий </a:t>
            </a:r>
            <a:r>
              <a:rPr lang="ru-RU" sz="1800" dirty="0" err="1">
                <a:solidFill>
                  <a:srgbClr val="000000"/>
                </a:solidFill>
                <a:effectLst/>
                <a:latin typeface="+mj-lt"/>
                <a:ea typeface="Times New Roman" panose="02020603050405020304" pitchFamily="18" charset="0"/>
              </a:rPr>
              <a:t>набір</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позачасових</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принципів</a:t>
            </a:r>
            <a:r>
              <a:rPr lang="ru-RU" sz="1800" dirty="0">
                <a:solidFill>
                  <a:srgbClr val="000000"/>
                </a:solidFill>
                <a:effectLst/>
                <a:latin typeface="+mj-lt"/>
                <a:ea typeface="Times New Roman" panose="02020603050405020304" pitchFamily="18" charset="0"/>
              </a:rPr>
              <a:t> та </a:t>
            </a:r>
            <a:r>
              <a:rPr lang="ru-RU" sz="1800" dirty="0" err="1">
                <a:solidFill>
                  <a:srgbClr val="000000"/>
                </a:solidFill>
                <a:effectLst/>
                <a:latin typeface="+mj-lt"/>
                <a:ea typeface="Times New Roman" panose="02020603050405020304" pitchFamily="18" charset="0"/>
              </a:rPr>
              <a:t>цінностей</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що</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важливі</a:t>
            </a:r>
            <a:r>
              <a:rPr lang="ru-RU" sz="1800" dirty="0">
                <a:solidFill>
                  <a:srgbClr val="000000"/>
                </a:solidFill>
                <a:effectLst/>
                <a:latin typeface="+mj-lt"/>
                <a:ea typeface="Times New Roman" panose="02020603050405020304" pitchFamily="18" charset="0"/>
              </a:rPr>
              <a:t> для </a:t>
            </a:r>
            <a:r>
              <a:rPr lang="ru-RU" sz="1800" dirty="0" err="1">
                <a:solidFill>
                  <a:srgbClr val="000000"/>
                </a:solidFill>
                <a:effectLst/>
                <a:latin typeface="+mj-lt"/>
                <a:ea typeface="Times New Roman" panose="02020603050405020304" pitchFamily="18" charset="0"/>
              </a:rPr>
              <a:t>працівників</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конкретної</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фірми</a:t>
            </a:r>
            <a:r>
              <a:rPr lang="ru-RU" sz="1800" dirty="0">
                <a:solidFill>
                  <a:srgbClr val="000000"/>
                </a:solidFill>
                <a:effectLst/>
                <a:latin typeface="+mj-lt"/>
                <a:ea typeface="Times New Roman" panose="02020603050405020304" pitchFamily="18" charset="0"/>
              </a:rPr>
              <a:t> і </a:t>
            </a:r>
            <a:r>
              <a:rPr lang="ru-RU" sz="1800" dirty="0" err="1">
                <a:solidFill>
                  <a:srgbClr val="000000"/>
                </a:solidFill>
                <a:effectLst/>
                <a:latin typeface="+mj-lt"/>
                <a:ea typeface="Times New Roman" panose="02020603050405020304" pitchFamily="18" charset="0"/>
              </a:rPr>
              <a:t>зумовлені</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внутрішньою</a:t>
            </a:r>
            <a:r>
              <a:rPr lang="ru-RU" sz="1800" dirty="0">
                <a:solidFill>
                  <a:srgbClr val="000000"/>
                </a:solidFill>
                <a:effectLst/>
                <a:latin typeface="+mj-lt"/>
                <a:ea typeface="Times New Roman" panose="02020603050405020304" pitchFamily="18" charset="0"/>
              </a:rPr>
              <a:t> потребою </a:t>
            </a:r>
            <a:r>
              <a:rPr lang="ru-RU" sz="1800" dirty="0" err="1">
                <a:solidFill>
                  <a:srgbClr val="000000"/>
                </a:solidFill>
                <a:effectLst/>
                <a:latin typeface="+mj-lt"/>
                <a:ea typeface="Times New Roman" panose="02020603050405020304" pitchFamily="18" charset="0"/>
              </a:rPr>
              <a:t>засновників</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компанії</a:t>
            </a:r>
            <a:r>
              <a:rPr lang="ru-RU" sz="1800" dirty="0">
                <a:solidFill>
                  <a:srgbClr val="000000"/>
                </a:solidFill>
                <a:effectLst/>
                <a:latin typeface="+mj-lt"/>
                <a:ea typeface="Times New Roman" panose="02020603050405020304" pitchFamily="18" charset="0"/>
              </a:rPr>
              <a:t> та </a:t>
            </a:r>
            <a:r>
              <a:rPr lang="ru-RU" sz="1800" dirty="0" err="1">
                <a:solidFill>
                  <a:srgbClr val="000000"/>
                </a:solidFill>
                <a:effectLst/>
                <a:latin typeface="+mj-lt"/>
                <a:ea typeface="Times New Roman" panose="02020603050405020304" pitchFamily="18" charset="0"/>
              </a:rPr>
              <a:t>її</a:t>
            </a:r>
            <a:r>
              <a:rPr lang="ru-RU" sz="1800" dirty="0">
                <a:solidFill>
                  <a:srgbClr val="000000"/>
                </a:solidFill>
                <a:effectLst/>
                <a:latin typeface="+mj-lt"/>
                <a:ea typeface="Times New Roman" panose="02020603050405020304" pitchFamily="18" charset="0"/>
              </a:rPr>
              <a:t> </a:t>
            </a:r>
            <a:r>
              <a:rPr lang="ru-RU" sz="1800" dirty="0" err="1">
                <a:solidFill>
                  <a:srgbClr val="000000"/>
                </a:solidFill>
                <a:effectLst/>
                <a:latin typeface="+mj-lt"/>
                <a:ea typeface="Times New Roman" panose="02020603050405020304" pitchFamily="18" charset="0"/>
              </a:rPr>
              <a:t>працівників</a:t>
            </a:r>
            <a:r>
              <a:rPr lang="ru-RU" sz="1800" dirty="0">
                <a:solidFill>
                  <a:srgbClr val="000000"/>
                </a:solidFill>
                <a:effectLst/>
                <a:latin typeface="+mj-lt"/>
                <a:ea typeface="Times New Roman" panose="02020603050405020304" pitchFamily="18" charset="0"/>
              </a:rPr>
              <a:t> </a:t>
            </a:r>
            <a:endParaRPr lang="uk-UA" dirty="0">
              <a:latin typeface="+mj-lt"/>
            </a:endParaRPr>
          </a:p>
        </p:txBody>
      </p:sp>
    </p:spTree>
    <p:extLst>
      <p:ext uri="{BB962C8B-B14F-4D97-AF65-F5344CB8AC3E}">
        <p14:creationId xmlns:p14="http://schemas.microsoft.com/office/powerpoint/2010/main" val="300874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52BE3-2D4F-6FE2-22C9-069DCECC4BED}"/>
            </a:ext>
          </a:extLst>
        </p:cNvPr>
        <p:cNvGrpSpPr/>
        <p:nvPr/>
      </p:nvGrpSpPr>
      <p:grpSpPr>
        <a:xfrm>
          <a:off x="0" y="0"/>
          <a:ext cx="0" cy="0"/>
          <a:chOff x="0" y="0"/>
          <a:chExt cx="0" cy="0"/>
        </a:xfrm>
      </p:grpSpPr>
      <p:sp>
        <p:nvSpPr>
          <p:cNvPr id="6" name="Заголовок 5">
            <a:extLst>
              <a:ext uri="{FF2B5EF4-FFF2-40B4-BE49-F238E27FC236}">
                <a16:creationId xmlns:a16="http://schemas.microsoft.com/office/drawing/2014/main" id="{6B3FECD5-1D6D-43B1-3E32-DDF6C92956F9}"/>
              </a:ext>
            </a:extLst>
          </p:cNvPr>
          <p:cNvSpPr>
            <a:spLocks noGrp="1"/>
          </p:cNvSpPr>
          <p:nvPr>
            <p:ph type="title"/>
          </p:nvPr>
        </p:nvSpPr>
        <p:spPr>
          <a:xfrm>
            <a:off x="1703512" y="1124744"/>
            <a:ext cx="9433048" cy="5112568"/>
          </a:xfrm>
        </p:spPr>
        <p:txBody>
          <a:bodyPr rtlCol="0"/>
          <a:lstStyle>
            <a:defPPr>
              <a:defRPr lang="uk-UA"/>
            </a:defPPr>
          </a:lstStyle>
          <a:p>
            <a:pPr rtl="0">
              <a:lnSpc>
                <a:spcPct val="150000"/>
              </a:lnSpc>
            </a:pPr>
            <a:r>
              <a:rPr lang="uk-UA" sz="2400" b="0" dirty="0"/>
              <a:t>У Воєнній доктрині України стратегічні комунікації визначаються як скоординоване використання певного спектру комунікативних можливостей держави, що включає залучення інструментів публічної дипломатії, цивільних і військових </a:t>
            </a:r>
            <a:r>
              <a:rPr lang="uk-UA" sz="2400" b="0" dirty="0" err="1"/>
              <a:t>зв'язків</a:t>
            </a:r>
            <a:r>
              <a:rPr lang="uk-UA" sz="2400" b="0" dirty="0"/>
              <a:t> із громадськістю, а також проведення інформаційних та психологічних операцій з метою реалізації національних інтересів.</a:t>
            </a:r>
            <a:br>
              <a:rPr lang="uk-UA" sz="2400" b="0" dirty="0"/>
            </a:br>
            <a:endParaRPr lang="uk-UA" sz="2400" b="0" dirty="0"/>
          </a:p>
        </p:txBody>
      </p:sp>
    </p:spTree>
    <p:extLst>
      <p:ext uri="{BB962C8B-B14F-4D97-AF65-F5344CB8AC3E}">
        <p14:creationId xmlns:p14="http://schemas.microsoft.com/office/powerpoint/2010/main" val="338194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нижнього колонтитула 3">
            <a:extLst>
              <a:ext uri="{FF2B5EF4-FFF2-40B4-BE49-F238E27FC236}">
                <a16:creationId xmlns:a16="http://schemas.microsoft.com/office/drawing/2014/main" id="{88274433-7B2C-51D9-CDF7-AE39B492B0AC}"/>
              </a:ext>
            </a:extLst>
          </p:cNvPr>
          <p:cNvSpPr>
            <a:spLocks noGrp="1"/>
          </p:cNvSpPr>
          <p:nvPr>
            <p:ph type="ftr" sz="quarter" idx="11"/>
          </p:nvPr>
        </p:nvSpPr>
        <p:spPr/>
        <p:txBody>
          <a:bodyPr/>
          <a:lstStyle/>
          <a:p>
            <a:pPr rtl="0"/>
            <a:r>
              <a:rPr lang="uk-UA"/>
              <a:t>ЗАГОЛОВОК ПРЕЗЕНТАЦІЇ</a:t>
            </a:r>
          </a:p>
        </p:txBody>
      </p:sp>
      <p:sp>
        <p:nvSpPr>
          <p:cNvPr id="5" name="Місце для номера слайда 4">
            <a:extLst>
              <a:ext uri="{FF2B5EF4-FFF2-40B4-BE49-F238E27FC236}">
                <a16:creationId xmlns:a16="http://schemas.microsoft.com/office/drawing/2014/main" id="{3DDAB413-EBB9-D20C-891E-546FC1A44D8F}"/>
              </a:ext>
            </a:extLst>
          </p:cNvPr>
          <p:cNvSpPr>
            <a:spLocks noGrp="1"/>
          </p:cNvSpPr>
          <p:nvPr>
            <p:ph type="sldNum" sz="quarter" idx="12"/>
          </p:nvPr>
        </p:nvSpPr>
        <p:spPr/>
        <p:txBody>
          <a:bodyPr/>
          <a:lstStyle/>
          <a:p>
            <a:pPr rtl="0"/>
            <a:fld id="{294A09A9-5501-47C1-A89A-A340965A2BE2}" type="slidenum">
              <a:rPr lang="uk-UA" smtClean="0"/>
              <a:t>18</a:t>
            </a:fld>
            <a:endParaRPr lang="uk-UA" dirty="0"/>
          </a:p>
        </p:txBody>
      </p:sp>
      <p:sp>
        <p:nvSpPr>
          <p:cNvPr id="8" name="Заголовок 1">
            <a:extLst>
              <a:ext uri="{FF2B5EF4-FFF2-40B4-BE49-F238E27FC236}">
                <a16:creationId xmlns:a16="http://schemas.microsoft.com/office/drawing/2014/main" id="{E07ACC74-D686-F054-6D87-B252F5031566}"/>
              </a:ext>
            </a:extLst>
          </p:cNvPr>
          <p:cNvSpPr>
            <a:spLocks noGrp="1"/>
          </p:cNvSpPr>
          <p:nvPr>
            <p:ph sz="quarter" idx="13"/>
          </p:nvPr>
        </p:nvSpPr>
        <p:spPr>
          <a:xfrm>
            <a:off x="1487488" y="1216025"/>
            <a:ext cx="9361039" cy="4416425"/>
          </a:xfrm>
        </p:spPr>
        <p:txBody>
          <a:bodyPr/>
          <a:lstStyle/>
          <a:p>
            <a:r>
              <a:rPr lang="uk-UA" sz="1800" dirty="0"/>
              <a:t>Стратегічні комунікації – це спрямування за одним вектором множини різних видів діяльності (наприклад політичний процес, зв’язки з громадськістю, інформаційні операції тощо), кожна з яких справляє вплив на підтримку національних цілей. Стратегічні комунікації, по суті, означають обмін (тобто під час спілкування) смислами/ідеями на підтримку національних цілей (тобто стратегічно). Для цього процесу слухання є так само важливим, як і транслювання».</a:t>
            </a:r>
          </a:p>
        </p:txBody>
      </p:sp>
    </p:spTree>
    <p:extLst>
      <p:ext uri="{BB962C8B-B14F-4D97-AF65-F5344CB8AC3E}">
        <p14:creationId xmlns:p14="http://schemas.microsoft.com/office/powerpoint/2010/main" val="351414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24F687D-905D-5940-E92B-664E8ED07C88}"/>
              </a:ext>
            </a:extLst>
          </p:cNvPr>
          <p:cNvSpPr>
            <a:spLocks noGrp="1"/>
          </p:cNvSpPr>
          <p:nvPr>
            <p:ph type="title"/>
          </p:nvPr>
        </p:nvSpPr>
        <p:spPr/>
        <p:txBody>
          <a:bodyPr rtlCol="0"/>
          <a:lstStyle>
            <a:defPPr>
              <a:defRPr lang="uk-UA"/>
            </a:defPPr>
          </a:lstStyle>
          <a:p>
            <a:pPr algn="l" rtl="0"/>
            <a:r>
              <a:rPr lang="uk-UA" sz="1800" dirty="0">
                <a:latin typeface="Garamond" panose="02020404030301010803" pitchFamily="18" charset="0"/>
                <a:cs typeface="Courier New" panose="02070309020205020404" pitchFamily="49" charset="0"/>
              </a:rPr>
              <a:t>Отже, стратегічні комунікації – комплекс системних та систематичних, узгоджених інформаційно-комунікаційних заходів та впливів спрямованих на внутрішню та зовнішню аудиторію, метою яких є утвердження та закріплення в індивідуальній та масовій свідомості ідей, цінностей, переконань, що мають стати основою рішень, дій, поведінки, які відповідають національним інтересам</a:t>
            </a:r>
            <a:r>
              <a:rPr lang="uk-UA" sz="1050" dirty="0">
                <a:latin typeface="Garamond" panose="02020404030301010803" pitchFamily="18" charset="0"/>
                <a:cs typeface="Courier New" panose="02070309020205020404" pitchFamily="49" charset="0"/>
              </a:rPr>
              <a:t>. </a:t>
            </a:r>
            <a:endParaRPr lang="uk-UA" sz="2800" dirty="0">
              <a:latin typeface="Garamond" panose="02020404030301010803" pitchFamily="18" charset="0"/>
              <a:cs typeface="Courier New" panose="02070309020205020404" pitchFamily="49" charset="0"/>
            </a:endParaRPr>
          </a:p>
        </p:txBody>
      </p:sp>
      <p:sp>
        <p:nvSpPr>
          <p:cNvPr id="2" name="Місце для нижнього колонтитула 1">
            <a:extLst>
              <a:ext uri="{FF2B5EF4-FFF2-40B4-BE49-F238E27FC236}">
                <a16:creationId xmlns:a16="http://schemas.microsoft.com/office/drawing/2014/main" id="{0EF1DD75-A4B1-D99B-2111-46A878B8EDA3}"/>
              </a:ext>
            </a:extLst>
          </p:cNvPr>
          <p:cNvSpPr>
            <a:spLocks noGrp="1"/>
          </p:cNvSpPr>
          <p:nvPr>
            <p:ph type="ftr" sz="quarter" idx="11"/>
          </p:nvPr>
        </p:nvSpPr>
        <p:spPr/>
        <p:txBody>
          <a:bodyPr rtlCol="0"/>
          <a:lstStyle>
            <a:defPPr>
              <a:defRPr lang="uk-UA"/>
            </a:defPPr>
          </a:lstStyle>
          <a:p>
            <a:pPr rtl="0"/>
            <a:r>
              <a:rPr lang="uk-UA"/>
              <a:t>ЗАГОЛОВОК ПРЕЗЕНТАЦІЇ</a:t>
            </a:r>
          </a:p>
        </p:txBody>
      </p:sp>
      <p:sp>
        <p:nvSpPr>
          <p:cNvPr id="5" name="Місце для вмісту 4">
            <a:extLst>
              <a:ext uri="{FF2B5EF4-FFF2-40B4-BE49-F238E27FC236}">
                <a16:creationId xmlns:a16="http://schemas.microsoft.com/office/drawing/2014/main" id="{C4CDA331-68CA-C2AE-0A48-6F7117361A05}"/>
              </a:ext>
            </a:extLst>
          </p:cNvPr>
          <p:cNvSpPr>
            <a:spLocks noGrp="1"/>
          </p:cNvSpPr>
          <p:nvPr>
            <p:ph sz="quarter" idx="13"/>
          </p:nvPr>
        </p:nvSpPr>
        <p:spPr/>
        <p:txBody>
          <a:bodyPr rtlCol="0"/>
          <a:lstStyle>
            <a:defPPr>
              <a:defRPr lang="uk-UA"/>
            </a:defPPr>
          </a:lstStyle>
          <a:p>
            <a:pPr rtl="0"/>
            <a:r>
              <a:rPr lang="uk-UA" sz="1600" dirty="0"/>
              <a:t>Стратегічні комунікації – це довготривалий, безперервний процес, відповідно, розрахований на довготривалий ефект, вони повинні бути скоріше зорієнтовані на превентивну дію, попередження небажаних процесів, явищ, аніж на оперативне реагування щодо них. Це однак не виключає того, що стратегічні комунікації стають безальтернативною зброєю протиборства, в разі активного застосування інформаційної війни поряд зі збройною агресією.</a:t>
            </a:r>
            <a:endParaRPr lang="uk-UA" dirty="0"/>
          </a:p>
        </p:txBody>
      </p:sp>
      <p:sp>
        <p:nvSpPr>
          <p:cNvPr id="3" name="Місце для номера слайда 2">
            <a:extLst>
              <a:ext uri="{FF2B5EF4-FFF2-40B4-BE49-F238E27FC236}">
                <a16:creationId xmlns:a16="http://schemas.microsoft.com/office/drawing/2014/main" id="{F5FA6A62-8FBF-887D-0560-47FF98E22EF4}"/>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19</a:t>
            </a:fld>
            <a:endParaRPr lang="uk-UA" dirty="0"/>
          </a:p>
        </p:txBody>
      </p:sp>
    </p:spTree>
    <p:extLst>
      <p:ext uri="{BB962C8B-B14F-4D97-AF65-F5344CB8AC3E}">
        <p14:creationId xmlns:p14="http://schemas.microsoft.com/office/powerpoint/2010/main" val="3729241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5F4EFB8-B32B-E305-CA40-1BDEF9E3C5D6}"/>
              </a:ext>
            </a:extLst>
          </p:cNvPr>
          <p:cNvSpPr>
            <a:spLocks noGrp="1"/>
          </p:cNvSpPr>
          <p:nvPr>
            <p:ph type="title"/>
          </p:nvPr>
        </p:nvSpPr>
        <p:spPr>
          <a:xfrm>
            <a:off x="612648" y="1216152"/>
            <a:ext cx="3827168" cy="4416552"/>
          </a:xfrm>
        </p:spPr>
        <p:txBody>
          <a:bodyPr rtlCol="0"/>
          <a:lstStyle>
            <a:defPPr>
              <a:defRPr lang="uk-UA"/>
            </a:defPPr>
          </a:lstStyle>
          <a:p>
            <a:pPr rtl="0"/>
            <a:r>
              <a:rPr lang="uk-UA" sz="2800" dirty="0"/>
              <a:t>Питання для обговорення </a:t>
            </a:r>
          </a:p>
        </p:txBody>
      </p:sp>
      <p:sp>
        <p:nvSpPr>
          <p:cNvPr id="5" name="Місце для вмісту 4">
            <a:extLst>
              <a:ext uri="{FF2B5EF4-FFF2-40B4-BE49-F238E27FC236}">
                <a16:creationId xmlns:a16="http://schemas.microsoft.com/office/drawing/2014/main" id="{3602EF04-C343-BFD2-AB41-A62063075783}"/>
              </a:ext>
            </a:extLst>
          </p:cNvPr>
          <p:cNvSpPr>
            <a:spLocks noGrp="1"/>
          </p:cNvSpPr>
          <p:nvPr>
            <p:ph sz="quarter" idx="13"/>
          </p:nvPr>
        </p:nvSpPr>
        <p:spPr>
          <a:xfrm>
            <a:off x="4871864" y="1216025"/>
            <a:ext cx="6713584" cy="4416425"/>
          </a:xfrm>
        </p:spPr>
        <p:txBody>
          <a:bodyPr rtlCol="0"/>
          <a:lstStyle>
            <a:defPPr>
              <a:defRPr lang="uk-UA"/>
            </a:defPPr>
          </a:lstStyle>
          <a:p>
            <a:pPr rtl="0"/>
            <a:r>
              <a:rPr lang="uk-UA" dirty="0"/>
              <a:t> </a:t>
            </a:r>
          </a:p>
          <a:p>
            <a:pPr rtl="0"/>
            <a:r>
              <a:rPr lang="uk-UA" b="0" dirty="0"/>
              <a:t>1. Специфіка реалізації </a:t>
            </a:r>
            <a:r>
              <a:rPr lang="en-US" b="0" dirty="0"/>
              <a:t>PR-</a:t>
            </a:r>
            <a:r>
              <a:rPr lang="uk-UA" b="0" dirty="0"/>
              <a:t>комунікації. </a:t>
            </a:r>
            <a:r>
              <a:rPr lang="en-US" b="0" dirty="0"/>
              <a:t>PR </a:t>
            </a:r>
            <a:r>
              <a:rPr lang="uk-UA" b="0" dirty="0"/>
              <a:t>як управлінська функція.</a:t>
            </a:r>
          </a:p>
          <a:p>
            <a:pPr rtl="0"/>
            <a:r>
              <a:rPr lang="uk-UA" b="0" dirty="0"/>
              <a:t>2. Стратегія і тактика: суть понять та їх осмислення в сфері паблік </a:t>
            </a:r>
            <a:r>
              <a:rPr lang="uk-UA" b="0" dirty="0" err="1"/>
              <a:t>рилейшнз</a:t>
            </a:r>
            <a:r>
              <a:rPr lang="uk-UA" b="0" dirty="0"/>
              <a:t>. </a:t>
            </a:r>
          </a:p>
          <a:p>
            <a:pPr rtl="0"/>
            <a:r>
              <a:rPr lang="uk-UA" b="0" dirty="0"/>
              <a:t>3. Поняття стратегічні комунікації: домінантні характеристики</a:t>
            </a:r>
          </a:p>
          <a:p>
            <a:pPr rtl="0"/>
            <a:r>
              <a:rPr lang="uk-UA" b="0" dirty="0"/>
              <a:t>4. Місія, філософія та цілі як підґрунтя організації </a:t>
            </a:r>
            <a:r>
              <a:rPr lang="en-US" b="0" dirty="0"/>
              <a:t>PR- </a:t>
            </a:r>
            <a:r>
              <a:rPr lang="uk-UA" b="0" dirty="0"/>
              <a:t>стратегії. </a:t>
            </a:r>
          </a:p>
          <a:p>
            <a:pPr rtl="0"/>
            <a:r>
              <a:rPr lang="uk-UA" dirty="0"/>
              <a:t> </a:t>
            </a:r>
          </a:p>
        </p:txBody>
      </p:sp>
      <p:sp>
        <p:nvSpPr>
          <p:cNvPr id="3" name="Місце для номера слайда 2">
            <a:extLst>
              <a:ext uri="{FF2B5EF4-FFF2-40B4-BE49-F238E27FC236}">
                <a16:creationId xmlns:a16="http://schemas.microsoft.com/office/drawing/2014/main" id="{4A003396-B624-401E-50C6-C0BB01AF161D}"/>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a:t>2</a:t>
            </a:fld>
            <a:endParaRPr lang="uk-UA" dirty="0"/>
          </a:p>
        </p:txBody>
      </p:sp>
    </p:spTree>
    <p:extLst>
      <p:ext uri="{BB962C8B-B14F-4D97-AF65-F5344CB8AC3E}">
        <p14:creationId xmlns:p14="http://schemas.microsoft.com/office/powerpoint/2010/main" val="3307162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3D98-3C30-4CFC-8643-C81E829C8C25}"/>
              </a:ext>
            </a:extLst>
          </p:cNvPr>
          <p:cNvSpPr>
            <a:spLocks noGrp="1"/>
          </p:cNvSpPr>
          <p:nvPr>
            <p:ph type="ctrTitle"/>
          </p:nvPr>
        </p:nvSpPr>
        <p:spPr/>
        <p:txBody>
          <a:bodyPr rtlCol="0" anchor="t">
            <a:noAutofit/>
          </a:bodyPr>
          <a:lstStyle>
            <a:defPPr>
              <a:defRPr lang="uk-UA"/>
            </a:defPPr>
          </a:lstStyle>
          <a:p>
            <a:pPr algn="l" rtl="0"/>
            <a:r>
              <a:rPr lang="uk-UA" sz="9600" spc="300" dirty="0">
                <a:ln w="28575">
                  <a:solidFill>
                    <a:schemeClr val="tx1"/>
                  </a:solidFill>
                </a:ln>
                <a:noFill/>
              </a:rPr>
              <a:t>ДЯКУЄМО</a:t>
            </a:r>
          </a:p>
        </p:txBody>
      </p:sp>
    </p:spTree>
    <p:extLst>
      <p:ext uri="{BB962C8B-B14F-4D97-AF65-F5344CB8AC3E}">
        <p14:creationId xmlns:p14="http://schemas.microsoft.com/office/powerpoint/2010/main" val="62773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7775003-C8C2-57FA-C8D5-99577C44F58A}"/>
              </a:ext>
            </a:extLst>
          </p:cNvPr>
          <p:cNvSpPr>
            <a:spLocks noGrp="1"/>
          </p:cNvSpPr>
          <p:nvPr>
            <p:ph type="title"/>
          </p:nvPr>
        </p:nvSpPr>
        <p:spPr>
          <a:xfrm>
            <a:off x="612648" y="1216152"/>
            <a:ext cx="10955960" cy="4416552"/>
          </a:xfrm>
        </p:spPr>
        <p:txBody>
          <a:bodyPr rtlCol="0"/>
          <a:lstStyle>
            <a:defPPr>
              <a:defRPr lang="uk-UA"/>
            </a:defPPr>
          </a:lstStyle>
          <a:p>
            <a:pPr algn="just">
              <a:lnSpc>
                <a:spcPct val="200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Комунікація</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процес</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обміну</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осмисленою</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інформацією</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між</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людьми з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допомогою</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інтенції</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та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різних</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засобів</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зв’язку</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з метою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формування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єдиної</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психологічної</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настроєності</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відправника</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й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одержувача</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інформації</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та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створення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умов для нормального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функціонування</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людини</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організацій</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культури</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суспільства</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загалом</a:t>
            </a: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(Т. Примак). </a:t>
            </a:r>
            <a:br>
              <a:rPr lang="uk-UA" sz="1800" dirty="0">
                <a:effectLst/>
                <a:latin typeface="Calibri" panose="020F0502020204030204" pitchFamily="34" charset="0"/>
                <a:ea typeface="Times New Roman" panose="02020603050405020304" pitchFamily="18" charset="0"/>
                <a:cs typeface="Times New Roman" panose="02020603050405020304" pitchFamily="18" charset="0"/>
              </a:rPr>
            </a:b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uk-UA" sz="3200" dirty="0"/>
          </a:p>
        </p:txBody>
      </p:sp>
      <p:sp>
        <p:nvSpPr>
          <p:cNvPr id="3" name="Місце для номера слайда 2">
            <a:extLst>
              <a:ext uri="{FF2B5EF4-FFF2-40B4-BE49-F238E27FC236}">
                <a16:creationId xmlns:a16="http://schemas.microsoft.com/office/drawing/2014/main" id="{F0986A75-51DF-087B-EE6E-0899D0826DFB}"/>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a:t>3</a:t>
            </a:fld>
            <a:endParaRPr lang="uk-UA" dirty="0"/>
          </a:p>
        </p:txBody>
      </p:sp>
    </p:spTree>
    <p:extLst>
      <p:ext uri="{BB962C8B-B14F-4D97-AF65-F5344CB8AC3E}">
        <p14:creationId xmlns:p14="http://schemas.microsoft.com/office/powerpoint/2010/main" val="4220525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3D98-3C30-4CFC-8643-C81E829C8C25}"/>
              </a:ext>
            </a:extLst>
          </p:cNvPr>
          <p:cNvSpPr>
            <a:spLocks noGrp="1"/>
          </p:cNvSpPr>
          <p:nvPr>
            <p:ph type="ctrTitle"/>
          </p:nvPr>
        </p:nvSpPr>
        <p:spPr>
          <a:xfrm>
            <a:off x="767408" y="116632"/>
            <a:ext cx="11089232" cy="6408712"/>
          </a:xfrm>
        </p:spPr>
        <p:txBody>
          <a:bodyPr rtlCol="0" anchor="t">
            <a:noAutofit/>
          </a:bodyPr>
          <a:lstStyle>
            <a:defPPr>
              <a:defRPr lang="uk-UA"/>
            </a:defPPr>
          </a:lstStyle>
          <a:p>
            <a:pPr algn="l" rtl="0">
              <a:lnSpc>
                <a:spcPct val="150000"/>
              </a:lnSpc>
            </a:pPr>
            <a:r>
              <a:rPr lang="uk-UA" sz="2800" spc="300" dirty="0">
                <a:ln w="28575">
                  <a:solidFill>
                    <a:schemeClr val="tx1"/>
                  </a:solidFill>
                </a:ln>
                <a:noFill/>
              </a:rPr>
              <a:t> </a:t>
            </a:r>
            <a:r>
              <a:rPr lang="uk-UA" sz="2000" b="0" spc="300" dirty="0">
                <a:ln w="28575">
                  <a:solidFill>
                    <a:schemeClr val="tx1"/>
                  </a:solidFill>
                </a:ln>
                <a:noFill/>
                <a:latin typeface="Times New Roman" panose="02020603050405020304" pitchFamily="18" charset="0"/>
                <a:cs typeface="Times New Roman" panose="02020603050405020304" pitchFamily="18" charset="0"/>
              </a:rPr>
              <a:t>Імператив довіри як основа </a:t>
            </a:r>
            <a:r>
              <a:rPr lang="en-US" sz="2000" b="0" spc="300" dirty="0">
                <a:ln w="28575">
                  <a:solidFill>
                    <a:schemeClr val="tx1"/>
                  </a:solidFill>
                </a:ln>
                <a:noFill/>
                <a:latin typeface="Times New Roman" panose="02020603050405020304" pitchFamily="18" charset="0"/>
                <a:cs typeface="Times New Roman" panose="02020603050405020304" pitchFamily="18" charset="0"/>
              </a:rPr>
              <a:t>PR, </a:t>
            </a:r>
            <a:r>
              <a:rPr lang="uk-UA" sz="2000" b="0" spc="300" dirty="0">
                <a:ln w="28575">
                  <a:solidFill>
                    <a:schemeClr val="tx1"/>
                  </a:solidFill>
                </a:ln>
                <a:noFill/>
                <a:latin typeface="Times New Roman" panose="02020603050405020304" pitchFamily="18" charset="0"/>
                <a:cs typeface="Times New Roman" panose="02020603050405020304" pitchFamily="18" charset="0"/>
              </a:rPr>
              <a:t>зорієнтований на налагодження взаємодії, комунікаційного контакту та тривалі стосунки з аудиторією. </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Шляхи формування довіри:</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 якість послуги/товару; </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 дружній образ - високі етичні стандарти; </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 наявність чистого корпоративного іміджу. </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a:t>
            </a:r>
            <a:br>
              <a:rPr lang="uk-UA" sz="2000" b="0" spc="300" dirty="0">
                <a:ln w="28575">
                  <a:solidFill>
                    <a:schemeClr val="tx1"/>
                  </a:solidFill>
                </a:ln>
                <a:noFill/>
                <a:latin typeface="Times New Roman" panose="02020603050405020304" pitchFamily="18" charset="0"/>
                <a:cs typeface="Times New Roman" panose="02020603050405020304" pitchFamily="18" charset="0"/>
              </a:rPr>
            </a:br>
            <a:r>
              <a:rPr lang="uk-UA" sz="2000" b="0" spc="300" dirty="0">
                <a:ln w="28575">
                  <a:solidFill>
                    <a:schemeClr val="tx1"/>
                  </a:solidFill>
                </a:ln>
                <a:noFill/>
                <a:latin typeface="Times New Roman" panose="02020603050405020304" pitchFamily="18" charset="0"/>
                <a:cs typeface="Times New Roman" panose="02020603050405020304" pitchFamily="18" charset="0"/>
              </a:rPr>
              <a:t>    В. </a:t>
            </a:r>
            <a:r>
              <a:rPr lang="uk-UA" sz="2000" b="0" spc="300" dirty="0" err="1">
                <a:ln w="28575">
                  <a:solidFill>
                    <a:schemeClr val="tx1"/>
                  </a:solidFill>
                </a:ln>
                <a:noFill/>
                <a:latin typeface="Times New Roman" panose="02020603050405020304" pitchFamily="18" charset="0"/>
                <a:cs typeface="Times New Roman" panose="02020603050405020304" pitchFamily="18" charset="0"/>
              </a:rPr>
              <a:t>Березенко</a:t>
            </a:r>
            <a:r>
              <a:rPr lang="uk-UA" sz="2000" b="0" spc="300" dirty="0">
                <a:ln w="28575">
                  <a:solidFill>
                    <a:schemeClr val="tx1"/>
                  </a:solidFill>
                </a:ln>
                <a:noFill/>
                <a:latin typeface="Times New Roman" panose="02020603050405020304" pitchFamily="18" charset="0"/>
                <a:cs typeface="Times New Roman" panose="02020603050405020304" pitchFamily="18" charset="0"/>
              </a:rPr>
              <a:t>, зауважує, що </a:t>
            </a:r>
            <a:r>
              <a:rPr lang="en-US" sz="2000" b="0" spc="300" dirty="0">
                <a:ln w="28575">
                  <a:solidFill>
                    <a:schemeClr val="tx1"/>
                  </a:solidFill>
                </a:ln>
                <a:noFill/>
                <a:latin typeface="Times New Roman" panose="02020603050405020304" pitchFamily="18" charset="0"/>
                <a:cs typeface="Times New Roman" panose="02020603050405020304" pitchFamily="18" charset="0"/>
              </a:rPr>
              <a:t>PR – </a:t>
            </a:r>
            <a:r>
              <a:rPr lang="uk-UA" sz="2000" b="0" spc="300" dirty="0">
                <a:ln w="28575">
                  <a:solidFill>
                    <a:schemeClr val="tx1"/>
                  </a:solidFill>
                </a:ln>
                <a:noFill/>
                <a:latin typeface="Times New Roman" panose="02020603050405020304" pitchFamily="18" charset="0"/>
                <a:cs typeface="Times New Roman" panose="02020603050405020304" pitchFamily="18" charset="0"/>
              </a:rPr>
              <a:t>управлінська функція/діяльність, яка спрямована на встановлення взаємовигідних відносин державних чи приватних структур із громадськістю.</a:t>
            </a:r>
            <a:br>
              <a:rPr lang="uk-UA" sz="2800" spc="300" dirty="0">
                <a:ln w="28575">
                  <a:solidFill>
                    <a:schemeClr val="tx1"/>
                  </a:solidFill>
                </a:ln>
                <a:noFill/>
              </a:rPr>
            </a:br>
            <a:r>
              <a:rPr lang="uk-UA" sz="2800" spc="300" dirty="0">
                <a:ln w="28575">
                  <a:solidFill>
                    <a:schemeClr val="tx1"/>
                  </a:solidFill>
                </a:ln>
                <a:noFill/>
              </a:rPr>
              <a:t>    </a:t>
            </a:r>
            <a:br>
              <a:rPr lang="uk-UA" sz="2800" spc="300" dirty="0">
                <a:ln w="28575">
                  <a:solidFill>
                    <a:schemeClr val="tx1"/>
                  </a:solidFill>
                </a:ln>
                <a:noFill/>
              </a:rPr>
            </a:br>
            <a:r>
              <a:rPr lang="uk-UA" sz="2800" spc="300" dirty="0">
                <a:ln w="28575">
                  <a:solidFill>
                    <a:schemeClr val="tx1"/>
                  </a:solidFill>
                </a:ln>
                <a:noFill/>
              </a:rPr>
              <a:t> </a:t>
            </a:r>
          </a:p>
        </p:txBody>
      </p:sp>
    </p:spTree>
    <p:extLst>
      <p:ext uri="{BB962C8B-B14F-4D97-AF65-F5344CB8AC3E}">
        <p14:creationId xmlns:p14="http://schemas.microsoft.com/office/powerpoint/2010/main" val="330807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2B39BC3-1DB2-EB36-B4F5-81D5725C3436}"/>
              </a:ext>
            </a:extLst>
          </p:cNvPr>
          <p:cNvSpPr>
            <a:spLocks noGrp="1"/>
          </p:cNvSpPr>
          <p:nvPr>
            <p:ph type="title"/>
          </p:nvPr>
        </p:nvSpPr>
        <p:spPr>
          <a:xfrm>
            <a:off x="335360" y="548680"/>
            <a:ext cx="11377264" cy="5688632"/>
          </a:xfrm>
        </p:spPr>
        <p:txBody>
          <a:bodyPr rtlCol="0"/>
          <a:lstStyle>
            <a:defPPr>
              <a:defRPr lang="uk-UA"/>
            </a:defPPr>
          </a:lstStyle>
          <a:p>
            <a:pPr algn="l" rtl="0">
              <a:lnSpc>
                <a:spcPct val="150000"/>
              </a:lnSpc>
            </a:pPr>
            <a:r>
              <a:rPr lang="uk-UA" sz="2000" dirty="0"/>
              <a:t>                                   </a:t>
            </a:r>
            <a:r>
              <a:rPr lang="uk-UA" sz="3200" dirty="0"/>
              <a:t>Сучасний </a:t>
            </a:r>
            <a:r>
              <a:rPr lang="en-US" sz="3200" dirty="0"/>
              <a:t>PR </a:t>
            </a:r>
            <a:br>
              <a:rPr lang="uk-UA" sz="2000" dirty="0"/>
            </a:br>
            <a:br>
              <a:rPr lang="uk-UA" sz="2000" dirty="0"/>
            </a:br>
            <a:r>
              <a:rPr lang="uk-UA" sz="2000" b="0" dirty="0"/>
              <a:t>це інструмент </a:t>
            </a:r>
            <a:r>
              <a:rPr lang="uk-UA" sz="2000" b="0" u="sng" dirty="0"/>
              <a:t>формування інформаційного простору</a:t>
            </a:r>
            <a:r>
              <a:rPr lang="uk-UA" sz="2000" b="0" dirty="0"/>
              <a:t>. Його головну сутність можна визначити як консалтинг, тобто робота з </a:t>
            </a:r>
            <a:r>
              <a:rPr lang="uk-UA" sz="2000" b="0" u="sng" dirty="0"/>
              <a:t>осмислення ситуації</a:t>
            </a:r>
            <a:r>
              <a:rPr lang="uk-UA" sz="2000" b="0" dirty="0"/>
              <a:t>, прогнозування та моделювання управлінських рішень через </a:t>
            </a:r>
            <a:r>
              <a:rPr lang="uk-UA" sz="2000" b="0" u="sng" dirty="0"/>
              <a:t>розвиток комунікації</a:t>
            </a:r>
            <a:r>
              <a:rPr lang="uk-UA" sz="2000" b="0" dirty="0"/>
              <a:t> між суб’єктом </a:t>
            </a:r>
            <a:r>
              <a:rPr lang="en-US" sz="2000" b="0" dirty="0"/>
              <a:t>PR </a:t>
            </a:r>
            <a:r>
              <a:rPr lang="uk-UA" sz="2000" b="0" dirty="0"/>
              <a:t>і громадськістю (</a:t>
            </a:r>
            <a:r>
              <a:rPr lang="uk-UA" sz="2000" b="0" u="sng" dirty="0"/>
              <a:t>зовнішньою та внутрішньою</a:t>
            </a:r>
            <a:r>
              <a:rPr lang="uk-UA" sz="2000" b="0" dirty="0"/>
              <a:t>).</a:t>
            </a:r>
          </a:p>
        </p:txBody>
      </p:sp>
      <p:sp>
        <p:nvSpPr>
          <p:cNvPr id="3" name="Місце для номера слайда 2">
            <a:extLst>
              <a:ext uri="{FF2B5EF4-FFF2-40B4-BE49-F238E27FC236}">
                <a16:creationId xmlns:a16="http://schemas.microsoft.com/office/drawing/2014/main" id="{DB94A10F-0A8C-333B-6C47-B4125180D6FB}"/>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a:t>5</a:t>
            </a:fld>
            <a:endParaRPr lang="uk-UA" dirty="0"/>
          </a:p>
        </p:txBody>
      </p:sp>
    </p:spTree>
    <p:extLst>
      <p:ext uri="{BB962C8B-B14F-4D97-AF65-F5344CB8AC3E}">
        <p14:creationId xmlns:p14="http://schemas.microsoft.com/office/powerpoint/2010/main" val="3054500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D441B7-60D7-2BA4-B058-7AB43FA49F72}"/>
              </a:ext>
            </a:extLst>
          </p:cNvPr>
          <p:cNvSpPr>
            <a:spLocks noGrp="1"/>
          </p:cNvSpPr>
          <p:nvPr>
            <p:ph type="title"/>
          </p:nvPr>
        </p:nvSpPr>
        <p:spPr>
          <a:xfrm>
            <a:off x="612648" y="404664"/>
            <a:ext cx="10972800" cy="2036783"/>
          </a:xfrm>
        </p:spPr>
        <p:txBody>
          <a:bodyPr rtlCol="0"/>
          <a:lstStyle>
            <a:defPPr>
              <a:defRPr lang="uk-UA"/>
            </a:defPPr>
          </a:lstStyle>
          <a:p>
            <a:br>
              <a:rPr lang="uk-UA" sz="4800" b="0" dirty="0">
                <a:latin typeface="Times New Roman" panose="02020603050405020304" pitchFamily="18" charset="0"/>
                <a:cs typeface="Times New Roman" panose="02020603050405020304" pitchFamily="18" charset="0"/>
              </a:rPr>
            </a:br>
            <a:r>
              <a:rPr lang="en-US" sz="4800" b="0" dirty="0">
                <a:latin typeface="Times New Roman" panose="02020603050405020304" pitchFamily="18" charset="0"/>
                <a:cs typeface="Times New Roman" panose="02020603050405020304" pitchFamily="18" charset="0"/>
              </a:rPr>
              <a:t>PR </a:t>
            </a:r>
            <a:br>
              <a:rPr lang="uk-UA" sz="4800" b="1" i="0" spc="200" dirty="0">
                <a:solidFill>
                  <a:schemeClr val="bg1"/>
                </a:solidFill>
                <a:latin typeface="+mn-lt"/>
                <a:cs typeface="Arial" panose="020B0604020202020204" pitchFamily="34" charset="0"/>
              </a:rPr>
            </a:br>
            <a:r>
              <a:rPr lang="uk-UA" sz="4000" b="1" i="0" spc="200" dirty="0">
                <a:solidFill>
                  <a:schemeClr val="bg1"/>
                </a:solidFill>
                <a:latin typeface="+mn-lt"/>
                <a:cs typeface="Arial" panose="020B0604020202020204" pitchFamily="34" charset="0"/>
              </a:rPr>
              <a:t>як інструмент управління інформаційним простором</a:t>
            </a:r>
            <a:endParaRPr lang="uk-UA" sz="4000" dirty="0"/>
          </a:p>
        </p:txBody>
      </p:sp>
      <p:graphicFrame>
        <p:nvGraphicFramePr>
          <p:cNvPr id="7" name="Таблиця 4">
            <a:extLst>
              <a:ext uri="{FF2B5EF4-FFF2-40B4-BE49-F238E27FC236}">
                <a16:creationId xmlns:a16="http://schemas.microsoft.com/office/drawing/2014/main" id="{A96CBE7A-D250-612F-A324-2A62727216D0}"/>
              </a:ext>
            </a:extLst>
          </p:cNvPr>
          <p:cNvGraphicFramePr>
            <a:graphicFrameLocks noGrp="1"/>
          </p:cNvGraphicFramePr>
          <p:nvPr>
            <p:ph sz="half" idx="2"/>
            <p:extLst>
              <p:ext uri="{D42A27DB-BD31-4B8C-83A1-F6EECF244321}">
                <p14:modId xmlns:p14="http://schemas.microsoft.com/office/powerpoint/2010/main" val="2422797221"/>
              </p:ext>
            </p:extLst>
          </p:nvPr>
        </p:nvGraphicFramePr>
        <p:xfrm>
          <a:off x="612775" y="2948568"/>
          <a:ext cx="11027841" cy="3280410"/>
        </p:xfrm>
        <a:graphic>
          <a:graphicData uri="http://schemas.openxmlformats.org/drawingml/2006/table">
            <a:tbl>
              <a:tblPr firstRow="1" bandRow="1">
                <a:tableStyleId>{5C22544A-7EE6-4342-B048-85BDC9FD1C3A}</a:tableStyleId>
              </a:tblPr>
              <a:tblGrid>
                <a:gridCol w="2482308">
                  <a:extLst>
                    <a:ext uri="{9D8B030D-6E8A-4147-A177-3AD203B41FA5}">
                      <a16:colId xmlns:a16="http://schemas.microsoft.com/office/drawing/2014/main" val="1689330750"/>
                    </a:ext>
                  </a:extLst>
                </a:gridCol>
                <a:gridCol w="3202819">
                  <a:extLst>
                    <a:ext uri="{9D8B030D-6E8A-4147-A177-3AD203B41FA5}">
                      <a16:colId xmlns:a16="http://schemas.microsoft.com/office/drawing/2014/main" val="2660631934"/>
                    </a:ext>
                  </a:extLst>
                </a:gridCol>
                <a:gridCol w="5342714">
                  <a:extLst>
                    <a:ext uri="{9D8B030D-6E8A-4147-A177-3AD203B41FA5}">
                      <a16:colId xmlns:a16="http://schemas.microsoft.com/office/drawing/2014/main" val="3909717689"/>
                    </a:ext>
                  </a:extLst>
                </a:gridCol>
              </a:tblGrid>
              <a:tr h="194047">
                <a:tc>
                  <a:txBody>
                    <a:bodyPr/>
                    <a:lstStyle>
                      <a:defPPr>
                        <a:defRPr lang="uk-UA"/>
                      </a:defPPr>
                    </a:lstStyle>
                    <a:p>
                      <a:pPr algn="ctr" rtl="0"/>
                      <a:r>
                        <a:rPr lang="en-US" sz="2000" b="0" dirty="0">
                          <a:latin typeface="Times New Roman" panose="02020603050405020304" pitchFamily="18" charset="0"/>
                          <a:cs typeface="Times New Roman" panose="02020603050405020304" pitchFamily="18" charset="0"/>
                        </a:rPr>
                        <a:t>PR </a:t>
                      </a:r>
                      <a:endParaRPr lang="uk-UA" sz="2000" b="1" i="0" spc="2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defPPr>
                        <a:defRPr lang="uk-UA"/>
                      </a:defPPr>
                    </a:lstStyle>
                    <a:p>
                      <a:pPr algn="ctr" rtl="0"/>
                      <a:endParaRPr lang="uk-UA" sz="2000" b="1" i="0" spc="200" dirty="0">
                        <a:solidFill>
                          <a:schemeClr val="bg1"/>
                        </a:solidFill>
                        <a:latin typeface="+mn-lt"/>
                        <a:cs typeface="Arial" panose="020B0604020202020204" pitchFamily="34" charset="0"/>
                      </a:endParaRPr>
                    </a:p>
                    <a:p>
                      <a:pPr algn="ctr" rtl="0"/>
                      <a:r>
                        <a:rPr lang="uk-UA" sz="2000" b="1" i="0" spc="200" dirty="0">
                          <a:solidFill>
                            <a:schemeClr val="bg1"/>
                          </a:solidFill>
                          <a:latin typeface="+mn-lt"/>
                          <a:cs typeface="Arial" panose="020B0604020202020204" pitchFamily="34" charset="0"/>
                        </a:rPr>
                        <a:t>Завдання </a:t>
                      </a:r>
                      <a:r>
                        <a:rPr lang="en-US" sz="2000" b="1" i="0" spc="200" dirty="0">
                          <a:solidFill>
                            <a:schemeClr val="bg1"/>
                          </a:solidFill>
                          <a:latin typeface="+mn-lt"/>
                          <a:cs typeface="Arial" panose="020B0604020202020204" pitchFamily="34" charset="0"/>
                        </a:rPr>
                        <a:t>PR</a:t>
                      </a:r>
                      <a:br>
                        <a:rPr lang="en-US" sz="2000" b="1" i="0" spc="200" dirty="0">
                          <a:solidFill>
                            <a:schemeClr val="bg1"/>
                          </a:solidFill>
                          <a:latin typeface="+mn-lt"/>
                          <a:cs typeface="Arial" panose="020B0604020202020204" pitchFamily="34" charset="0"/>
                        </a:rPr>
                      </a:br>
                      <a:endParaRPr lang="uk-UA" sz="2000" b="1" i="0" spc="2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defPPr>
                        <a:defRPr lang="uk-UA"/>
                      </a:defPPr>
                    </a:lstStyle>
                    <a:p>
                      <a:pPr algn="ctr" rtl="0"/>
                      <a:r>
                        <a:rPr lang="uk-UA" sz="2000" b="1" i="0" spc="200" dirty="0">
                          <a:solidFill>
                            <a:schemeClr val="bg1"/>
                          </a:solidFill>
                          <a:latin typeface="+mn-lt"/>
                          <a:cs typeface="Arial" panose="020B0604020202020204" pitchFamily="34" charset="0"/>
                        </a:rPr>
                        <a:t> Функція паблік </a:t>
                      </a:r>
                      <a:r>
                        <a:rPr lang="uk-UA" sz="2000" b="1" i="0" spc="200" dirty="0" err="1">
                          <a:solidFill>
                            <a:schemeClr val="bg1"/>
                          </a:solidFill>
                          <a:latin typeface="+mn-lt"/>
                          <a:cs typeface="Arial" panose="020B0604020202020204" pitchFamily="34" charset="0"/>
                        </a:rPr>
                        <a:t>рилейшнз</a:t>
                      </a:r>
                      <a:endParaRPr lang="uk-UA" sz="2000" b="1" i="0" spc="2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79928716"/>
                  </a:ext>
                </a:extLst>
              </a:tr>
              <a:tr h="628650">
                <a:tc>
                  <a:txBody>
                    <a:bodyPr/>
                    <a:lstStyle>
                      <a:defPPr>
                        <a:defRPr lang="uk-UA"/>
                      </a:defPPr>
                    </a:lstStyle>
                    <a:p>
                      <a:pPr algn="ctr" rtl="0"/>
                      <a:r>
                        <a:rPr lang="ru-RU" sz="1600" b="0" i="0" spc="100" dirty="0">
                          <a:solidFill>
                            <a:schemeClr val="tx1"/>
                          </a:solidFill>
                          <a:latin typeface="+mn-lt"/>
                          <a:cs typeface="Arial" panose="020B0604020202020204" pitchFamily="34" charset="0"/>
                        </a:rPr>
                        <a:t>робота з </a:t>
                      </a:r>
                      <a:r>
                        <a:rPr lang="ru-RU" sz="1600" b="0" i="0" spc="100" dirty="0" err="1">
                          <a:solidFill>
                            <a:schemeClr val="tx1"/>
                          </a:solidFill>
                          <a:latin typeface="+mn-lt"/>
                          <a:cs typeface="Arial" panose="020B0604020202020204" pitchFamily="34" charset="0"/>
                        </a:rPr>
                        <a:t>інформацією</a:t>
                      </a:r>
                      <a:r>
                        <a:rPr lang="ru-RU" sz="1600" b="0" i="0" spc="100" dirty="0">
                          <a:solidFill>
                            <a:schemeClr val="tx1"/>
                          </a:solidFill>
                          <a:latin typeface="+mn-lt"/>
                          <a:cs typeface="Arial" panose="020B0604020202020204" pitchFamily="34" charset="0"/>
                        </a:rPr>
                        <a:t> </a:t>
                      </a:r>
                      <a:br>
                        <a:rPr lang="ru-RU" sz="1600" b="0" i="0" spc="100" dirty="0">
                          <a:solidFill>
                            <a:schemeClr val="tx1"/>
                          </a:solidFill>
                          <a:latin typeface="+mn-lt"/>
                          <a:cs typeface="Arial" panose="020B0604020202020204" pitchFamily="34" charset="0"/>
                        </a:rPr>
                      </a:br>
                      <a:r>
                        <a:rPr lang="ru-RU" sz="1600" b="0" i="0" spc="100" dirty="0">
                          <a:solidFill>
                            <a:schemeClr val="tx1"/>
                          </a:solidFill>
                          <a:latin typeface="+mn-lt"/>
                          <a:cs typeface="Arial" panose="020B0604020202020204" pitchFamily="34" charset="0"/>
                        </a:rPr>
                        <a:t> </a:t>
                      </a:r>
                      <a:endParaRPr lang="uk-UA" sz="1600" b="0"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alpha val="30000"/>
                      </a:schemeClr>
                    </a:solidFill>
                  </a:tcPr>
                </a:tc>
                <a:tc>
                  <a:txBody>
                    <a:bodyPr/>
                    <a:lstStyle>
                      <a:defPPr>
                        <a:defRPr lang="uk-UA"/>
                      </a:defPPr>
                    </a:lstStyle>
                    <a:p>
                      <a:pPr algn="ctr" rtl="0"/>
                      <a:r>
                        <a:rPr lang="uk-UA" sz="1600" b="0" i="0" spc="100" dirty="0">
                          <a:solidFill>
                            <a:schemeClr val="tx1"/>
                          </a:solidFill>
                          <a:latin typeface="+mn-lt"/>
                          <a:cs typeface="Arial" panose="020B0604020202020204" pitchFamily="34" charset="0"/>
                        </a:rPr>
                        <a:t>створення неіснуючої думки, установки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alpha val="30000"/>
                      </a:schemeClr>
                    </a:solidFill>
                  </a:tcPr>
                </a:tc>
                <a:tc>
                  <a:txBody>
                    <a:bodyPr/>
                    <a:lstStyle>
                      <a:defPPr>
                        <a:defRPr lang="uk-UA"/>
                      </a:defPPr>
                    </a:lstStyle>
                    <a:p>
                      <a:pPr algn="ctr" rtl="0"/>
                      <a:r>
                        <a:rPr lang="uk-UA" sz="1600" b="0" dirty="0">
                          <a:latin typeface="Times New Roman" panose="02020603050405020304" pitchFamily="18" charset="0"/>
                          <a:cs typeface="Times New Roman" panose="02020603050405020304" pitchFamily="18" charset="0"/>
                        </a:rPr>
                        <a:t>управління інформацією</a:t>
                      </a:r>
                    </a:p>
                    <a:p>
                      <a:pPr algn="ctr" rtl="0"/>
                      <a:r>
                        <a:rPr lang="uk-UA" sz="1600" b="0" dirty="0">
                          <a:latin typeface="Times New Roman" panose="02020603050405020304" pitchFamily="18" charset="0"/>
                          <a:cs typeface="Times New Roman" panose="02020603050405020304" pitchFamily="18" charset="0"/>
                        </a:rPr>
                        <a:t>створення інформаційних приводів інформація зацікавленої сторони</a:t>
                      </a:r>
                      <a:endParaRPr lang="uk-UA" sz="1600" b="1"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alpha val="30000"/>
                      </a:schemeClr>
                    </a:solidFill>
                  </a:tcPr>
                </a:tc>
                <a:extLst>
                  <a:ext uri="{0D108BD9-81ED-4DB2-BD59-A6C34878D82A}">
                    <a16:rowId xmlns:a16="http://schemas.microsoft.com/office/drawing/2014/main" val="1760208656"/>
                  </a:ext>
                </a:extLst>
              </a:tr>
              <a:tr h="628650">
                <a:tc>
                  <a:txBody>
                    <a:bodyPr/>
                    <a:lstStyle>
                      <a:defPPr>
                        <a:defRPr lang="uk-UA"/>
                      </a:defPPr>
                    </a:lstStyle>
                    <a:p>
                      <a:pPr algn="ctr" rtl="0"/>
                      <a:r>
                        <a:rPr lang="ru-RU" sz="1600" b="0" i="0" spc="100" dirty="0" err="1">
                          <a:solidFill>
                            <a:schemeClr val="tx1"/>
                          </a:solidFill>
                          <a:latin typeface="+mn-lt"/>
                          <a:cs typeface="Arial" panose="020B0604020202020204" pitchFamily="34" charset="0"/>
                        </a:rPr>
                        <a:t>її</a:t>
                      </a:r>
                      <a:r>
                        <a:rPr lang="ru-RU" sz="1600" b="0" i="0" spc="100" dirty="0">
                          <a:solidFill>
                            <a:schemeClr val="tx1"/>
                          </a:solidFill>
                          <a:latin typeface="+mn-lt"/>
                          <a:cs typeface="Arial" panose="020B0604020202020204" pitchFamily="34" charset="0"/>
                        </a:rPr>
                        <a:t> </a:t>
                      </a:r>
                      <a:r>
                        <a:rPr lang="ru-RU" sz="1600" b="0" i="0" spc="100" dirty="0" err="1">
                          <a:solidFill>
                            <a:schemeClr val="tx1"/>
                          </a:solidFill>
                          <a:latin typeface="+mn-lt"/>
                          <a:cs typeface="Arial" panose="020B0604020202020204" pitchFamily="34" charset="0"/>
                        </a:rPr>
                        <a:t>створення</a:t>
                      </a:r>
                      <a:endParaRPr lang="uk-UA" sz="1600" b="0"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alpha val="50000"/>
                      </a:schemeClr>
                    </a:solidFill>
                  </a:tcPr>
                </a:tc>
                <a:tc>
                  <a:txBody>
                    <a:bodyPr/>
                    <a:lstStyle>
                      <a:defPPr>
                        <a:defRPr lang="uk-UA"/>
                      </a:defPPr>
                    </a:lstStyle>
                    <a:p>
                      <a:pPr algn="ctr" rtl="0"/>
                      <a:r>
                        <a:rPr lang="ru-RU" sz="1600" b="0" i="0" spc="100" dirty="0" err="1">
                          <a:solidFill>
                            <a:schemeClr val="tx1"/>
                          </a:solidFill>
                          <a:latin typeface="+mn-lt"/>
                          <a:cs typeface="Arial" panose="020B0604020202020204" pitchFamily="34" charset="0"/>
                        </a:rPr>
                        <a:t>підсилення</a:t>
                      </a:r>
                      <a:r>
                        <a:rPr lang="ru-RU" sz="1600" b="0" i="0" spc="100" dirty="0">
                          <a:solidFill>
                            <a:schemeClr val="tx1"/>
                          </a:solidFill>
                          <a:latin typeface="+mn-lt"/>
                          <a:cs typeface="Arial" panose="020B0604020202020204" pitchFamily="34" charset="0"/>
                        </a:rPr>
                        <a:t> думки (установки), </a:t>
                      </a:r>
                      <a:r>
                        <a:rPr lang="ru-RU" sz="1600" b="0" i="0" spc="100" dirty="0" err="1">
                          <a:solidFill>
                            <a:schemeClr val="tx1"/>
                          </a:solidFill>
                          <a:latin typeface="+mn-lt"/>
                          <a:cs typeface="Arial" panose="020B0604020202020204" pitchFamily="34" charset="0"/>
                        </a:rPr>
                        <a:t>що</a:t>
                      </a:r>
                      <a:r>
                        <a:rPr lang="ru-RU" sz="1600" b="0" i="0" spc="100" dirty="0">
                          <a:solidFill>
                            <a:schemeClr val="tx1"/>
                          </a:solidFill>
                          <a:latin typeface="+mn-lt"/>
                          <a:cs typeface="Arial" panose="020B0604020202020204" pitchFamily="34" charset="0"/>
                        </a:rPr>
                        <a:t> </a:t>
                      </a:r>
                      <a:r>
                        <a:rPr lang="ru-RU" sz="1600" b="0" i="0" spc="100" dirty="0" err="1">
                          <a:solidFill>
                            <a:schemeClr val="tx1"/>
                          </a:solidFill>
                          <a:latin typeface="+mn-lt"/>
                          <a:cs typeface="Arial" panose="020B0604020202020204" pitchFamily="34" charset="0"/>
                        </a:rPr>
                        <a:t>вже</a:t>
                      </a:r>
                      <a:r>
                        <a:rPr lang="ru-RU" sz="1600" b="0" i="0" spc="100" dirty="0">
                          <a:solidFill>
                            <a:schemeClr val="tx1"/>
                          </a:solidFill>
                          <a:latin typeface="+mn-lt"/>
                          <a:cs typeface="Arial" panose="020B0604020202020204" pitchFamily="34" charset="0"/>
                        </a:rPr>
                        <a:t> є</a:t>
                      </a:r>
                      <a:endParaRPr lang="uk-UA" sz="1600" b="0"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alpha val="50000"/>
                      </a:schemeClr>
                    </a:solidFill>
                  </a:tcPr>
                </a:tc>
                <a:tc>
                  <a:txBody>
                    <a:bodyPr/>
                    <a:lstStyle>
                      <a:defPPr>
                        <a:defRPr lang="uk-UA"/>
                      </a:defPPr>
                    </a:lstStyle>
                    <a:p>
                      <a:pPr algn="ctr" rtl="0"/>
                      <a:r>
                        <a:rPr lang="uk-UA" sz="1600" b="0" dirty="0">
                          <a:latin typeface="Times New Roman" panose="02020603050405020304" pitchFamily="18" charset="0"/>
                          <a:cs typeface="Times New Roman" panose="02020603050405020304" pitchFamily="18" charset="0"/>
                        </a:rPr>
                        <a:t>цілеспрямоване поширення інформаційної продукції засобами комунікації з метою формування бажаної громадської думки</a:t>
                      </a:r>
                      <a:endParaRPr lang="uk-UA" sz="1600" b="1"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alpha val="50000"/>
                      </a:schemeClr>
                    </a:solidFill>
                  </a:tcPr>
                </a:tc>
                <a:extLst>
                  <a:ext uri="{0D108BD9-81ED-4DB2-BD59-A6C34878D82A}">
                    <a16:rowId xmlns:a16="http://schemas.microsoft.com/office/drawing/2014/main" val="3634243071"/>
                  </a:ext>
                </a:extLst>
              </a:tr>
              <a:tr h="628650">
                <a:tc>
                  <a:txBody>
                    <a:bodyPr/>
                    <a:lstStyle>
                      <a:defPPr>
                        <a:defRPr lang="uk-UA"/>
                      </a:defPPr>
                    </a:lstStyle>
                    <a:p>
                      <a:pPr algn="ctr" rtl="0"/>
                      <a:r>
                        <a:rPr lang="ru-RU" sz="1600" b="0" i="0" spc="100" dirty="0" err="1">
                          <a:solidFill>
                            <a:schemeClr val="tx1"/>
                          </a:solidFill>
                          <a:latin typeface="+mn-lt"/>
                          <a:cs typeface="Arial" panose="020B0604020202020204" pitchFamily="34" charset="0"/>
                        </a:rPr>
                        <a:t>управління</a:t>
                      </a:r>
                      <a:r>
                        <a:rPr lang="ru-RU" sz="1600" b="0" i="0" spc="100" dirty="0">
                          <a:solidFill>
                            <a:schemeClr val="tx1"/>
                          </a:solidFill>
                          <a:latin typeface="+mn-lt"/>
                          <a:cs typeface="Arial" panose="020B0604020202020204" pitchFamily="34" charset="0"/>
                        </a:rPr>
                        <a:t> нею</a:t>
                      </a:r>
                      <a:endParaRPr lang="uk-UA" sz="1600" b="0"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defPPr>
                        <a:defRPr lang="uk-UA"/>
                      </a:defPPr>
                    </a:lstStyle>
                    <a:p>
                      <a:pPr algn="ctr" rtl="0"/>
                      <a:r>
                        <a:rPr lang="ru-RU" sz="1600" b="0" i="0" spc="100" dirty="0" err="1">
                          <a:solidFill>
                            <a:schemeClr val="tx1"/>
                          </a:solidFill>
                          <a:latin typeface="+mn-lt"/>
                          <a:cs typeface="Arial" panose="020B0604020202020204" pitchFamily="34" charset="0"/>
                        </a:rPr>
                        <a:t>зміна</a:t>
                      </a:r>
                      <a:r>
                        <a:rPr lang="ru-RU" sz="1600" b="0" i="0" spc="100" dirty="0">
                          <a:solidFill>
                            <a:schemeClr val="tx1"/>
                          </a:solidFill>
                          <a:latin typeface="+mn-lt"/>
                          <a:cs typeface="Arial" panose="020B0604020202020204" pitchFamily="34" charset="0"/>
                        </a:rPr>
                        <a:t> думки (установки), </a:t>
                      </a:r>
                      <a:r>
                        <a:rPr lang="ru-RU" sz="1600" b="0" i="0" spc="100" dirty="0" err="1">
                          <a:solidFill>
                            <a:schemeClr val="tx1"/>
                          </a:solidFill>
                          <a:latin typeface="+mn-lt"/>
                          <a:cs typeface="Arial" panose="020B0604020202020204" pitchFamily="34" charset="0"/>
                        </a:rPr>
                        <a:t>що</a:t>
                      </a:r>
                      <a:r>
                        <a:rPr lang="ru-RU" sz="1600" b="0" i="0" spc="100" dirty="0">
                          <a:solidFill>
                            <a:schemeClr val="tx1"/>
                          </a:solidFill>
                          <a:latin typeface="+mn-lt"/>
                          <a:cs typeface="Arial" panose="020B0604020202020204" pitchFamily="34" charset="0"/>
                        </a:rPr>
                        <a:t> </a:t>
                      </a:r>
                      <a:r>
                        <a:rPr lang="ru-RU" sz="1600" b="0" i="0" spc="100" dirty="0" err="1">
                          <a:solidFill>
                            <a:schemeClr val="tx1"/>
                          </a:solidFill>
                          <a:latin typeface="+mn-lt"/>
                          <a:cs typeface="Arial" panose="020B0604020202020204" pitchFamily="34" charset="0"/>
                        </a:rPr>
                        <a:t>вже</a:t>
                      </a:r>
                      <a:r>
                        <a:rPr lang="ru-RU" sz="1600" b="0" i="0" spc="100" dirty="0">
                          <a:solidFill>
                            <a:schemeClr val="tx1"/>
                          </a:solidFill>
                          <a:latin typeface="+mn-lt"/>
                          <a:cs typeface="Arial" panose="020B0604020202020204" pitchFamily="34" charset="0"/>
                        </a:rPr>
                        <a:t> є</a:t>
                      </a:r>
                      <a:endParaRPr lang="uk-UA" sz="1600" b="0"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defPPr>
                        <a:defRPr lang="uk-UA"/>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b="0" dirty="0">
                          <a:latin typeface="Times New Roman" panose="02020603050405020304" pitchFamily="18" charset="0"/>
                          <a:cs typeface="Times New Roman" panose="02020603050405020304" pitchFamily="18" charset="0"/>
                        </a:rPr>
                        <a:t>управління виключно сприйманням</a:t>
                      </a:r>
                      <a:endParaRPr lang="uk-UA" sz="1600" b="1" i="0" spc="100" dirty="0">
                        <a:solidFill>
                          <a:schemeClr val="tx1"/>
                        </a:solidFill>
                        <a:latin typeface="+mn-lt"/>
                        <a:cs typeface="Arial" panose="020B0604020202020204" pitchFamily="34" charset="0"/>
                      </a:endParaRPr>
                    </a:p>
                    <a:p>
                      <a:pPr algn="ctr" rtl="0"/>
                      <a:endParaRPr lang="uk-UA" sz="1600" b="1" i="0" spc="1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415808797"/>
                  </a:ext>
                </a:extLst>
              </a:tr>
            </a:tbl>
          </a:graphicData>
        </a:graphic>
      </p:graphicFrame>
      <p:sp>
        <p:nvSpPr>
          <p:cNvPr id="5" name="Місце для номера слайда 4">
            <a:extLst>
              <a:ext uri="{FF2B5EF4-FFF2-40B4-BE49-F238E27FC236}">
                <a16:creationId xmlns:a16="http://schemas.microsoft.com/office/drawing/2014/main" id="{FB6BA244-3A6A-5970-796B-08549B1203D3}"/>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6</a:t>
            </a:fld>
            <a:endParaRPr lang="uk-UA" dirty="0"/>
          </a:p>
        </p:txBody>
      </p:sp>
    </p:spTree>
    <p:extLst>
      <p:ext uri="{BB962C8B-B14F-4D97-AF65-F5344CB8AC3E}">
        <p14:creationId xmlns:p14="http://schemas.microsoft.com/office/powerpoint/2010/main" val="77226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Заголовок 40">
            <a:extLst>
              <a:ext uri="{FF2B5EF4-FFF2-40B4-BE49-F238E27FC236}">
                <a16:creationId xmlns:a16="http://schemas.microsoft.com/office/drawing/2014/main" id="{A49ABFAC-D966-9A7C-EFB9-4AA2A4BFCB3B}"/>
              </a:ext>
            </a:extLst>
          </p:cNvPr>
          <p:cNvSpPr>
            <a:spLocks noGrp="1"/>
          </p:cNvSpPr>
          <p:nvPr>
            <p:ph type="title"/>
          </p:nvPr>
        </p:nvSpPr>
        <p:spPr/>
        <p:txBody>
          <a:bodyPr rtlCol="0"/>
          <a:lstStyle>
            <a:defPPr>
              <a:defRPr lang="uk-UA"/>
            </a:defPPr>
          </a:lstStyle>
          <a:p>
            <a:r>
              <a:rPr lang="ru-RU"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тлумачення</a:t>
            </a:r>
            <a:r>
              <a:rPr lang="ru-RU"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PR:</a:t>
            </a:r>
            <a:br>
              <a:rPr lang="uk-UA" dirty="0">
                <a:latin typeface="Calibri" panose="020F0502020204030204" pitchFamily="34" charset="0"/>
                <a:ea typeface="Times New Roman" panose="02020603050405020304" pitchFamily="18" charset="0"/>
                <a:cs typeface="Times New Roman" panose="02020603050405020304" pitchFamily="18" charset="0"/>
              </a:rPr>
            </a:br>
            <a:endParaRPr lang="uk-UA" dirty="0"/>
          </a:p>
        </p:txBody>
      </p:sp>
      <p:sp>
        <p:nvSpPr>
          <p:cNvPr id="42" name="Місце для тексту 41">
            <a:extLst>
              <a:ext uri="{FF2B5EF4-FFF2-40B4-BE49-F238E27FC236}">
                <a16:creationId xmlns:a16="http://schemas.microsoft.com/office/drawing/2014/main" id="{E7EE4D5B-87DD-4137-0625-40623A0E8A35}"/>
              </a:ext>
            </a:extLst>
          </p:cNvPr>
          <p:cNvSpPr>
            <a:spLocks noGrp="1"/>
          </p:cNvSpPr>
          <p:nvPr>
            <p:ph type="body" idx="1"/>
          </p:nvPr>
        </p:nvSpPr>
        <p:spPr>
          <a:xfrm>
            <a:off x="612648" y="2131895"/>
            <a:ext cx="5157787" cy="433009"/>
          </a:xfrm>
        </p:spPr>
        <p:txBody>
          <a:bodyPr rtlCol="0"/>
          <a:lstStyle>
            <a:defPPr>
              <a:defRPr lang="uk-UA"/>
            </a:defPPr>
          </a:lstStyle>
          <a:p>
            <a:r>
              <a:rPr lang="ru-RU" sz="24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Управлінський</a:t>
            </a:r>
            <a:r>
              <a:rPr lang="ru-RU" sz="24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r>
              <a:rPr lang="ru-RU" sz="2400" dirty="0" err="1">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підхід</a:t>
            </a:r>
            <a:r>
              <a:rPr lang="ru-RU" sz="2400"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 </a:t>
            </a:r>
            <a:endParaRPr lang="uk-UA" sz="2400" dirty="0"/>
          </a:p>
        </p:txBody>
      </p:sp>
      <p:sp>
        <p:nvSpPr>
          <p:cNvPr id="43" name="Місце для вмісту 42">
            <a:extLst>
              <a:ext uri="{FF2B5EF4-FFF2-40B4-BE49-F238E27FC236}">
                <a16:creationId xmlns:a16="http://schemas.microsoft.com/office/drawing/2014/main" id="{DDD88D28-D711-5AC9-E34C-3050A6413FB3}"/>
              </a:ext>
            </a:extLst>
          </p:cNvPr>
          <p:cNvSpPr>
            <a:spLocks noGrp="1"/>
          </p:cNvSpPr>
          <p:nvPr>
            <p:ph sz="half" idx="2"/>
          </p:nvPr>
        </p:nvSpPr>
        <p:spPr/>
        <p:txBody>
          <a:bodyPr rtlCol="0"/>
          <a:lstStyle>
            <a:defPPr>
              <a:defRPr lang="uk-UA"/>
            </a:defPPr>
          </a:lstStyle>
          <a:p>
            <a:pPr>
              <a:lnSpc>
                <a:spcPct val="150000"/>
              </a:lnSpc>
              <a:spcAft>
                <a:spcPts val="10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своєрідний</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вид менеджменту,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що</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спрямований</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на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формування</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у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масовій</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свідомості</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впізнаваного</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позитивного образу головного </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суб’єкта</a:t>
            </a:r>
            <a:r>
              <a:rPr lang="ru-RU"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PR-</a:t>
            </a:r>
            <a:r>
              <a:rPr lang="ru-RU" sz="2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діяльності</a:t>
            </a:r>
            <a:endParaRPr lang="uk-UA" sz="2000" dirty="0">
              <a:effectLst/>
              <a:latin typeface="Calibri" panose="020F0502020204030204" pitchFamily="34" charset="0"/>
              <a:ea typeface="Times New Roman" panose="02020603050405020304" pitchFamily="18" charset="0"/>
              <a:cs typeface="Times New Roman" panose="02020603050405020304" pitchFamily="18" charset="0"/>
            </a:endParaRPr>
          </a:p>
          <a:p>
            <a:pPr rtl="0"/>
            <a:endParaRPr lang="uk-UA" dirty="0"/>
          </a:p>
        </p:txBody>
      </p:sp>
      <p:sp>
        <p:nvSpPr>
          <p:cNvPr id="44" name="Місце для тексту 43">
            <a:extLst>
              <a:ext uri="{FF2B5EF4-FFF2-40B4-BE49-F238E27FC236}">
                <a16:creationId xmlns:a16="http://schemas.microsoft.com/office/drawing/2014/main" id="{9A16E2DA-8782-EACD-C467-2BD2FC22391C}"/>
              </a:ext>
            </a:extLst>
          </p:cNvPr>
          <p:cNvSpPr>
            <a:spLocks noGrp="1"/>
          </p:cNvSpPr>
          <p:nvPr>
            <p:ph type="body" sz="quarter" idx="3"/>
          </p:nvPr>
        </p:nvSpPr>
        <p:spPr>
          <a:xfrm>
            <a:off x="6400800" y="2131895"/>
            <a:ext cx="5183188" cy="433009"/>
          </a:xfrm>
        </p:spPr>
        <p:txBody>
          <a:bodyPr rtlCol="0"/>
          <a:lstStyle>
            <a:defPPr>
              <a:defRPr lang="uk-UA"/>
            </a:defPPr>
          </a:lstStyle>
          <a:p>
            <a:pPr rtl="0"/>
            <a:r>
              <a:rPr lang="ru-RU" sz="2400" dirty="0" err="1">
                <a:solidFill>
                  <a:srgbClr val="000000"/>
                </a:solidFill>
                <a:effectLst/>
                <a:latin typeface="Courier New" panose="02070309020205020404" pitchFamily="49" charset="0"/>
                <a:ea typeface="Times New Roman" panose="02020603050405020304" pitchFamily="18" charset="0"/>
              </a:rPr>
              <a:t>Стратегічний</a:t>
            </a:r>
            <a:r>
              <a:rPr lang="ru-RU" sz="2400" dirty="0">
                <a:solidFill>
                  <a:srgbClr val="000000"/>
                </a:solidFill>
                <a:effectLst/>
                <a:latin typeface="Courier New" panose="02070309020205020404" pitchFamily="49" charset="0"/>
                <a:ea typeface="Times New Roman" panose="02020603050405020304" pitchFamily="18" charset="0"/>
              </a:rPr>
              <a:t> </a:t>
            </a:r>
            <a:r>
              <a:rPr lang="ru-RU" sz="2400" dirty="0" err="1">
                <a:solidFill>
                  <a:srgbClr val="000000"/>
                </a:solidFill>
                <a:effectLst/>
                <a:latin typeface="Courier New" panose="02070309020205020404" pitchFamily="49" charset="0"/>
                <a:ea typeface="Times New Roman" panose="02020603050405020304" pitchFamily="18" charset="0"/>
              </a:rPr>
              <a:t>підхід</a:t>
            </a:r>
            <a:endParaRPr lang="uk-UA" sz="2400" dirty="0"/>
          </a:p>
        </p:txBody>
      </p:sp>
      <p:sp>
        <p:nvSpPr>
          <p:cNvPr id="45" name="Місце для вмісту 44">
            <a:extLst>
              <a:ext uri="{FF2B5EF4-FFF2-40B4-BE49-F238E27FC236}">
                <a16:creationId xmlns:a16="http://schemas.microsoft.com/office/drawing/2014/main" id="{2A504466-AF6B-14A5-DBE7-37A09EC63EC7}"/>
              </a:ext>
            </a:extLst>
          </p:cNvPr>
          <p:cNvSpPr>
            <a:spLocks noGrp="1"/>
          </p:cNvSpPr>
          <p:nvPr>
            <p:ph sz="quarter" idx="4"/>
          </p:nvPr>
        </p:nvSpPr>
        <p:spPr>
          <a:xfrm>
            <a:off x="5951984" y="2871216"/>
            <a:ext cx="5632004" cy="3247462"/>
          </a:xfrm>
        </p:spPr>
        <p:txBody>
          <a:bodyPr rtlCol="0"/>
          <a:lstStyle>
            <a:defPPr>
              <a:defRPr lang="uk-UA"/>
            </a:defPPr>
          </a:lstStyle>
          <a:p>
            <a:pPr rtl="0">
              <a:lnSpc>
                <a:spcPct val="150000"/>
              </a:lnSpc>
            </a:pPr>
            <a:r>
              <a:rPr lang="ru-RU" sz="2000" dirty="0" err="1">
                <a:solidFill>
                  <a:srgbClr val="000000"/>
                </a:solidFill>
                <a:effectLst/>
                <a:latin typeface="Courier New" panose="02070309020205020404" pitchFamily="49" charset="0"/>
                <a:ea typeface="Times New Roman" panose="02020603050405020304" pitchFamily="18" charset="0"/>
              </a:rPr>
              <a:t>ефективна</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стратегія</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управління</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громадською</a:t>
            </a:r>
            <a:r>
              <a:rPr lang="ru-RU" sz="2000" dirty="0">
                <a:solidFill>
                  <a:srgbClr val="000000"/>
                </a:solidFill>
                <a:effectLst/>
                <a:latin typeface="Courier New" panose="02070309020205020404" pitchFamily="49" charset="0"/>
                <a:ea typeface="Times New Roman" panose="02020603050405020304" pitchFamily="18" charset="0"/>
              </a:rPr>
              <a:t> думкою в </a:t>
            </a:r>
            <a:r>
              <a:rPr lang="ru-RU" sz="2000" dirty="0" err="1">
                <a:solidFill>
                  <a:srgbClr val="000000"/>
                </a:solidFill>
                <a:effectLst/>
                <a:latin typeface="Courier New" panose="02070309020205020404" pitchFamily="49" charset="0"/>
                <a:ea typeface="Times New Roman" panose="02020603050405020304" pitchFamily="18" charset="0"/>
              </a:rPr>
              <a:t>контексті</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формування</a:t>
            </a:r>
            <a:r>
              <a:rPr lang="ru-RU" sz="2000" dirty="0">
                <a:solidFill>
                  <a:srgbClr val="000000"/>
                </a:solidFill>
                <a:effectLst/>
                <a:latin typeface="Courier New" panose="02070309020205020404" pitchFamily="49" charset="0"/>
                <a:ea typeface="Times New Roman" panose="02020603050405020304" pitchFamily="18" charset="0"/>
              </a:rPr>
              <a:t> і </a:t>
            </a:r>
            <a:r>
              <a:rPr lang="ru-RU" sz="2000" dirty="0" err="1">
                <a:solidFill>
                  <a:srgbClr val="000000"/>
                </a:solidFill>
                <a:effectLst/>
                <a:latin typeface="Courier New" panose="02070309020205020404" pitchFamily="49" charset="0"/>
                <a:ea typeface="Times New Roman" panose="02020603050405020304" pitchFamily="18" charset="0"/>
              </a:rPr>
              <a:t>форматування</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комунікативного</a:t>
            </a:r>
            <a:r>
              <a:rPr lang="ru-RU" sz="2000" dirty="0">
                <a:solidFill>
                  <a:srgbClr val="000000"/>
                </a:solidFill>
                <a:effectLst/>
                <a:latin typeface="Courier New" panose="02070309020205020404" pitchFamily="49" charset="0"/>
                <a:ea typeface="Times New Roman" panose="02020603050405020304" pitchFamily="18" charset="0"/>
              </a:rPr>
              <a:t> простору </a:t>
            </a:r>
            <a:r>
              <a:rPr lang="ru-RU" sz="2000" dirty="0" err="1">
                <a:solidFill>
                  <a:srgbClr val="000000"/>
                </a:solidFill>
                <a:effectLst/>
                <a:latin typeface="Courier New" panose="02070309020205020404" pitchFamily="49" charset="0"/>
                <a:ea typeface="Times New Roman" panose="02020603050405020304" pitchFamily="18" charset="0"/>
              </a:rPr>
              <a:t>сучасного</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глобалізованого</a:t>
            </a:r>
            <a:r>
              <a:rPr lang="ru-RU" sz="2000" dirty="0">
                <a:solidFill>
                  <a:srgbClr val="000000"/>
                </a:solidFill>
                <a:effectLst/>
                <a:latin typeface="Courier New" panose="02070309020205020404" pitchFamily="49" charset="0"/>
                <a:ea typeface="Times New Roman" panose="02020603050405020304" pitchFamily="18" charset="0"/>
              </a:rPr>
              <a:t> </a:t>
            </a:r>
            <a:r>
              <a:rPr lang="ru-RU" sz="2000" dirty="0" err="1">
                <a:solidFill>
                  <a:srgbClr val="000000"/>
                </a:solidFill>
                <a:effectLst/>
                <a:latin typeface="Courier New" panose="02070309020205020404" pitchFamily="49" charset="0"/>
                <a:ea typeface="Times New Roman" panose="02020603050405020304" pitchFamily="18" charset="0"/>
              </a:rPr>
              <a:t>суспільства</a:t>
            </a:r>
            <a:endParaRPr lang="uk-UA" sz="2000" dirty="0"/>
          </a:p>
        </p:txBody>
      </p:sp>
      <p:sp>
        <p:nvSpPr>
          <p:cNvPr id="8" name="Місце для номера слайда 7">
            <a:extLst>
              <a:ext uri="{FF2B5EF4-FFF2-40B4-BE49-F238E27FC236}">
                <a16:creationId xmlns:a16="http://schemas.microsoft.com/office/drawing/2014/main" id="{151DE16D-6222-1703-D240-DA742BD7BEF9}"/>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7</a:t>
            </a:fld>
            <a:endParaRPr lang="uk-UA" dirty="0"/>
          </a:p>
        </p:txBody>
      </p:sp>
    </p:spTree>
    <p:extLst>
      <p:ext uri="{BB962C8B-B14F-4D97-AF65-F5344CB8AC3E}">
        <p14:creationId xmlns:p14="http://schemas.microsoft.com/office/powerpoint/2010/main" val="2700317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CB88D9-55A7-E74E-CCA0-A3F5D864400B}"/>
              </a:ext>
            </a:extLst>
          </p:cNvPr>
          <p:cNvSpPr>
            <a:spLocks noGrp="1"/>
          </p:cNvSpPr>
          <p:nvPr>
            <p:ph type="title"/>
          </p:nvPr>
        </p:nvSpPr>
        <p:spPr>
          <a:xfrm>
            <a:off x="612648" y="188641"/>
            <a:ext cx="10972800" cy="1008111"/>
          </a:xfrm>
        </p:spPr>
        <p:txBody>
          <a:bodyPr/>
          <a:lstStyle/>
          <a:p>
            <a:r>
              <a:rPr lang="ru-RU" dirty="0">
                <a:solidFill>
                  <a:srgbClr val="000000"/>
                </a:solidFill>
                <a:latin typeface="Courier New" panose="02070309020205020404" pitchFamily="49" charset="0"/>
                <a:ea typeface="Times New Roman" panose="02020603050405020304" pitchFamily="18" charset="0"/>
                <a:cs typeface="Times New Roman" panose="02020603050405020304" pitchFamily="18" charset="0"/>
              </a:rPr>
              <a:t>СТРАТЕГІЯ</a:t>
            </a:r>
            <a:br>
              <a:rPr lang="uk-UA" dirty="0">
                <a:latin typeface="Calibri" panose="020F0502020204030204" pitchFamily="34" charset="0"/>
                <a:ea typeface="Times New Roman" panose="02020603050405020304" pitchFamily="18" charset="0"/>
                <a:cs typeface="Times New Roman" panose="02020603050405020304" pitchFamily="18" charset="0"/>
              </a:rPr>
            </a:br>
            <a:endParaRPr lang="uk-UA" dirty="0"/>
          </a:p>
        </p:txBody>
      </p:sp>
      <p:sp>
        <p:nvSpPr>
          <p:cNvPr id="3" name="Місце для вмісту 2">
            <a:extLst>
              <a:ext uri="{FF2B5EF4-FFF2-40B4-BE49-F238E27FC236}">
                <a16:creationId xmlns:a16="http://schemas.microsoft.com/office/drawing/2014/main" id="{4EC873ED-D003-30D7-243F-CE19D6A1E3CB}"/>
              </a:ext>
            </a:extLst>
          </p:cNvPr>
          <p:cNvSpPr>
            <a:spLocks noGrp="1"/>
          </p:cNvSpPr>
          <p:nvPr>
            <p:ph sz="half" idx="2"/>
          </p:nvPr>
        </p:nvSpPr>
        <p:spPr>
          <a:xfrm>
            <a:off x="612647" y="1700807"/>
            <a:ext cx="10972800" cy="4305739"/>
          </a:xfrm>
        </p:spPr>
        <p:txBody>
          <a:bodyPr/>
          <a:lstStyle/>
          <a:p>
            <a:pPr marL="0" indent="0" algn="ctr">
              <a:lnSpc>
                <a:spcPct val="115000"/>
              </a:lnSpc>
              <a:spcAft>
                <a:spcPts val="10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грец</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strategia</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від</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stratos</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військо</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та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ago</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веду</a:t>
            </a:r>
            <a:endParaRPr lang="uk-UA"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ctr">
              <a:lnSpc>
                <a:spcPct val="115000"/>
              </a:lnSpc>
              <a:spcAft>
                <a:spcPts val="10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мистецтво</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генерала»,</a:t>
            </a:r>
            <a:endParaRPr lang="uk-UA" sz="3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ctr">
              <a:lnSpc>
                <a:spcPct val="115000"/>
              </a:lnSpc>
              <a:spcAft>
                <a:spcPts val="10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широкі</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тривалі</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заходи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чи</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підходи</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у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розв’язанні</a:t>
            </a:r>
            <a:r>
              <a:rPr lang="ru-RU" sz="3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ru-RU" sz="36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певних</a:t>
            </a:r>
            <a:endParaRPr lang="uk-UA" sz="3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dirty="0"/>
          </a:p>
        </p:txBody>
      </p:sp>
      <p:sp>
        <p:nvSpPr>
          <p:cNvPr id="5" name="Місце для номера слайда 4">
            <a:extLst>
              <a:ext uri="{FF2B5EF4-FFF2-40B4-BE49-F238E27FC236}">
                <a16:creationId xmlns:a16="http://schemas.microsoft.com/office/drawing/2014/main" id="{219DC29A-B5DA-14BD-1E64-BCE54D96B191}"/>
              </a:ext>
            </a:extLst>
          </p:cNvPr>
          <p:cNvSpPr>
            <a:spLocks noGrp="1"/>
          </p:cNvSpPr>
          <p:nvPr>
            <p:ph type="sldNum" sz="quarter" idx="12"/>
          </p:nvPr>
        </p:nvSpPr>
        <p:spPr/>
        <p:txBody>
          <a:bodyPr/>
          <a:lstStyle/>
          <a:p>
            <a:pPr rtl="0"/>
            <a:fld id="{294A09A9-5501-47C1-A89A-A340965A2BE2}" type="slidenum">
              <a:rPr lang="uk-UA" smtClean="0"/>
              <a:t>8</a:t>
            </a:fld>
            <a:endParaRPr lang="uk-UA" dirty="0"/>
          </a:p>
        </p:txBody>
      </p:sp>
    </p:spTree>
    <p:extLst>
      <p:ext uri="{BB962C8B-B14F-4D97-AF65-F5344CB8AC3E}">
        <p14:creationId xmlns:p14="http://schemas.microsoft.com/office/powerpoint/2010/main" val="961197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D8A6ED-8257-DD00-53EA-AF1AD483E66E}"/>
              </a:ext>
            </a:extLst>
          </p:cNvPr>
          <p:cNvSpPr>
            <a:spLocks noGrp="1"/>
          </p:cNvSpPr>
          <p:nvPr>
            <p:ph type="title"/>
          </p:nvPr>
        </p:nvSpPr>
        <p:spPr>
          <a:xfrm>
            <a:off x="612648" y="1216025"/>
            <a:ext cx="6923512" cy="4661247"/>
          </a:xfrm>
        </p:spPr>
        <p:txBody>
          <a:bodyPr/>
          <a:lstStyle/>
          <a:p>
            <a:pPr algn="l"/>
            <a:br>
              <a:rPr lang="uk-UA" sz="2000" dirty="0"/>
            </a:br>
            <a:r>
              <a:rPr lang="uk-UA" sz="2000" dirty="0"/>
              <a:t>    - </a:t>
            </a:r>
            <a:r>
              <a:rPr lang="uk-UA" sz="1800" dirty="0"/>
              <a:t>узагальнена модель, концепція розбудови досягнення визначених цілей </a:t>
            </a:r>
            <a:br>
              <a:rPr lang="uk-UA" sz="1800" dirty="0"/>
            </a:br>
            <a:br>
              <a:rPr lang="uk-UA" sz="1800" dirty="0"/>
            </a:br>
            <a:br>
              <a:rPr lang="uk-UA" sz="1800" dirty="0"/>
            </a:br>
            <a:r>
              <a:rPr lang="uk-UA" sz="1800" dirty="0"/>
              <a:t>    - відтворює зв'язок дійсного теперішнього та бажаного майбутнього і представлена у вигляді певної програми діяльності</a:t>
            </a:r>
            <a:br>
              <a:rPr lang="uk-UA" sz="1800" dirty="0"/>
            </a:br>
            <a:br>
              <a:rPr lang="uk-UA" sz="1800" dirty="0"/>
            </a:br>
            <a:br>
              <a:rPr lang="uk-UA" sz="1800" dirty="0"/>
            </a:br>
            <a:r>
              <a:rPr lang="uk-UA" sz="1800" dirty="0"/>
              <a:t>    - набір правил для прийняття рішень, якими керується організація у своїй діяльності </a:t>
            </a:r>
            <a:br>
              <a:rPr lang="uk-UA" sz="1800" dirty="0"/>
            </a:br>
            <a:endParaRPr lang="uk-UA" sz="1800" dirty="0"/>
          </a:p>
        </p:txBody>
      </p:sp>
      <p:sp>
        <p:nvSpPr>
          <p:cNvPr id="4" name="Місце для нижнього колонтитула 3">
            <a:extLst>
              <a:ext uri="{FF2B5EF4-FFF2-40B4-BE49-F238E27FC236}">
                <a16:creationId xmlns:a16="http://schemas.microsoft.com/office/drawing/2014/main" id="{8FBF8034-3C0D-2392-801D-19E4D1B48DFA}"/>
              </a:ext>
            </a:extLst>
          </p:cNvPr>
          <p:cNvSpPr>
            <a:spLocks noGrp="1"/>
          </p:cNvSpPr>
          <p:nvPr>
            <p:ph type="ftr" sz="quarter" idx="11"/>
          </p:nvPr>
        </p:nvSpPr>
        <p:spPr>
          <a:xfrm>
            <a:off x="3287688" y="332656"/>
            <a:ext cx="5328592" cy="720080"/>
          </a:xfrm>
        </p:spPr>
        <p:txBody>
          <a:bodyPr/>
          <a:lstStyle/>
          <a:p>
            <a:r>
              <a:rPr lang="uk-UA" sz="3200" dirty="0"/>
              <a:t>Стратегія фірми/організації</a:t>
            </a:r>
          </a:p>
        </p:txBody>
      </p:sp>
      <p:sp>
        <p:nvSpPr>
          <p:cNvPr id="5" name="Місце для номера слайда 4">
            <a:extLst>
              <a:ext uri="{FF2B5EF4-FFF2-40B4-BE49-F238E27FC236}">
                <a16:creationId xmlns:a16="http://schemas.microsoft.com/office/drawing/2014/main" id="{483358D4-6E73-FB77-4BF1-7BA1D7C46860}"/>
              </a:ext>
            </a:extLst>
          </p:cNvPr>
          <p:cNvSpPr>
            <a:spLocks noGrp="1"/>
          </p:cNvSpPr>
          <p:nvPr>
            <p:ph type="sldNum" sz="quarter" idx="12"/>
          </p:nvPr>
        </p:nvSpPr>
        <p:spPr/>
        <p:txBody>
          <a:bodyPr/>
          <a:lstStyle/>
          <a:p>
            <a:pPr rtl="0"/>
            <a:fld id="{294A09A9-5501-47C1-A89A-A340965A2BE2}" type="slidenum">
              <a:rPr lang="uk-UA" smtClean="0"/>
              <a:t>9</a:t>
            </a:fld>
            <a:endParaRPr lang="uk-UA" dirty="0"/>
          </a:p>
        </p:txBody>
      </p:sp>
      <p:pic>
        <p:nvPicPr>
          <p:cNvPr id="1026" name="Picture 2" descr="Предмет Промисловий маркетинг">
            <a:extLst>
              <a:ext uri="{FF2B5EF4-FFF2-40B4-BE49-F238E27FC236}">
                <a16:creationId xmlns:a16="http://schemas.microsoft.com/office/drawing/2014/main" id="{9668CE36-1C6E-2536-AC95-77A0AA161CB1}"/>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813848" y="1216025"/>
            <a:ext cx="4114800" cy="458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76358"/>
      </p:ext>
    </p:extLst>
  </p:cSld>
  <p:clrMapOvr>
    <a:masterClrMapping/>
  </p:clrMapOvr>
</p:sld>
</file>

<file path=ppt/theme/theme1.xml><?xml version="1.0" encoding="utf-8"?>
<a:theme xmlns:a="http://schemas.openxmlformats.org/drawingml/2006/main" name="Тема Office">
  <a:themeElements>
    <a:clrScheme name="Droplet">
      <a:dk1>
        <a:srgbClr val="000000"/>
      </a:dk1>
      <a:lt1>
        <a:srgbClr val="FFFFFF"/>
      </a:lt1>
      <a:dk2>
        <a:srgbClr val="0065A8"/>
      </a:dk2>
      <a:lt2>
        <a:srgbClr val="E7E6E6"/>
      </a:lt2>
      <a:accent1>
        <a:srgbClr val="FDCFFD"/>
      </a:accent1>
      <a:accent2>
        <a:srgbClr val="B6DFFF"/>
      </a:accent2>
      <a:accent3>
        <a:srgbClr val="8AE3A8"/>
      </a:accent3>
      <a:accent4>
        <a:srgbClr val="A69BFB"/>
      </a:accent4>
      <a:accent5>
        <a:srgbClr val="B5C3FF"/>
      </a:accent5>
      <a:accent6>
        <a:srgbClr val="73E9C4"/>
      </a:accent6>
      <a:hlink>
        <a:srgbClr val="0563C1"/>
      </a:hlink>
      <a:folHlink>
        <a:srgbClr val="95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1592_TF34316244_Win32" id="{1E1B1C63-59AC-4204-AC3F-5D573038D315}" vid="{33587AB1-E142-40A0-9B90-CA069F06FDA1}"/>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2421B937-7172-47A3-B8EF-010B04CBBB90}">
  <ds:schemaRefs>
    <ds:schemaRef ds:uri="http://schemas.microsoft.com/sharepoint/v3/contenttype/forms"/>
  </ds:schemaRefs>
</ds:datastoreItem>
</file>

<file path=customXml/itemProps2.xml><?xml version="1.0" encoding="utf-8"?>
<ds:datastoreItem xmlns:ds="http://schemas.openxmlformats.org/officeDocument/2006/customXml" ds:itemID="{6BCCC5ED-FDC5-47FC-8E7E-D334979F1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4FA603-F875-4A03-93C9-402691CFAD8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Оформлення Крапля</Template>
  <TotalTime>769</TotalTime>
  <Words>1067</Words>
  <Application>Microsoft Office PowerPoint</Application>
  <PresentationFormat>Широкий екран</PresentationFormat>
  <Paragraphs>140</Paragraphs>
  <Slides>20</Slides>
  <Notes>14</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20</vt:i4>
      </vt:variant>
    </vt:vector>
  </HeadingPairs>
  <TitlesOfParts>
    <vt:vector size="26" baseType="lpstr">
      <vt:lpstr>Arial</vt:lpstr>
      <vt:lpstr>Calibri</vt:lpstr>
      <vt:lpstr>Courier New</vt:lpstr>
      <vt:lpstr>Garamond</vt:lpstr>
      <vt:lpstr>Times New Roman</vt:lpstr>
      <vt:lpstr>Тема Office</vt:lpstr>
      <vt:lpstr>Стратегічні комунікації</vt:lpstr>
      <vt:lpstr>Питання для обговорення </vt:lpstr>
      <vt:lpstr> Комунікація - «процес обміну осмисленою інформацією між людьми з допомогою інтенції та різних засобів зв’язку з метою формування єдиної психологічної настроєності відправника й одержувача інформації та створення умов для нормального функціонування людини, організацій, культури і суспільства загалом» (Т. Примак).      </vt:lpstr>
      <vt:lpstr> Імператив довіри як основа PR, зорієнтований на налагодження взаємодії, комунікаційного контакту та тривалі стосунки з аудиторією.           Шляхи формування довіри:     - якість послуги/товару;      - дружній образ - високі етичні стандарти;      - наявність чистого корпоративного іміджу.           В. Березенко, зауважує, що PR – управлінська функція/діяльність, яка спрямована на встановлення взаємовигідних відносин державних чи приватних структур із громадськістю.       </vt:lpstr>
      <vt:lpstr>                                   Сучасний PR   це інструмент формування інформаційного простору. Його головну сутність можна визначити як консалтинг, тобто робота з осмислення ситуації, прогнозування та моделювання управлінських рішень через розвиток комунікації між суб’єктом PR і громадськістю (зовнішньою та внутрішньою).</vt:lpstr>
      <vt:lpstr> PR  як інструмент управління інформаційним простором</vt:lpstr>
      <vt:lpstr>тлумачення PR: </vt:lpstr>
      <vt:lpstr>СТРАТЕГІЯ </vt:lpstr>
      <vt:lpstr>     - узагальнена модель, концепція розбудови досягнення визначених цілей        - відтворює зв'язок дійсного теперішнього та бажаного майбутнього і представлена у вигляді певної програми діяльності       - набір правил для прийняття рішень, якими керується організація у своїй діяльності  </vt:lpstr>
      <vt:lpstr>Завдання стратегії</vt:lpstr>
      <vt:lpstr>     -     </vt:lpstr>
      <vt:lpstr> Тактика – це рішення, зумовлені розвитком подій, що пов’язані власне з реалізацією загальної концепції стратегічного плану на оперативному рівні реальних подій, засобів інформації та методів, які планують і послідовно використовують для втілення стратегії.       Тактика – своєрідна форма розробки програми дій або програмування складових елементів послідовного розгортання зв’язків із різними групами громадськості з метою реалізації соціальної місії організації (В. Королько). </vt:lpstr>
      <vt:lpstr>Стратегічні комунікації   </vt:lpstr>
      <vt:lpstr>Стратегічні комунікації передбачають:     </vt:lpstr>
      <vt:lpstr>Г. Почепцов  зауважує, що стратегічні комунікації:  </vt:lpstr>
      <vt:lpstr>Стратегічне планування</vt:lpstr>
      <vt:lpstr>У Воєнній доктрині України стратегічні комунікації визначаються як скоординоване використання певного спектру комунікативних можливостей держави, що включає залучення інструментів публічної дипломатії, цивільних і військових зв'язків із громадськістю, а також проведення інформаційних та психологічних операцій з метою реалізації національних інтересів. </vt:lpstr>
      <vt:lpstr>Презентація PowerPoint</vt:lpstr>
      <vt:lpstr>Отже, стратегічні комунікації – комплекс системних та систематичних, узгоджених інформаційно-комунікаційних заходів та впливів спрямованих на внутрішню та зовнішню аудиторію, метою яких є утвердження та закріплення в індивідуальній та масовій свідомості ідей, цінностей, переконань, що мають стати основою рішень, дій, поведінки, які відповідають національним інтересам. </vt:lpstr>
      <vt:lpstr>ДЯКУЄМО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ПРЕЗЕНТАЦІЇ</dc:title>
  <dc:creator>User</dc:creator>
  <cp:lastModifiedBy>User</cp:lastModifiedBy>
  <cp:revision>25</cp:revision>
  <dcterms:created xsi:type="dcterms:W3CDTF">2024-01-24T21:17:48Z</dcterms:created>
  <dcterms:modified xsi:type="dcterms:W3CDTF">2024-02-22T01:47:19Z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