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6"/>
  </p:notesMasterIdLst>
  <p:sldIdLst>
    <p:sldId id="261" r:id="rId2"/>
    <p:sldId id="265" r:id="rId3"/>
    <p:sldId id="266" r:id="rId4"/>
    <p:sldId id="263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8F8F8"/>
    <a:srgbClr val="EAEAEA"/>
    <a:srgbClr val="DDDDDD"/>
    <a:srgbClr val="0000CC"/>
    <a:srgbClr val="000066"/>
    <a:srgbClr val="C0C0C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9" autoAdjust="0"/>
    <p:restoredTop sz="94662" autoAdjust="0"/>
  </p:normalViewPr>
  <p:slideViewPr>
    <p:cSldViewPr snapToGrid="0">
      <p:cViewPr varScale="1">
        <p:scale>
          <a:sx n="68" d="100"/>
          <a:sy n="68" d="100"/>
        </p:scale>
        <p:origin x="144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648081" cy="64808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C971FD2-123C-4E50-B167-95735930B2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723 w 3934"/>
                <a:gd name="T3" fmla="*/ 1331 h 1505"/>
                <a:gd name="T4" fmla="*/ 1285 w 3934"/>
                <a:gd name="T5" fmla="*/ 1157 h 1505"/>
                <a:gd name="T6" fmla="*/ 1820 w 3934"/>
                <a:gd name="T7" fmla="*/ 977 h 1505"/>
                <a:gd name="T8" fmla="*/ 2344 w 3934"/>
                <a:gd name="T9" fmla="*/ 792 h 1505"/>
                <a:gd name="T10" fmla="*/ 2600 w 3934"/>
                <a:gd name="T11" fmla="*/ 696 h 1505"/>
                <a:gd name="T12" fmla="*/ 2839 w 3934"/>
                <a:gd name="T13" fmla="*/ 606 h 1505"/>
                <a:gd name="T14" fmla="*/ 3080 w 3934"/>
                <a:gd name="T15" fmla="*/ 510 h 1505"/>
                <a:gd name="T16" fmla="*/ 3319 w 3934"/>
                <a:gd name="T17" fmla="*/ 420 h 1505"/>
                <a:gd name="T18" fmla="*/ 3536 w 3934"/>
                <a:gd name="T19" fmla="*/ 324 h 1505"/>
                <a:gd name="T20" fmla="*/ 3749 w 3934"/>
                <a:gd name="T21" fmla="*/ 234 h 1505"/>
                <a:gd name="T22" fmla="*/ 3963 w 3934"/>
                <a:gd name="T23" fmla="*/ 138 h 1505"/>
                <a:gd name="T24" fmla="*/ 4154 w 3934"/>
                <a:gd name="T25" fmla="*/ 48 h 1505"/>
                <a:gd name="T26" fmla="*/ 4154 w 3934"/>
                <a:gd name="T27" fmla="*/ 0 h 1505"/>
                <a:gd name="T28" fmla="*/ 3956 w 3934"/>
                <a:gd name="T29" fmla="*/ 96 h 1505"/>
                <a:gd name="T30" fmla="*/ 3737 w 3934"/>
                <a:gd name="T31" fmla="*/ 192 h 1505"/>
                <a:gd name="T32" fmla="*/ 3516 w 3934"/>
                <a:gd name="T33" fmla="*/ 288 h 1505"/>
                <a:gd name="T34" fmla="*/ 3295 w 3934"/>
                <a:gd name="T35" fmla="*/ 384 h 1505"/>
                <a:gd name="T36" fmla="*/ 3050 w 3934"/>
                <a:gd name="T37" fmla="*/ 480 h 1505"/>
                <a:gd name="T38" fmla="*/ 2799 w 3934"/>
                <a:gd name="T39" fmla="*/ 576 h 1505"/>
                <a:gd name="T40" fmla="*/ 2545 w 3934"/>
                <a:gd name="T41" fmla="*/ 672 h 1505"/>
                <a:gd name="T42" fmla="*/ 2290 w 3934"/>
                <a:gd name="T43" fmla="*/ 768 h 1505"/>
                <a:gd name="T44" fmla="*/ 2015 w 3934"/>
                <a:gd name="T45" fmla="*/ 864 h 1505"/>
                <a:gd name="T46" fmla="*/ 1740 w 3934"/>
                <a:gd name="T47" fmla="*/ 960 h 1505"/>
                <a:gd name="T48" fmla="*/ 1172 w 3934"/>
                <a:gd name="T49" fmla="*/ 1145 h 1505"/>
                <a:gd name="T50" fmla="*/ 598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86 w 1728"/>
                <a:gd name="T3" fmla="*/ 527 h 689"/>
                <a:gd name="T4" fmla="*/ 1017 w 1728"/>
                <a:gd name="T5" fmla="*/ 365 h 689"/>
                <a:gd name="T6" fmla="*/ 1215 w 1728"/>
                <a:gd name="T7" fmla="*/ 287 h 689"/>
                <a:gd name="T8" fmla="*/ 1429 w 1728"/>
                <a:gd name="T9" fmla="*/ 203 h 689"/>
                <a:gd name="T10" fmla="*/ 1637 w 1728"/>
                <a:gd name="T11" fmla="*/ 126 h 689"/>
                <a:gd name="T12" fmla="*/ 1818 w 1728"/>
                <a:gd name="T13" fmla="*/ 48 h 689"/>
                <a:gd name="T14" fmla="*/ 1818 w 1728"/>
                <a:gd name="T15" fmla="*/ 0 h 689"/>
                <a:gd name="T16" fmla="*/ 1614 w 1728"/>
                <a:gd name="T17" fmla="*/ 84 h 689"/>
                <a:gd name="T18" fmla="*/ 1399 w 1728"/>
                <a:gd name="T19" fmla="*/ 167 h 689"/>
                <a:gd name="T20" fmla="*/ 1172 w 1728"/>
                <a:gd name="T21" fmla="*/ 257 h 689"/>
                <a:gd name="T22" fmla="*/ 957 w 1728"/>
                <a:gd name="T23" fmla="*/ 341 h 689"/>
                <a:gd name="T24" fmla="*/ 472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875 w 5561"/>
                <a:gd name="T1" fmla="*/ 929 h 3447"/>
                <a:gd name="T2" fmla="*/ 5849 w 5561"/>
                <a:gd name="T3" fmla="*/ 773 h 3447"/>
                <a:gd name="T4" fmla="*/ 5761 w 5561"/>
                <a:gd name="T5" fmla="*/ 629 h 3447"/>
                <a:gd name="T6" fmla="*/ 5628 w 5561"/>
                <a:gd name="T7" fmla="*/ 492 h 3447"/>
                <a:gd name="T8" fmla="*/ 5438 w 5561"/>
                <a:gd name="T9" fmla="*/ 366 h 3447"/>
                <a:gd name="T10" fmla="*/ 5199 w 5561"/>
                <a:gd name="T11" fmla="*/ 252 h 3447"/>
                <a:gd name="T12" fmla="*/ 4915 w 5561"/>
                <a:gd name="T13" fmla="*/ 144 h 3447"/>
                <a:gd name="T14" fmla="*/ 4587 w 5561"/>
                <a:gd name="T15" fmla="*/ 48 h 3447"/>
                <a:gd name="T16" fmla="*/ 4226 w 5561"/>
                <a:gd name="T17" fmla="*/ 0 h 3447"/>
                <a:gd name="T18" fmla="*/ 4606 w 5561"/>
                <a:gd name="T19" fmla="*/ 90 h 3447"/>
                <a:gd name="T20" fmla="*/ 4934 w 5561"/>
                <a:gd name="T21" fmla="*/ 192 h 3447"/>
                <a:gd name="T22" fmla="*/ 5211 w 5561"/>
                <a:gd name="T23" fmla="*/ 306 h 3447"/>
                <a:gd name="T24" fmla="*/ 5438 w 5561"/>
                <a:gd name="T25" fmla="*/ 426 h 3447"/>
                <a:gd name="T26" fmla="*/ 5615 w 5561"/>
                <a:gd name="T27" fmla="*/ 557 h 3447"/>
                <a:gd name="T28" fmla="*/ 5735 w 5561"/>
                <a:gd name="T29" fmla="*/ 701 h 3447"/>
                <a:gd name="T30" fmla="*/ 5799 w 5561"/>
                <a:gd name="T31" fmla="*/ 851 h 3447"/>
                <a:gd name="T32" fmla="*/ 5799 w 5561"/>
                <a:gd name="T33" fmla="*/ 1013 h 3447"/>
                <a:gd name="T34" fmla="*/ 5748 w 5561"/>
                <a:gd name="T35" fmla="*/ 1163 h 3447"/>
                <a:gd name="T36" fmla="*/ 5647 w 5561"/>
                <a:gd name="T37" fmla="*/ 1319 h 3447"/>
                <a:gd name="T38" fmla="*/ 5495 w 5561"/>
                <a:gd name="T39" fmla="*/ 1475 h 3447"/>
                <a:gd name="T40" fmla="*/ 5301 w 5561"/>
                <a:gd name="T41" fmla="*/ 1630 h 3447"/>
                <a:gd name="T42" fmla="*/ 5059 w 5561"/>
                <a:gd name="T43" fmla="*/ 1786 h 3447"/>
                <a:gd name="T44" fmla="*/ 4780 w 5561"/>
                <a:gd name="T45" fmla="*/ 1948 h 3447"/>
                <a:gd name="T46" fmla="*/ 4451 w 5561"/>
                <a:gd name="T47" fmla="*/ 2104 h 3447"/>
                <a:gd name="T48" fmla="*/ 4091 w 5561"/>
                <a:gd name="T49" fmla="*/ 2260 h 3447"/>
                <a:gd name="T50" fmla="*/ 3696 w 5561"/>
                <a:gd name="T51" fmla="*/ 2416 h 3447"/>
                <a:gd name="T52" fmla="*/ 3262 w 5561"/>
                <a:gd name="T53" fmla="*/ 2566 h 3447"/>
                <a:gd name="T54" fmla="*/ 2787 w 5561"/>
                <a:gd name="T55" fmla="*/ 2715 h 3447"/>
                <a:gd name="T56" fmla="*/ 2290 w 5561"/>
                <a:gd name="T57" fmla="*/ 2865 h 3447"/>
                <a:gd name="T58" fmla="*/ 1752 w 5561"/>
                <a:gd name="T59" fmla="*/ 3009 h 3447"/>
                <a:gd name="T60" fmla="*/ 1205 w 5561"/>
                <a:gd name="T61" fmla="*/ 3147 h 3447"/>
                <a:gd name="T62" fmla="*/ 616 w 5561"/>
                <a:gd name="T63" fmla="*/ 3279 h 3447"/>
                <a:gd name="T64" fmla="*/ 0 w 5561"/>
                <a:gd name="T65" fmla="*/ 3447 h 3447"/>
                <a:gd name="T66" fmla="*/ 921 w 5561"/>
                <a:gd name="T67" fmla="*/ 3249 h 3447"/>
                <a:gd name="T68" fmla="*/ 1493 w 5561"/>
                <a:gd name="T69" fmla="*/ 3105 h 3447"/>
                <a:gd name="T70" fmla="*/ 2045 w 5561"/>
                <a:gd name="T71" fmla="*/ 2961 h 3447"/>
                <a:gd name="T72" fmla="*/ 2575 w 5561"/>
                <a:gd name="T73" fmla="*/ 2817 h 3447"/>
                <a:gd name="T74" fmla="*/ 3062 w 5561"/>
                <a:gd name="T75" fmla="*/ 2668 h 3447"/>
                <a:gd name="T76" fmla="*/ 3517 w 5561"/>
                <a:gd name="T77" fmla="*/ 2512 h 3447"/>
                <a:gd name="T78" fmla="*/ 3944 w 5561"/>
                <a:gd name="T79" fmla="*/ 2356 h 3447"/>
                <a:gd name="T80" fmla="*/ 4330 w 5561"/>
                <a:gd name="T81" fmla="*/ 2200 h 3447"/>
                <a:gd name="T82" fmla="*/ 4677 w 5561"/>
                <a:gd name="T83" fmla="*/ 2038 h 3447"/>
                <a:gd name="T84" fmla="*/ 4986 w 5561"/>
                <a:gd name="T85" fmla="*/ 1876 h 3447"/>
                <a:gd name="T86" fmla="*/ 5250 w 5561"/>
                <a:gd name="T87" fmla="*/ 1720 h 3447"/>
                <a:gd name="T88" fmla="*/ 5470 w 5561"/>
                <a:gd name="T89" fmla="*/ 1559 h 3447"/>
                <a:gd name="T90" fmla="*/ 5641 w 5561"/>
                <a:gd name="T91" fmla="*/ 1397 h 3447"/>
                <a:gd name="T92" fmla="*/ 5767 w 5561"/>
                <a:gd name="T93" fmla="*/ 1241 h 3447"/>
                <a:gd name="T94" fmla="*/ 5849 w 5561"/>
                <a:gd name="T95" fmla="*/ 1085 h 3447"/>
                <a:gd name="T96" fmla="*/ 5869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>
                <a:gd name="T0" fmla="*/ 813 w 813"/>
                <a:gd name="T1" fmla="*/ 222 h 276"/>
                <a:gd name="T2" fmla="*/ 670 w 813"/>
                <a:gd name="T3" fmla="*/ 162 h 276"/>
                <a:gd name="T4" fmla="*/ 514 w 813"/>
                <a:gd name="T5" fmla="*/ 108 h 276"/>
                <a:gd name="T6" fmla="*/ 347 w 813"/>
                <a:gd name="T7" fmla="*/ 54 h 276"/>
                <a:gd name="T8" fmla="*/ 167 w 813"/>
                <a:gd name="T9" fmla="*/ 0 h 276"/>
                <a:gd name="T10" fmla="*/ 0 w 813"/>
                <a:gd name="T11" fmla="*/ 0 h 276"/>
                <a:gd name="T12" fmla="*/ 227 w 813"/>
                <a:gd name="T13" fmla="*/ 60 h 276"/>
                <a:gd name="T14" fmla="*/ 442 w 813"/>
                <a:gd name="T15" fmla="*/ 132 h 276"/>
                <a:gd name="T16" fmla="*/ 634 w 813"/>
                <a:gd name="T17" fmla="*/ 204 h 276"/>
                <a:gd name="T18" fmla="*/ 813 w 813"/>
                <a:gd name="T19" fmla="*/ 276 h 276"/>
                <a:gd name="T20" fmla="*/ 813 w 813"/>
                <a:gd name="T21" fmla="*/ 222 h 276"/>
                <a:gd name="T22" fmla="*/ 813 w 813"/>
                <a:gd name="T23" fmla="*/ 222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 cmpd="sng">
                  <a:solidFill>
                    <a:srgbClr val="003399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6073 w 5740"/>
                <a:gd name="T1" fmla="*/ 0 h 2098"/>
                <a:gd name="T2" fmla="*/ 5965 w 5740"/>
                <a:gd name="T3" fmla="*/ 72 h 2098"/>
                <a:gd name="T4" fmla="*/ 5858 w 5740"/>
                <a:gd name="T5" fmla="*/ 138 h 2098"/>
                <a:gd name="T6" fmla="*/ 5737 w 5740"/>
                <a:gd name="T7" fmla="*/ 210 h 2098"/>
                <a:gd name="T8" fmla="*/ 5611 w 5740"/>
                <a:gd name="T9" fmla="*/ 276 h 2098"/>
                <a:gd name="T10" fmla="*/ 5344 w 5740"/>
                <a:gd name="T11" fmla="*/ 414 h 2098"/>
                <a:gd name="T12" fmla="*/ 5053 w 5740"/>
                <a:gd name="T13" fmla="*/ 552 h 2098"/>
                <a:gd name="T14" fmla="*/ 4737 w 5740"/>
                <a:gd name="T15" fmla="*/ 690 h 2098"/>
                <a:gd name="T16" fmla="*/ 4403 w 5740"/>
                <a:gd name="T17" fmla="*/ 827 h 2098"/>
                <a:gd name="T18" fmla="*/ 4047 w 5740"/>
                <a:gd name="T19" fmla="*/ 959 h 2098"/>
                <a:gd name="T20" fmla="*/ 3666 w 5740"/>
                <a:gd name="T21" fmla="*/ 1091 h 2098"/>
                <a:gd name="T22" fmla="*/ 3271 w 5740"/>
                <a:gd name="T23" fmla="*/ 1223 h 2098"/>
                <a:gd name="T24" fmla="*/ 2857 w 5740"/>
                <a:gd name="T25" fmla="*/ 1355 h 2098"/>
                <a:gd name="T26" fmla="*/ 2412 w 5740"/>
                <a:gd name="T27" fmla="*/ 1481 h 2098"/>
                <a:gd name="T28" fmla="*/ 1968 w 5740"/>
                <a:gd name="T29" fmla="*/ 1601 h 2098"/>
                <a:gd name="T30" fmla="*/ 1502 w 5740"/>
                <a:gd name="T31" fmla="*/ 1721 h 2098"/>
                <a:gd name="T32" fmla="*/ 1011 w 5740"/>
                <a:gd name="T33" fmla="*/ 1834 h 2098"/>
                <a:gd name="T34" fmla="*/ 520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513 w 5740"/>
                <a:gd name="T41" fmla="*/ 1990 h 2098"/>
                <a:gd name="T42" fmla="*/ 1005 w 5740"/>
                <a:gd name="T43" fmla="*/ 1882 h 2098"/>
                <a:gd name="T44" fmla="*/ 1487 w 5740"/>
                <a:gd name="T45" fmla="*/ 1763 h 2098"/>
                <a:gd name="T46" fmla="*/ 1950 w 5740"/>
                <a:gd name="T47" fmla="*/ 1649 h 2098"/>
                <a:gd name="T48" fmla="*/ 2392 w 5740"/>
                <a:gd name="T49" fmla="*/ 1523 h 2098"/>
                <a:gd name="T50" fmla="*/ 2837 w 5740"/>
                <a:gd name="T51" fmla="*/ 1397 h 2098"/>
                <a:gd name="T52" fmla="*/ 3247 w 5740"/>
                <a:gd name="T53" fmla="*/ 1271 h 2098"/>
                <a:gd name="T54" fmla="*/ 3642 w 5740"/>
                <a:gd name="T55" fmla="*/ 1139 h 2098"/>
                <a:gd name="T56" fmla="*/ 4021 w 5740"/>
                <a:gd name="T57" fmla="*/ 1007 h 2098"/>
                <a:gd name="T58" fmla="*/ 4377 w 5740"/>
                <a:gd name="T59" fmla="*/ 875 h 2098"/>
                <a:gd name="T60" fmla="*/ 4718 w 5740"/>
                <a:gd name="T61" fmla="*/ 737 h 2098"/>
                <a:gd name="T62" fmla="*/ 5034 w 5740"/>
                <a:gd name="T63" fmla="*/ 600 h 2098"/>
                <a:gd name="T64" fmla="*/ 5332 w 5740"/>
                <a:gd name="T65" fmla="*/ 462 h 2098"/>
                <a:gd name="T66" fmla="*/ 5599 w 5740"/>
                <a:gd name="T67" fmla="*/ 324 h 2098"/>
                <a:gd name="T68" fmla="*/ 5852 w 5740"/>
                <a:gd name="T69" fmla="*/ 186 h 2098"/>
                <a:gd name="T70" fmla="*/ 6073 w 5740"/>
                <a:gd name="T71" fmla="*/ 48 h 2098"/>
                <a:gd name="T72" fmla="*/ 6073 w 5740"/>
                <a:gd name="T73" fmla="*/ 0 h 2098"/>
                <a:gd name="T74" fmla="*/ 6073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2063 w 1955"/>
                <a:gd name="T1" fmla="*/ 485 h 1265"/>
                <a:gd name="T2" fmla="*/ 2009 w 1955"/>
                <a:gd name="T3" fmla="*/ 390 h 1265"/>
                <a:gd name="T4" fmla="*/ 1873 w 1955"/>
                <a:gd name="T5" fmla="*/ 306 h 1265"/>
                <a:gd name="T6" fmla="*/ 1669 w 1955"/>
                <a:gd name="T7" fmla="*/ 228 h 1265"/>
                <a:gd name="T8" fmla="*/ 1399 w 1955"/>
                <a:gd name="T9" fmla="*/ 162 h 1265"/>
                <a:gd name="T10" fmla="*/ 1064 w 1955"/>
                <a:gd name="T11" fmla="*/ 102 h 1265"/>
                <a:gd name="T12" fmla="*/ 682 w 1955"/>
                <a:gd name="T13" fmla="*/ 54 h 1265"/>
                <a:gd name="T14" fmla="*/ 245 w 1955"/>
                <a:gd name="T15" fmla="*/ 18 h 1265"/>
                <a:gd name="T16" fmla="*/ 0 w 1955"/>
                <a:gd name="T17" fmla="*/ 12 h 1265"/>
                <a:gd name="T18" fmla="*/ 449 w 1955"/>
                <a:gd name="T19" fmla="*/ 48 h 1265"/>
                <a:gd name="T20" fmla="*/ 866 w 1955"/>
                <a:gd name="T21" fmla="*/ 90 h 1265"/>
                <a:gd name="T22" fmla="*/ 1220 w 1955"/>
                <a:gd name="T23" fmla="*/ 144 h 1265"/>
                <a:gd name="T24" fmla="*/ 1502 w 1955"/>
                <a:gd name="T25" fmla="*/ 204 h 1265"/>
                <a:gd name="T26" fmla="*/ 1728 w 1955"/>
                <a:gd name="T27" fmla="*/ 276 h 1265"/>
                <a:gd name="T28" fmla="*/ 1902 w 1955"/>
                <a:gd name="T29" fmla="*/ 360 h 1265"/>
                <a:gd name="T30" fmla="*/ 1991 w 1955"/>
                <a:gd name="T31" fmla="*/ 443 h 1265"/>
                <a:gd name="T32" fmla="*/ 2009 w 1955"/>
                <a:gd name="T33" fmla="*/ 539 h 1265"/>
                <a:gd name="T34" fmla="*/ 1962 w 1955"/>
                <a:gd name="T35" fmla="*/ 629 h 1265"/>
                <a:gd name="T36" fmla="*/ 1844 w 1955"/>
                <a:gd name="T37" fmla="*/ 719 h 1265"/>
                <a:gd name="T38" fmla="*/ 1669 w 1955"/>
                <a:gd name="T39" fmla="*/ 809 h 1265"/>
                <a:gd name="T40" fmla="*/ 1429 w 1955"/>
                <a:gd name="T41" fmla="*/ 899 h 1265"/>
                <a:gd name="T42" fmla="*/ 1142 w 1955"/>
                <a:gd name="T43" fmla="*/ 989 h 1265"/>
                <a:gd name="T44" fmla="*/ 801 w 1955"/>
                <a:gd name="T45" fmla="*/ 1073 h 1265"/>
                <a:gd name="T46" fmla="*/ 425 w 1955"/>
                <a:gd name="T47" fmla="*/ 1157 h 1265"/>
                <a:gd name="T48" fmla="*/ 0 w 1955"/>
                <a:gd name="T49" fmla="*/ 1241 h 1265"/>
                <a:gd name="T50" fmla="*/ 233 w 1955"/>
                <a:gd name="T51" fmla="*/ 1223 h 1265"/>
                <a:gd name="T52" fmla="*/ 646 w 1955"/>
                <a:gd name="T53" fmla="*/ 1139 h 1265"/>
                <a:gd name="T54" fmla="*/ 1011 w 1955"/>
                <a:gd name="T55" fmla="*/ 1049 h 1265"/>
                <a:gd name="T56" fmla="*/ 1334 w 1955"/>
                <a:gd name="T57" fmla="*/ 959 h 1265"/>
                <a:gd name="T58" fmla="*/ 1603 w 1955"/>
                <a:gd name="T59" fmla="*/ 863 h 1265"/>
                <a:gd name="T60" fmla="*/ 1808 w 1955"/>
                <a:gd name="T61" fmla="*/ 767 h 1265"/>
                <a:gd name="T62" fmla="*/ 1968 w 1955"/>
                <a:gd name="T63" fmla="*/ 677 h 1265"/>
                <a:gd name="T64" fmla="*/ 2045 w 1955"/>
                <a:gd name="T65" fmla="*/ 581 h 1265"/>
                <a:gd name="T66" fmla="*/ 2063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971 w 4694"/>
                <a:gd name="T1" fmla="*/ 797 h 2901"/>
                <a:gd name="T2" fmla="*/ 4939 w 4694"/>
                <a:gd name="T3" fmla="*/ 665 h 2901"/>
                <a:gd name="T4" fmla="*/ 4856 w 4694"/>
                <a:gd name="T5" fmla="*/ 540 h 2901"/>
                <a:gd name="T6" fmla="*/ 4730 w 4694"/>
                <a:gd name="T7" fmla="*/ 426 h 2901"/>
                <a:gd name="T8" fmla="*/ 4551 w 4694"/>
                <a:gd name="T9" fmla="*/ 312 h 2901"/>
                <a:gd name="T10" fmla="*/ 4325 w 4694"/>
                <a:gd name="T11" fmla="*/ 216 h 2901"/>
                <a:gd name="T12" fmla="*/ 4060 w 4694"/>
                <a:gd name="T13" fmla="*/ 120 h 2901"/>
                <a:gd name="T14" fmla="*/ 3750 w 4694"/>
                <a:gd name="T15" fmla="*/ 36 h 2901"/>
                <a:gd name="T16" fmla="*/ 3394 w 4694"/>
                <a:gd name="T17" fmla="*/ 0 h 2901"/>
                <a:gd name="T18" fmla="*/ 3750 w 4694"/>
                <a:gd name="T19" fmla="*/ 78 h 2901"/>
                <a:gd name="T20" fmla="*/ 4060 w 4694"/>
                <a:gd name="T21" fmla="*/ 162 h 2901"/>
                <a:gd name="T22" fmla="*/ 4325 w 4694"/>
                <a:gd name="T23" fmla="*/ 258 h 2901"/>
                <a:gd name="T24" fmla="*/ 4539 w 4694"/>
                <a:gd name="T25" fmla="*/ 366 h 2901"/>
                <a:gd name="T26" fmla="*/ 4706 w 4694"/>
                <a:gd name="T27" fmla="*/ 480 h 2901"/>
                <a:gd name="T28" fmla="*/ 4820 w 4694"/>
                <a:gd name="T29" fmla="*/ 605 h 2901"/>
                <a:gd name="T30" fmla="*/ 4881 w 4694"/>
                <a:gd name="T31" fmla="*/ 737 h 2901"/>
                <a:gd name="T32" fmla="*/ 4881 w 4694"/>
                <a:gd name="T33" fmla="*/ 875 h 2901"/>
                <a:gd name="T34" fmla="*/ 4838 w 4694"/>
                <a:gd name="T35" fmla="*/ 1001 h 2901"/>
                <a:gd name="T36" fmla="*/ 4756 w 4694"/>
                <a:gd name="T37" fmla="*/ 1127 h 2901"/>
                <a:gd name="T38" fmla="*/ 4629 w 4694"/>
                <a:gd name="T39" fmla="*/ 1259 h 2901"/>
                <a:gd name="T40" fmla="*/ 4466 w 4694"/>
                <a:gd name="T41" fmla="*/ 1385 h 2901"/>
                <a:gd name="T42" fmla="*/ 4260 w 4694"/>
                <a:gd name="T43" fmla="*/ 1517 h 2901"/>
                <a:gd name="T44" fmla="*/ 4027 w 4694"/>
                <a:gd name="T45" fmla="*/ 1648 h 2901"/>
                <a:gd name="T46" fmla="*/ 3757 w 4694"/>
                <a:gd name="T47" fmla="*/ 1774 h 2901"/>
                <a:gd name="T48" fmla="*/ 3454 w 4694"/>
                <a:gd name="T49" fmla="*/ 1906 h 2901"/>
                <a:gd name="T50" fmla="*/ 3118 w 4694"/>
                <a:gd name="T51" fmla="*/ 2032 h 2901"/>
                <a:gd name="T52" fmla="*/ 2748 w 4694"/>
                <a:gd name="T53" fmla="*/ 2164 h 2901"/>
                <a:gd name="T54" fmla="*/ 2350 w 4694"/>
                <a:gd name="T55" fmla="*/ 2284 h 2901"/>
                <a:gd name="T56" fmla="*/ 1932 w 4694"/>
                <a:gd name="T57" fmla="*/ 2410 h 2901"/>
                <a:gd name="T58" fmla="*/ 1486 w 4694"/>
                <a:gd name="T59" fmla="*/ 2530 h 2901"/>
                <a:gd name="T60" fmla="*/ 520 w 4694"/>
                <a:gd name="T61" fmla="*/ 2757 h 2901"/>
                <a:gd name="T62" fmla="*/ 0 w 4694"/>
                <a:gd name="T63" fmla="*/ 2901 h 2901"/>
                <a:gd name="T64" fmla="*/ 1023 w 4694"/>
                <a:gd name="T65" fmla="*/ 2674 h 2901"/>
                <a:gd name="T66" fmla="*/ 1729 w 4694"/>
                <a:gd name="T67" fmla="*/ 2494 h 2901"/>
                <a:gd name="T68" fmla="*/ 2183 w 4694"/>
                <a:gd name="T69" fmla="*/ 2374 h 2901"/>
                <a:gd name="T70" fmla="*/ 2595 w 4694"/>
                <a:gd name="T71" fmla="*/ 2248 h 2901"/>
                <a:gd name="T72" fmla="*/ 2978 w 4694"/>
                <a:gd name="T73" fmla="*/ 2116 h 2901"/>
                <a:gd name="T74" fmla="*/ 3335 w 4694"/>
                <a:gd name="T75" fmla="*/ 1984 h 2901"/>
                <a:gd name="T76" fmla="*/ 3665 w 4694"/>
                <a:gd name="T77" fmla="*/ 1858 h 2901"/>
                <a:gd name="T78" fmla="*/ 3956 w 4694"/>
                <a:gd name="T79" fmla="*/ 1720 h 2901"/>
                <a:gd name="T80" fmla="*/ 4216 w 4694"/>
                <a:gd name="T81" fmla="*/ 1589 h 2901"/>
                <a:gd name="T82" fmla="*/ 4440 w 4694"/>
                <a:gd name="T83" fmla="*/ 1457 h 2901"/>
                <a:gd name="T84" fmla="*/ 4629 w 4694"/>
                <a:gd name="T85" fmla="*/ 1325 h 2901"/>
                <a:gd name="T86" fmla="*/ 4775 w 4694"/>
                <a:gd name="T87" fmla="*/ 1193 h 2901"/>
                <a:gd name="T88" fmla="*/ 4881 w 4694"/>
                <a:gd name="T89" fmla="*/ 1061 h 2901"/>
                <a:gd name="T90" fmla="*/ 4945 w 4694"/>
                <a:gd name="T91" fmla="*/ 935 h 2901"/>
                <a:gd name="T92" fmla="*/ 4965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981 w 3761"/>
                <a:gd name="T1" fmla="*/ 719 h 2356"/>
                <a:gd name="T2" fmla="*/ 3949 w 3761"/>
                <a:gd name="T3" fmla="*/ 599 h 2356"/>
                <a:gd name="T4" fmla="*/ 3869 w 3761"/>
                <a:gd name="T5" fmla="*/ 486 h 2356"/>
                <a:gd name="T6" fmla="*/ 3730 w 3761"/>
                <a:gd name="T7" fmla="*/ 378 h 2356"/>
                <a:gd name="T8" fmla="*/ 3546 w 3761"/>
                <a:gd name="T9" fmla="*/ 282 h 2356"/>
                <a:gd name="T10" fmla="*/ 3308 w 3761"/>
                <a:gd name="T11" fmla="*/ 192 h 2356"/>
                <a:gd name="T12" fmla="*/ 3031 w 3761"/>
                <a:gd name="T13" fmla="*/ 108 h 2356"/>
                <a:gd name="T14" fmla="*/ 2707 w 3761"/>
                <a:gd name="T15" fmla="*/ 36 h 2356"/>
                <a:gd name="T16" fmla="*/ 2356 w 3761"/>
                <a:gd name="T17" fmla="*/ 0 h 2356"/>
                <a:gd name="T18" fmla="*/ 2728 w 3761"/>
                <a:gd name="T19" fmla="*/ 72 h 2356"/>
                <a:gd name="T20" fmla="*/ 3044 w 3761"/>
                <a:gd name="T21" fmla="*/ 150 h 2356"/>
                <a:gd name="T22" fmla="*/ 3321 w 3761"/>
                <a:gd name="T23" fmla="*/ 234 h 2356"/>
                <a:gd name="T24" fmla="*/ 3546 w 3761"/>
                <a:gd name="T25" fmla="*/ 330 h 2356"/>
                <a:gd name="T26" fmla="*/ 3723 w 3761"/>
                <a:gd name="T27" fmla="*/ 432 h 2356"/>
                <a:gd name="T28" fmla="*/ 3839 w 3761"/>
                <a:gd name="T29" fmla="*/ 545 h 2356"/>
                <a:gd name="T30" fmla="*/ 3899 w 3761"/>
                <a:gd name="T31" fmla="*/ 665 h 2356"/>
                <a:gd name="T32" fmla="*/ 3905 w 3761"/>
                <a:gd name="T33" fmla="*/ 791 h 2356"/>
                <a:gd name="T34" fmla="*/ 3869 w 3761"/>
                <a:gd name="T35" fmla="*/ 887 h 2356"/>
                <a:gd name="T36" fmla="*/ 3807 w 3761"/>
                <a:gd name="T37" fmla="*/ 989 h 2356"/>
                <a:gd name="T38" fmla="*/ 3704 w 3761"/>
                <a:gd name="T39" fmla="*/ 1091 h 2356"/>
                <a:gd name="T40" fmla="*/ 3570 w 3761"/>
                <a:gd name="T41" fmla="*/ 1187 h 2356"/>
                <a:gd name="T42" fmla="*/ 3414 w 3761"/>
                <a:gd name="T43" fmla="*/ 1289 h 2356"/>
                <a:gd name="T44" fmla="*/ 3223 w 3761"/>
                <a:gd name="T45" fmla="*/ 1391 h 2356"/>
                <a:gd name="T46" fmla="*/ 2998 w 3761"/>
                <a:gd name="T47" fmla="*/ 1493 h 2356"/>
                <a:gd name="T48" fmla="*/ 2761 w 3761"/>
                <a:gd name="T49" fmla="*/ 1589 h 2356"/>
                <a:gd name="T50" fmla="*/ 2201 w 3761"/>
                <a:gd name="T51" fmla="*/ 1786 h 2356"/>
                <a:gd name="T52" fmla="*/ 1549 w 3761"/>
                <a:gd name="T53" fmla="*/ 1972 h 2356"/>
                <a:gd name="T54" fmla="*/ 809 w 3761"/>
                <a:gd name="T55" fmla="*/ 2158 h 2356"/>
                <a:gd name="T56" fmla="*/ 0 w 3761"/>
                <a:gd name="T57" fmla="*/ 2326 h 2356"/>
                <a:gd name="T58" fmla="*/ 419 w 3761"/>
                <a:gd name="T59" fmla="*/ 2272 h 2356"/>
                <a:gd name="T60" fmla="*/ 1214 w 3761"/>
                <a:gd name="T61" fmla="*/ 2092 h 2356"/>
                <a:gd name="T62" fmla="*/ 1920 w 3761"/>
                <a:gd name="T63" fmla="*/ 1900 h 2356"/>
                <a:gd name="T64" fmla="*/ 2536 w 3761"/>
                <a:gd name="T65" fmla="*/ 1702 h 2356"/>
                <a:gd name="T66" fmla="*/ 2809 w 3761"/>
                <a:gd name="T67" fmla="*/ 1607 h 2356"/>
                <a:gd name="T68" fmla="*/ 3051 w 3761"/>
                <a:gd name="T69" fmla="*/ 1505 h 2356"/>
                <a:gd name="T70" fmla="*/ 3271 w 3761"/>
                <a:gd name="T71" fmla="*/ 1403 h 2356"/>
                <a:gd name="T72" fmla="*/ 3473 w 3761"/>
                <a:gd name="T73" fmla="*/ 1301 h 2356"/>
                <a:gd name="T74" fmla="*/ 3632 w 3761"/>
                <a:gd name="T75" fmla="*/ 1193 h 2356"/>
                <a:gd name="T76" fmla="*/ 3769 w 3761"/>
                <a:gd name="T77" fmla="*/ 1091 h 2356"/>
                <a:gd name="T78" fmla="*/ 3869 w 3761"/>
                <a:gd name="T79" fmla="*/ 989 h 2356"/>
                <a:gd name="T80" fmla="*/ 3936 w 3761"/>
                <a:gd name="T81" fmla="*/ 887 h 2356"/>
                <a:gd name="T82" fmla="*/ 397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3086 w 2924"/>
                <a:gd name="T1" fmla="*/ 647 h 1846"/>
                <a:gd name="T2" fmla="*/ 3038 w 2924"/>
                <a:gd name="T3" fmla="*/ 528 h 1846"/>
                <a:gd name="T4" fmla="*/ 2910 w 2924"/>
                <a:gd name="T5" fmla="*/ 414 h 1846"/>
                <a:gd name="T6" fmla="*/ 2703 w 2924"/>
                <a:gd name="T7" fmla="*/ 318 h 1846"/>
                <a:gd name="T8" fmla="*/ 2428 w 2924"/>
                <a:gd name="T9" fmla="*/ 228 h 1846"/>
                <a:gd name="T10" fmla="*/ 2093 w 2924"/>
                <a:gd name="T11" fmla="*/ 150 h 1846"/>
                <a:gd name="T12" fmla="*/ 1698 w 2924"/>
                <a:gd name="T13" fmla="*/ 78 h 1846"/>
                <a:gd name="T14" fmla="*/ 1250 w 2924"/>
                <a:gd name="T15" fmla="*/ 24 h 1846"/>
                <a:gd name="T16" fmla="*/ 730 w 2924"/>
                <a:gd name="T17" fmla="*/ 0 h 1846"/>
                <a:gd name="T18" fmla="*/ 1262 w 2924"/>
                <a:gd name="T19" fmla="*/ 48 h 1846"/>
                <a:gd name="T20" fmla="*/ 1716 w 2924"/>
                <a:gd name="T21" fmla="*/ 108 h 1846"/>
                <a:gd name="T22" fmla="*/ 2117 w 2924"/>
                <a:gd name="T23" fmla="*/ 180 h 1846"/>
                <a:gd name="T24" fmla="*/ 2454 w 2924"/>
                <a:gd name="T25" fmla="*/ 264 h 1846"/>
                <a:gd name="T26" fmla="*/ 2715 w 2924"/>
                <a:gd name="T27" fmla="*/ 360 h 1846"/>
                <a:gd name="T28" fmla="*/ 2910 w 2924"/>
                <a:gd name="T29" fmla="*/ 468 h 1846"/>
                <a:gd name="T30" fmla="*/ 3008 w 2924"/>
                <a:gd name="T31" fmla="*/ 587 h 1846"/>
                <a:gd name="T32" fmla="*/ 3026 w 2924"/>
                <a:gd name="T33" fmla="*/ 713 h 1846"/>
                <a:gd name="T34" fmla="*/ 3002 w 2924"/>
                <a:gd name="T35" fmla="*/ 785 h 1846"/>
                <a:gd name="T36" fmla="*/ 2954 w 2924"/>
                <a:gd name="T37" fmla="*/ 857 h 1846"/>
                <a:gd name="T38" fmla="*/ 2769 w 2924"/>
                <a:gd name="T39" fmla="*/ 1001 h 1846"/>
                <a:gd name="T40" fmla="*/ 2502 w 2924"/>
                <a:gd name="T41" fmla="*/ 1145 h 1846"/>
                <a:gd name="T42" fmla="*/ 2145 w 2924"/>
                <a:gd name="T43" fmla="*/ 1289 h 1846"/>
                <a:gd name="T44" fmla="*/ 1716 w 2924"/>
                <a:gd name="T45" fmla="*/ 1433 h 1846"/>
                <a:gd name="T46" fmla="*/ 1214 w 2924"/>
                <a:gd name="T47" fmla="*/ 1571 h 1846"/>
                <a:gd name="T48" fmla="*/ 640 w 2924"/>
                <a:gd name="T49" fmla="*/ 1702 h 1846"/>
                <a:gd name="T50" fmla="*/ 0 w 2924"/>
                <a:gd name="T51" fmla="*/ 1828 h 1846"/>
                <a:gd name="T52" fmla="*/ 329 w 2924"/>
                <a:gd name="T53" fmla="*/ 1780 h 1846"/>
                <a:gd name="T54" fmla="*/ 951 w 2924"/>
                <a:gd name="T55" fmla="*/ 1648 h 1846"/>
                <a:gd name="T56" fmla="*/ 1495 w 2924"/>
                <a:gd name="T57" fmla="*/ 1511 h 1846"/>
                <a:gd name="T58" fmla="*/ 1979 w 2924"/>
                <a:gd name="T59" fmla="*/ 1367 h 1846"/>
                <a:gd name="T60" fmla="*/ 2380 w 2924"/>
                <a:gd name="T61" fmla="*/ 1223 h 1846"/>
                <a:gd name="T62" fmla="*/ 2703 w 2924"/>
                <a:gd name="T63" fmla="*/ 1079 h 1846"/>
                <a:gd name="T64" fmla="*/ 2936 w 2924"/>
                <a:gd name="T65" fmla="*/ 929 h 1846"/>
                <a:gd name="T66" fmla="*/ 3038 w 2924"/>
                <a:gd name="T67" fmla="*/ 815 h 1846"/>
                <a:gd name="T68" fmla="*/ 3074 w 2924"/>
                <a:gd name="T69" fmla="*/ 743 h 1846"/>
                <a:gd name="T70" fmla="*/ 3086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48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578 w 1488"/>
                <a:gd name="T7" fmla="*/ 186 h 204"/>
                <a:gd name="T8" fmla="*/ 1489 w 1488"/>
                <a:gd name="T9" fmla="*/ 204 h 204"/>
                <a:gd name="T10" fmla="*/ 148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91 w 323"/>
                  <a:gd name="T13" fmla="*/ 18 h 162"/>
                  <a:gd name="T14" fmla="*/ 257 w 323"/>
                  <a:gd name="T15" fmla="*/ 54 h 162"/>
                  <a:gd name="T16" fmla="*/ 305 w 323"/>
                  <a:gd name="T17" fmla="*/ 90 h 162"/>
                  <a:gd name="T18" fmla="*/ 335 w 323"/>
                  <a:gd name="T19" fmla="*/ 114 h 162"/>
                  <a:gd name="T20" fmla="*/ 341 w 323"/>
                  <a:gd name="T21" fmla="*/ 126 h 162"/>
                  <a:gd name="T22" fmla="*/ 341 w 323"/>
                  <a:gd name="T23" fmla="*/ 126 h 162"/>
                  <a:gd name="T24" fmla="*/ 239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238 w 1250"/>
                  <a:gd name="T1" fmla="*/ 641 h 923"/>
                  <a:gd name="T2" fmla="*/ 1238 w 1250"/>
                  <a:gd name="T3" fmla="*/ 473 h 923"/>
                  <a:gd name="T4" fmla="*/ 1208 w 1250"/>
                  <a:gd name="T5" fmla="*/ 384 h 923"/>
                  <a:gd name="T6" fmla="*/ 1184 w 1250"/>
                  <a:gd name="T7" fmla="*/ 288 h 923"/>
                  <a:gd name="T8" fmla="*/ 1111 w 1250"/>
                  <a:gd name="T9" fmla="*/ 174 h 923"/>
                  <a:gd name="T10" fmla="*/ 1035 w 1250"/>
                  <a:gd name="T11" fmla="*/ 96 h 923"/>
                  <a:gd name="T12" fmla="*/ 1017 w 1250"/>
                  <a:gd name="T13" fmla="*/ 72 h 923"/>
                  <a:gd name="T14" fmla="*/ 945 w 1250"/>
                  <a:gd name="T15" fmla="*/ 18 h 923"/>
                  <a:gd name="T16" fmla="*/ 873 w 1250"/>
                  <a:gd name="T17" fmla="*/ 6 h 923"/>
                  <a:gd name="T18" fmla="*/ 748 w 1250"/>
                  <a:gd name="T19" fmla="*/ 24 h 923"/>
                  <a:gd name="T20" fmla="*/ 700 w 1250"/>
                  <a:gd name="T21" fmla="*/ 42 h 923"/>
                  <a:gd name="T22" fmla="*/ 604 w 1250"/>
                  <a:gd name="T23" fmla="*/ 120 h 923"/>
                  <a:gd name="T24" fmla="*/ 568 w 1250"/>
                  <a:gd name="T25" fmla="*/ 228 h 923"/>
                  <a:gd name="T26" fmla="*/ 545 w 1250"/>
                  <a:gd name="T27" fmla="*/ 348 h 923"/>
                  <a:gd name="T28" fmla="*/ 449 w 1250"/>
                  <a:gd name="T29" fmla="*/ 479 h 923"/>
                  <a:gd name="T30" fmla="*/ 431 w 1250"/>
                  <a:gd name="T31" fmla="*/ 539 h 923"/>
                  <a:gd name="T32" fmla="*/ 371 w 1250"/>
                  <a:gd name="T33" fmla="*/ 599 h 923"/>
                  <a:gd name="T34" fmla="*/ 323 w 1250"/>
                  <a:gd name="T35" fmla="*/ 629 h 923"/>
                  <a:gd name="T36" fmla="*/ 311 w 1250"/>
                  <a:gd name="T37" fmla="*/ 635 h 923"/>
                  <a:gd name="T38" fmla="*/ 275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58 w 1250"/>
                  <a:gd name="T47" fmla="*/ 869 h 923"/>
                  <a:gd name="T48" fmla="*/ 676 w 1250"/>
                  <a:gd name="T49" fmla="*/ 827 h 923"/>
                  <a:gd name="T50" fmla="*/ 736 w 1250"/>
                  <a:gd name="T51" fmla="*/ 725 h 923"/>
                  <a:gd name="T52" fmla="*/ 730 w 1250"/>
                  <a:gd name="T53" fmla="*/ 611 h 923"/>
                  <a:gd name="T54" fmla="*/ 830 w 1250"/>
                  <a:gd name="T55" fmla="*/ 551 h 923"/>
                  <a:gd name="T56" fmla="*/ 933 w 1250"/>
                  <a:gd name="T57" fmla="*/ 449 h 923"/>
                  <a:gd name="T58" fmla="*/ 963 w 1250"/>
                  <a:gd name="T59" fmla="*/ 414 h 923"/>
                  <a:gd name="T60" fmla="*/ 1029 w 1250"/>
                  <a:gd name="T61" fmla="*/ 318 h 923"/>
                  <a:gd name="T62" fmla="*/ 1077 w 1250"/>
                  <a:gd name="T63" fmla="*/ 336 h 923"/>
                  <a:gd name="T64" fmla="*/ 1190 w 1250"/>
                  <a:gd name="T65" fmla="*/ 617 h 923"/>
                  <a:gd name="T66" fmla="*/ 1184 w 1250"/>
                  <a:gd name="T67" fmla="*/ 689 h 923"/>
                  <a:gd name="T68" fmla="*/ 1220 w 1250"/>
                  <a:gd name="T69" fmla="*/ 749 h 923"/>
                  <a:gd name="T70" fmla="*/ 1274 w 1250"/>
                  <a:gd name="T71" fmla="*/ 713 h 923"/>
                  <a:gd name="T72" fmla="*/ 1310 w 1250"/>
                  <a:gd name="T73" fmla="*/ 749 h 923"/>
                  <a:gd name="T74" fmla="*/ 1322 w 1250"/>
                  <a:gd name="T75" fmla="*/ 743 h 923"/>
                  <a:gd name="T76" fmla="*/ 730 w 1250"/>
                  <a:gd name="T77" fmla="*/ 264 h 923"/>
                  <a:gd name="T78" fmla="*/ 838 w 1250"/>
                  <a:gd name="T79" fmla="*/ 372 h 923"/>
                  <a:gd name="T80" fmla="*/ 812 w 1250"/>
                  <a:gd name="T81" fmla="*/ 443 h 923"/>
                  <a:gd name="T82" fmla="*/ 742 w 1250"/>
                  <a:gd name="T83" fmla="*/ 515 h 923"/>
                  <a:gd name="T84" fmla="*/ 694 w 1250"/>
                  <a:gd name="T85" fmla="*/ 569 h 923"/>
                  <a:gd name="T86" fmla="*/ 652 w 1250"/>
                  <a:gd name="T87" fmla="*/ 593 h 923"/>
                  <a:gd name="T88" fmla="*/ 610 w 1250"/>
                  <a:gd name="T89" fmla="*/ 617 h 923"/>
                  <a:gd name="T90" fmla="*/ 598 w 1250"/>
                  <a:gd name="T91" fmla="*/ 707 h 923"/>
                  <a:gd name="T92" fmla="*/ 371 w 1250"/>
                  <a:gd name="T93" fmla="*/ 755 h 923"/>
                  <a:gd name="T94" fmla="*/ 407 w 1250"/>
                  <a:gd name="T95" fmla="*/ 641 h 923"/>
                  <a:gd name="T96" fmla="*/ 443 w 1250"/>
                  <a:gd name="T97" fmla="*/ 647 h 923"/>
                  <a:gd name="T98" fmla="*/ 461 w 1250"/>
                  <a:gd name="T99" fmla="*/ 617 h 923"/>
                  <a:gd name="T100" fmla="*/ 604 w 1250"/>
                  <a:gd name="T101" fmla="*/ 515 h 923"/>
                  <a:gd name="T102" fmla="*/ 652 w 1250"/>
                  <a:gd name="T103" fmla="*/ 473 h 923"/>
                  <a:gd name="T104" fmla="*/ 676 w 1250"/>
                  <a:gd name="T105" fmla="*/ 396 h 923"/>
                  <a:gd name="T106" fmla="*/ 676 w 1250"/>
                  <a:gd name="T107" fmla="*/ 378 h 923"/>
                  <a:gd name="T108" fmla="*/ 700 w 1250"/>
                  <a:gd name="T109" fmla="*/ 270 h 923"/>
                  <a:gd name="T110" fmla="*/ 718 w 1250"/>
                  <a:gd name="T111" fmla="*/ 192 h 923"/>
                  <a:gd name="T112" fmla="*/ 730 w 1250"/>
                  <a:gd name="T113" fmla="*/ 264 h 923"/>
                  <a:gd name="T114" fmla="*/ 568 w 1250"/>
                  <a:gd name="T115" fmla="*/ 455 h 923"/>
                  <a:gd name="T116" fmla="*/ 670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66 w 72"/>
                  <a:gd name="T3" fmla="*/ 24 h 54"/>
                  <a:gd name="T4" fmla="*/ 78 w 72"/>
                  <a:gd name="T5" fmla="*/ 12 h 54"/>
                  <a:gd name="T6" fmla="*/ 84 w 72"/>
                  <a:gd name="T7" fmla="*/ 6 h 54"/>
                  <a:gd name="T8" fmla="*/ 90 w 72"/>
                  <a:gd name="T9" fmla="*/ 0 h 54"/>
                  <a:gd name="T10" fmla="*/ 60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305 w 287"/>
                  <a:gd name="T1" fmla="*/ 0 h 84"/>
                  <a:gd name="T2" fmla="*/ 0 w 287"/>
                  <a:gd name="T3" fmla="*/ 84 h 84"/>
                  <a:gd name="T4" fmla="*/ 186 w 287"/>
                  <a:gd name="T5" fmla="*/ 36 h 84"/>
                  <a:gd name="T6" fmla="*/ 114 w 287"/>
                  <a:gd name="T7" fmla="*/ 60 h 84"/>
                  <a:gd name="T8" fmla="*/ 294 w 287"/>
                  <a:gd name="T9" fmla="*/ 18 h 84"/>
                  <a:gd name="T10" fmla="*/ 305 w 287"/>
                  <a:gd name="T11" fmla="*/ 0 h 84"/>
                  <a:gd name="T12" fmla="*/ 305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89129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/>
              <a:t>Образец заголовка</a:t>
            </a:r>
          </a:p>
        </p:txBody>
      </p:sp>
      <p:sp>
        <p:nvSpPr>
          <p:cNvPr id="89130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/>
              <a:t>Образец подзаголовка</a:t>
            </a:r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D8962-5507-4ED9-B3D2-B8E5F9B0FC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C037F-9379-4CA9-AD1F-62234E9F9D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91E52-A5CB-40CA-930F-9DDF8DE39B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158750"/>
            <a:ext cx="8229600" cy="59721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E619F-ED9A-4B82-B6AE-4E4CD118E8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4DB42-DB5C-4964-8831-0BBC607F28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7413D-C6F5-4B0F-B257-02A38DE4FB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294CD0-5451-42CE-80C4-DD0466FC43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A757F-A9E0-4151-8238-6807108C59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19B14-61D0-4812-926C-D3E165CB46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C9BCC-787D-4531-9DA4-5D15DBFEBF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99928-11D0-4962-8063-9E362BAC07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A0F78-66D7-408E-A13F-6425DAD1EF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723 w 3934"/>
                <a:gd name="T3" fmla="*/ 1331 h 1505"/>
                <a:gd name="T4" fmla="*/ 1285 w 3934"/>
                <a:gd name="T5" fmla="*/ 1157 h 1505"/>
                <a:gd name="T6" fmla="*/ 1820 w 3934"/>
                <a:gd name="T7" fmla="*/ 977 h 1505"/>
                <a:gd name="T8" fmla="*/ 2344 w 3934"/>
                <a:gd name="T9" fmla="*/ 792 h 1505"/>
                <a:gd name="T10" fmla="*/ 2600 w 3934"/>
                <a:gd name="T11" fmla="*/ 696 h 1505"/>
                <a:gd name="T12" fmla="*/ 2839 w 3934"/>
                <a:gd name="T13" fmla="*/ 606 h 1505"/>
                <a:gd name="T14" fmla="*/ 3080 w 3934"/>
                <a:gd name="T15" fmla="*/ 510 h 1505"/>
                <a:gd name="T16" fmla="*/ 3319 w 3934"/>
                <a:gd name="T17" fmla="*/ 420 h 1505"/>
                <a:gd name="T18" fmla="*/ 3536 w 3934"/>
                <a:gd name="T19" fmla="*/ 324 h 1505"/>
                <a:gd name="T20" fmla="*/ 3749 w 3934"/>
                <a:gd name="T21" fmla="*/ 234 h 1505"/>
                <a:gd name="T22" fmla="*/ 3963 w 3934"/>
                <a:gd name="T23" fmla="*/ 138 h 1505"/>
                <a:gd name="T24" fmla="*/ 4154 w 3934"/>
                <a:gd name="T25" fmla="*/ 48 h 1505"/>
                <a:gd name="T26" fmla="*/ 4154 w 3934"/>
                <a:gd name="T27" fmla="*/ 0 h 1505"/>
                <a:gd name="T28" fmla="*/ 3956 w 3934"/>
                <a:gd name="T29" fmla="*/ 96 h 1505"/>
                <a:gd name="T30" fmla="*/ 3737 w 3934"/>
                <a:gd name="T31" fmla="*/ 192 h 1505"/>
                <a:gd name="T32" fmla="*/ 3516 w 3934"/>
                <a:gd name="T33" fmla="*/ 288 h 1505"/>
                <a:gd name="T34" fmla="*/ 3295 w 3934"/>
                <a:gd name="T35" fmla="*/ 384 h 1505"/>
                <a:gd name="T36" fmla="*/ 3050 w 3934"/>
                <a:gd name="T37" fmla="*/ 480 h 1505"/>
                <a:gd name="T38" fmla="*/ 2799 w 3934"/>
                <a:gd name="T39" fmla="*/ 576 h 1505"/>
                <a:gd name="T40" fmla="*/ 2545 w 3934"/>
                <a:gd name="T41" fmla="*/ 672 h 1505"/>
                <a:gd name="T42" fmla="*/ 2290 w 3934"/>
                <a:gd name="T43" fmla="*/ 768 h 1505"/>
                <a:gd name="T44" fmla="*/ 2015 w 3934"/>
                <a:gd name="T45" fmla="*/ 864 h 1505"/>
                <a:gd name="T46" fmla="*/ 1740 w 3934"/>
                <a:gd name="T47" fmla="*/ 960 h 1505"/>
                <a:gd name="T48" fmla="*/ 1172 w 3934"/>
                <a:gd name="T49" fmla="*/ 1145 h 1505"/>
                <a:gd name="T50" fmla="*/ 598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86 w 1728"/>
                <a:gd name="T3" fmla="*/ 527 h 689"/>
                <a:gd name="T4" fmla="*/ 1017 w 1728"/>
                <a:gd name="T5" fmla="*/ 365 h 689"/>
                <a:gd name="T6" fmla="*/ 1215 w 1728"/>
                <a:gd name="T7" fmla="*/ 287 h 689"/>
                <a:gd name="T8" fmla="*/ 1429 w 1728"/>
                <a:gd name="T9" fmla="*/ 203 h 689"/>
                <a:gd name="T10" fmla="*/ 1637 w 1728"/>
                <a:gd name="T11" fmla="*/ 126 h 689"/>
                <a:gd name="T12" fmla="*/ 1818 w 1728"/>
                <a:gd name="T13" fmla="*/ 48 h 689"/>
                <a:gd name="T14" fmla="*/ 1818 w 1728"/>
                <a:gd name="T15" fmla="*/ 0 h 689"/>
                <a:gd name="T16" fmla="*/ 1614 w 1728"/>
                <a:gd name="T17" fmla="*/ 84 h 689"/>
                <a:gd name="T18" fmla="*/ 1399 w 1728"/>
                <a:gd name="T19" fmla="*/ 167 h 689"/>
                <a:gd name="T20" fmla="*/ 1172 w 1728"/>
                <a:gd name="T21" fmla="*/ 257 h 689"/>
                <a:gd name="T22" fmla="*/ 957 w 1728"/>
                <a:gd name="T23" fmla="*/ 341 h 689"/>
                <a:gd name="T24" fmla="*/ 472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875 w 5561"/>
                <a:gd name="T1" fmla="*/ 929 h 3447"/>
                <a:gd name="T2" fmla="*/ 5849 w 5561"/>
                <a:gd name="T3" fmla="*/ 773 h 3447"/>
                <a:gd name="T4" fmla="*/ 5761 w 5561"/>
                <a:gd name="T5" fmla="*/ 629 h 3447"/>
                <a:gd name="T6" fmla="*/ 5628 w 5561"/>
                <a:gd name="T7" fmla="*/ 492 h 3447"/>
                <a:gd name="T8" fmla="*/ 5438 w 5561"/>
                <a:gd name="T9" fmla="*/ 366 h 3447"/>
                <a:gd name="T10" fmla="*/ 5199 w 5561"/>
                <a:gd name="T11" fmla="*/ 252 h 3447"/>
                <a:gd name="T12" fmla="*/ 4915 w 5561"/>
                <a:gd name="T13" fmla="*/ 144 h 3447"/>
                <a:gd name="T14" fmla="*/ 4587 w 5561"/>
                <a:gd name="T15" fmla="*/ 48 h 3447"/>
                <a:gd name="T16" fmla="*/ 4226 w 5561"/>
                <a:gd name="T17" fmla="*/ 0 h 3447"/>
                <a:gd name="T18" fmla="*/ 4606 w 5561"/>
                <a:gd name="T19" fmla="*/ 90 h 3447"/>
                <a:gd name="T20" fmla="*/ 4934 w 5561"/>
                <a:gd name="T21" fmla="*/ 192 h 3447"/>
                <a:gd name="T22" fmla="*/ 5211 w 5561"/>
                <a:gd name="T23" fmla="*/ 306 h 3447"/>
                <a:gd name="T24" fmla="*/ 5438 w 5561"/>
                <a:gd name="T25" fmla="*/ 426 h 3447"/>
                <a:gd name="T26" fmla="*/ 5615 w 5561"/>
                <a:gd name="T27" fmla="*/ 557 h 3447"/>
                <a:gd name="T28" fmla="*/ 5735 w 5561"/>
                <a:gd name="T29" fmla="*/ 701 h 3447"/>
                <a:gd name="T30" fmla="*/ 5799 w 5561"/>
                <a:gd name="T31" fmla="*/ 851 h 3447"/>
                <a:gd name="T32" fmla="*/ 5799 w 5561"/>
                <a:gd name="T33" fmla="*/ 1013 h 3447"/>
                <a:gd name="T34" fmla="*/ 5748 w 5561"/>
                <a:gd name="T35" fmla="*/ 1163 h 3447"/>
                <a:gd name="T36" fmla="*/ 5647 w 5561"/>
                <a:gd name="T37" fmla="*/ 1319 h 3447"/>
                <a:gd name="T38" fmla="*/ 5495 w 5561"/>
                <a:gd name="T39" fmla="*/ 1475 h 3447"/>
                <a:gd name="T40" fmla="*/ 5301 w 5561"/>
                <a:gd name="T41" fmla="*/ 1630 h 3447"/>
                <a:gd name="T42" fmla="*/ 5059 w 5561"/>
                <a:gd name="T43" fmla="*/ 1786 h 3447"/>
                <a:gd name="T44" fmla="*/ 4780 w 5561"/>
                <a:gd name="T45" fmla="*/ 1948 h 3447"/>
                <a:gd name="T46" fmla="*/ 4451 w 5561"/>
                <a:gd name="T47" fmla="*/ 2104 h 3447"/>
                <a:gd name="T48" fmla="*/ 4091 w 5561"/>
                <a:gd name="T49" fmla="*/ 2260 h 3447"/>
                <a:gd name="T50" fmla="*/ 3696 w 5561"/>
                <a:gd name="T51" fmla="*/ 2416 h 3447"/>
                <a:gd name="T52" fmla="*/ 3262 w 5561"/>
                <a:gd name="T53" fmla="*/ 2566 h 3447"/>
                <a:gd name="T54" fmla="*/ 2787 w 5561"/>
                <a:gd name="T55" fmla="*/ 2715 h 3447"/>
                <a:gd name="T56" fmla="*/ 2290 w 5561"/>
                <a:gd name="T57" fmla="*/ 2865 h 3447"/>
                <a:gd name="T58" fmla="*/ 1752 w 5561"/>
                <a:gd name="T59" fmla="*/ 3009 h 3447"/>
                <a:gd name="T60" fmla="*/ 1205 w 5561"/>
                <a:gd name="T61" fmla="*/ 3147 h 3447"/>
                <a:gd name="T62" fmla="*/ 616 w 5561"/>
                <a:gd name="T63" fmla="*/ 3279 h 3447"/>
                <a:gd name="T64" fmla="*/ 0 w 5561"/>
                <a:gd name="T65" fmla="*/ 3447 h 3447"/>
                <a:gd name="T66" fmla="*/ 921 w 5561"/>
                <a:gd name="T67" fmla="*/ 3249 h 3447"/>
                <a:gd name="T68" fmla="*/ 1493 w 5561"/>
                <a:gd name="T69" fmla="*/ 3105 h 3447"/>
                <a:gd name="T70" fmla="*/ 2045 w 5561"/>
                <a:gd name="T71" fmla="*/ 2961 h 3447"/>
                <a:gd name="T72" fmla="*/ 2575 w 5561"/>
                <a:gd name="T73" fmla="*/ 2817 h 3447"/>
                <a:gd name="T74" fmla="*/ 3062 w 5561"/>
                <a:gd name="T75" fmla="*/ 2668 h 3447"/>
                <a:gd name="T76" fmla="*/ 3517 w 5561"/>
                <a:gd name="T77" fmla="*/ 2512 h 3447"/>
                <a:gd name="T78" fmla="*/ 3944 w 5561"/>
                <a:gd name="T79" fmla="*/ 2356 h 3447"/>
                <a:gd name="T80" fmla="*/ 4330 w 5561"/>
                <a:gd name="T81" fmla="*/ 2200 h 3447"/>
                <a:gd name="T82" fmla="*/ 4677 w 5561"/>
                <a:gd name="T83" fmla="*/ 2038 h 3447"/>
                <a:gd name="T84" fmla="*/ 4986 w 5561"/>
                <a:gd name="T85" fmla="*/ 1876 h 3447"/>
                <a:gd name="T86" fmla="*/ 5250 w 5561"/>
                <a:gd name="T87" fmla="*/ 1720 h 3447"/>
                <a:gd name="T88" fmla="*/ 5470 w 5561"/>
                <a:gd name="T89" fmla="*/ 1559 h 3447"/>
                <a:gd name="T90" fmla="*/ 5641 w 5561"/>
                <a:gd name="T91" fmla="*/ 1397 h 3447"/>
                <a:gd name="T92" fmla="*/ 5767 w 5561"/>
                <a:gd name="T93" fmla="*/ 1241 h 3447"/>
                <a:gd name="T94" fmla="*/ 5849 w 5561"/>
                <a:gd name="T95" fmla="*/ 1085 h 3447"/>
                <a:gd name="T96" fmla="*/ 5869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8070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>
                <a:gd name="T0" fmla="*/ 813 w 813"/>
                <a:gd name="T1" fmla="*/ 222 h 276"/>
                <a:gd name="T2" fmla="*/ 670 w 813"/>
                <a:gd name="T3" fmla="*/ 162 h 276"/>
                <a:gd name="T4" fmla="*/ 514 w 813"/>
                <a:gd name="T5" fmla="*/ 108 h 276"/>
                <a:gd name="T6" fmla="*/ 347 w 813"/>
                <a:gd name="T7" fmla="*/ 54 h 276"/>
                <a:gd name="T8" fmla="*/ 167 w 813"/>
                <a:gd name="T9" fmla="*/ 0 h 276"/>
                <a:gd name="T10" fmla="*/ 0 w 813"/>
                <a:gd name="T11" fmla="*/ 0 h 276"/>
                <a:gd name="T12" fmla="*/ 227 w 813"/>
                <a:gd name="T13" fmla="*/ 60 h 276"/>
                <a:gd name="T14" fmla="*/ 442 w 813"/>
                <a:gd name="T15" fmla="*/ 132 h 276"/>
                <a:gd name="T16" fmla="*/ 634 w 813"/>
                <a:gd name="T17" fmla="*/ 204 h 276"/>
                <a:gd name="T18" fmla="*/ 813 w 813"/>
                <a:gd name="T19" fmla="*/ 276 h 276"/>
                <a:gd name="T20" fmla="*/ 813 w 813"/>
                <a:gd name="T21" fmla="*/ 222 h 276"/>
                <a:gd name="T22" fmla="*/ 813 w 813"/>
                <a:gd name="T23" fmla="*/ 222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 cmpd="sng">
                  <a:solidFill>
                    <a:srgbClr val="003399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6073 w 5740"/>
                <a:gd name="T1" fmla="*/ 0 h 2098"/>
                <a:gd name="T2" fmla="*/ 5965 w 5740"/>
                <a:gd name="T3" fmla="*/ 72 h 2098"/>
                <a:gd name="T4" fmla="*/ 5858 w 5740"/>
                <a:gd name="T5" fmla="*/ 138 h 2098"/>
                <a:gd name="T6" fmla="*/ 5737 w 5740"/>
                <a:gd name="T7" fmla="*/ 210 h 2098"/>
                <a:gd name="T8" fmla="*/ 5611 w 5740"/>
                <a:gd name="T9" fmla="*/ 276 h 2098"/>
                <a:gd name="T10" fmla="*/ 5344 w 5740"/>
                <a:gd name="T11" fmla="*/ 414 h 2098"/>
                <a:gd name="T12" fmla="*/ 5053 w 5740"/>
                <a:gd name="T13" fmla="*/ 552 h 2098"/>
                <a:gd name="T14" fmla="*/ 4737 w 5740"/>
                <a:gd name="T15" fmla="*/ 690 h 2098"/>
                <a:gd name="T16" fmla="*/ 4403 w 5740"/>
                <a:gd name="T17" fmla="*/ 827 h 2098"/>
                <a:gd name="T18" fmla="*/ 4047 w 5740"/>
                <a:gd name="T19" fmla="*/ 959 h 2098"/>
                <a:gd name="T20" fmla="*/ 3666 w 5740"/>
                <a:gd name="T21" fmla="*/ 1091 h 2098"/>
                <a:gd name="T22" fmla="*/ 3271 w 5740"/>
                <a:gd name="T23" fmla="*/ 1223 h 2098"/>
                <a:gd name="T24" fmla="*/ 2857 w 5740"/>
                <a:gd name="T25" fmla="*/ 1355 h 2098"/>
                <a:gd name="T26" fmla="*/ 2412 w 5740"/>
                <a:gd name="T27" fmla="*/ 1481 h 2098"/>
                <a:gd name="T28" fmla="*/ 1968 w 5740"/>
                <a:gd name="T29" fmla="*/ 1601 h 2098"/>
                <a:gd name="T30" fmla="*/ 1502 w 5740"/>
                <a:gd name="T31" fmla="*/ 1721 h 2098"/>
                <a:gd name="T32" fmla="*/ 1011 w 5740"/>
                <a:gd name="T33" fmla="*/ 1834 h 2098"/>
                <a:gd name="T34" fmla="*/ 520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513 w 5740"/>
                <a:gd name="T41" fmla="*/ 1990 h 2098"/>
                <a:gd name="T42" fmla="*/ 1005 w 5740"/>
                <a:gd name="T43" fmla="*/ 1882 h 2098"/>
                <a:gd name="T44" fmla="*/ 1487 w 5740"/>
                <a:gd name="T45" fmla="*/ 1763 h 2098"/>
                <a:gd name="T46" fmla="*/ 1950 w 5740"/>
                <a:gd name="T47" fmla="*/ 1649 h 2098"/>
                <a:gd name="T48" fmla="*/ 2392 w 5740"/>
                <a:gd name="T49" fmla="*/ 1523 h 2098"/>
                <a:gd name="T50" fmla="*/ 2837 w 5740"/>
                <a:gd name="T51" fmla="*/ 1397 h 2098"/>
                <a:gd name="T52" fmla="*/ 3247 w 5740"/>
                <a:gd name="T53" fmla="*/ 1271 h 2098"/>
                <a:gd name="T54" fmla="*/ 3642 w 5740"/>
                <a:gd name="T55" fmla="*/ 1139 h 2098"/>
                <a:gd name="T56" fmla="*/ 4021 w 5740"/>
                <a:gd name="T57" fmla="*/ 1007 h 2098"/>
                <a:gd name="T58" fmla="*/ 4377 w 5740"/>
                <a:gd name="T59" fmla="*/ 875 h 2098"/>
                <a:gd name="T60" fmla="*/ 4718 w 5740"/>
                <a:gd name="T61" fmla="*/ 737 h 2098"/>
                <a:gd name="T62" fmla="*/ 5034 w 5740"/>
                <a:gd name="T63" fmla="*/ 600 h 2098"/>
                <a:gd name="T64" fmla="*/ 5332 w 5740"/>
                <a:gd name="T65" fmla="*/ 462 h 2098"/>
                <a:gd name="T66" fmla="*/ 5599 w 5740"/>
                <a:gd name="T67" fmla="*/ 324 h 2098"/>
                <a:gd name="T68" fmla="*/ 5852 w 5740"/>
                <a:gd name="T69" fmla="*/ 186 h 2098"/>
                <a:gd name="T70" fmla="*/ 6073 w 5740"/>
                <a:gd name="T71" fmla="*/ 48 h 2098"/>
                <a:gd name="T72" fmla="*/ 6073 w 5740"/>
                <a:gd name="T73" fmla="*/ 0 h 2098"/>
                <a:gd name="T74" fmla="*/ 6073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2063 w 1955"/>
                <a:gd name="T1" fmla="*/ 485 h 1265"/>
                <a:gd name="T2" fmla="*/ 2009 w 1955"/>
                <a:gd name="T3" fmla="*/ 390 h 1265"/>
                <a:gd name="T4" fmla="*/ 1873 w 1955"/>
                <a:gd name="T5" fmla="*/ 306 h 1265"/>
                <a:gd name="T6" fmla="*/ 1669 w 1955"/>
                <a:gd name="T7" fmla="*/ 228 h 1265"/>
                <a:gd name="T8" fmla="*/ 1399 w 1955"/>
                <a:gd name="T9" fmla="*/ 162 h 1265"/>
                <a:gd name="T10" fmla="*/ 1064 w 1955"/>
                <a:gd name="T11" fmla="*/ 102 h 1265"/>
                <a:gd name="T12" fmla="*/ 682 w 1955"/>
                <a:gd name="T13" fmla="*/ 54 h 1265"/>
                <a:gd name="T14" fmla="*/ 245 w 1955"/>
                <a:gd name="T15" fmla="*/ 18 h 1265"/>
                <a:gd name="T16" fmla="*/ 0 w 1955"/>
                <a:gd name="T17" fmla="*/ 12 h 1265"/>
                <a:gd name="T18" fmla="*/ 449 w 1955"/>
                <a:gd name="T19" fmla="*/ 48 h 1265"/>
                <a:gd name="T20" fmla="*/ 866 w 1955"/>
                <a:gd name="T21" fmla="*/ 90 h 1265"/>
                <a:gd name="T22" fmla="*/ 1220 w 1955"/>
                <a:gd name="T23" fmla="*/ 144 h 1265"/>
                <a:gd name="T24" fmla="*/ 1502 w 1955"/>
                <a:gd name="T25" fmla="*/ 204 h 1265"/>
                <a:gd name="T26" fmla="*/ 1728 w 1955"/>
                <a:gd name="T27" fmla="*/ 276 h 1265"/>
                <a:gd name="T28" fmla="*/ 1902 w 1955"/>
                <a:gd name="T29" fmla="*/ 360 h 1265"/>
                <a:gd name="T30" fmla="*/ 1991 w 1955"/>
                <a:gd name="T31" fmla="*/ 443 h 1265"/>
                <a:gd name="T32" fmla="*/ 2009 w 1955"/>
                <a:gd name="T33" fmla="*/ 539 h 1265"/>
                <a:gd name="T34" fmla="*/ 1962 w 1955"/>
                <a:gd name="T35" fmla="*/ 629 h 1265"/>
                <a:gd name="T36" fmla="*/ 1844 w 1955"/>
                <a:gd name="T37" fmla="*/ 719 h 1265"/>
                <a:gd name="T38" fmla="*/ 1669 w 1955"/>
                <a:gd name="T39" fmla="*/ 809 h 1265"/>
                <a:gd name="T40" fmla="*/ 1429 w 1955"/>
                <a:gd name="T41" fmla="*/ 899 h 1265"/>
                <a:gd name="T42" fmla="*/ 1142 w 1955"/>
                <a:gd name="T43" fmla="*/ 989 h 1265"/>
                <a:gd name="T44" fmla="*/ 801 w 1955"/>
                <a:gd name="T45" fmla="*/ 1073 h 1265"/>
                <a:gd name="T46" fmla="*/ 425 w 1955"/>
                <a:gd name="T47" fmla="*/ 1157 h 1265"/>
                <a:gd name="T48" fmla="*/ 0 w 1955"/>
                <a:gd name="T49" fmla="*/ 1241 h 1265"/>
                <a:gd name="T50" fmla="*/ 233 w 1955"/>
                <a:gd name="T51" fmla="*/ 1223 h 1265"/>
                <a:gd name="T52" fmla="*/ 646 w 1955"/>
                <a:gd name="T53" fmla="*/ 1139 h 1265"/>
                <a:gd name="T54" fmla="*/ 1011 w 1955"/>
                <a:gd name="T55" fmla="*/ 1049 h 1265"/>
                <a:gd name="T56" fmla="*/ 1334 w 1955"/>
                <a:gd name="T57" fmla="*/ 959 h 1265"/>
                <a:gd name="T58" fmla="*/ 1603 w 1955"/>
                <a:gd name="T59" fmla="*/ 863 h 1265"/>
                <a:gd name="T60" fmla="*/ 1808 w 1955"/>
                <a:gd name="T61" fmla="*/ 767 h 1265"/>
                <a:gd name="T62" fmla="*/ 1968 w 1955"/>
                <a:gd name="T63" fmla="*/ 677 h 1265"/>
                <a:gd name="T64" fmla="*/ 2045 w 1955"/>
                <a:gd name="T65" fmla="*/ 581 h 1265"/>
                <a:gd name="T66" fmla="*/ 2063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971 w 4694"/>
                <a:gd name="T1" fmla="*/ 797 h 2901"/>
                <a:gd name="T2" fmla="*/ 4939 w 4694"/>
                <a:gd name="T3" fmla="*/ 665 h 2901"/>
                <a:gd name="T4" fmla="*/ 4856 w 4694"/>
                <a:gd name="T5" fmla="*/ 540 h 2901"/>
                <a:gd name="T6" fmla="*/ 4730 w 4694"/>
                <a:gd name="T7" fmla="*/ 426 h 2901"/>
                <a:gd name="T8" fmla="*/ 4551 w 4694"/>
                <a:gd name="T9" fmla="*/ 312 h 2901"/>
                <a:gd name="T10" fmla="*/ 4325 w 4694"/>
                <a:gd name="T11" fmla="*/ 216 h 2901"/>
                <a:gd name="T12" fmla="*/ 4060 w 4694"/>
                <a:gd name="T13" fmla="*/ 120 h 2901"/>
                <a:gd name="T14" fmla="*/ 3750 w 4694"/>
                <a:gd name="T15" fmla="*/ 36 h 2901"/>
                <a:gd name="T16" fmla="*/ 3394 w 4694"/>
                <a:gd name="T17" fmla="*/ 0 h 2901"/>
                <a:gd name="T18" fmla="*/ 3750 w 4694"/>
                <a:gd name="T19" fmla="*/ 78 h 2901"/>
                <a:gd name="T20" fmla="*/ 4060 w 4694"/>
                <a:gd name="T21" fmla="*/ 162 h 2901"/>
                <a:gd name="T22" fmla="*/ 4325 w 4694"/>
                <a:gd name="T23" fmla="*/ 258 h 2901"/>
                <a:gd name="T24" fmla="*/ 4539 w 4694"/>
                <a:gd name="T25" fmla="*/ 366 h 2901"/>
                <a:gd name="T26" fmla="*/ 4706 w 4694"/>
                <a:gd name="T27" fmla="*/ 480 h 2901"/>
                <a:gd name="T28" fmla="*/ 4820 w 4694"/>
                <a:gd name="T29" fmla="*/ 605 h 2901"/>
                <a:gd name="T30" fmla="*/ 4881 w 4694"/>
                <a:gd name="T31" fmla="*/ 737 h 2901"/>
                <a:gd name="T32" fmla="*/ 4881 w 4694"/>
                <a:gd name="T33" fmla="*/ 875 h 2901"/>
                <a:gd name="T34" fmla="*/ 4838 w 4694"/>
                <a:gd name="T35" fmla="*/ 1001 h 2901"/>
                <a:gd name="T36" fmla="*/ 4756 w 4694"/>
                <a:gd name="T37" fmla="*/ 1127 h 2901"/>
                <a:gd name="T38" fmla="*/ 4629 w 4694"/>
                <a:gd name="T39" fmla="*/ 1259 h 2901"/>
                <a:gd name="T40" fmla="*/ 4466 w 4694"/>
                <a:gd name="T41" fmla="*/ 1385 h 2901"/>
                <a:gd name="T42" fmla="*/ 4260 w 4694"/>
                <a:gd name="T43" fmla="*/ 1517 h 2901"/>
                <a:gd name="T44" fmla="*/ 4027 w 4694"/>
                <a:gd name="T45" fmla="*/ 1648 h 2901"/>
                <a:gd name="T46" fmla="*/ 3757 w 4694"/>
                <a:gd name="T47" fmla="*/ 1774 h 2901"/>
                <a:gd name="T48" fmla="*/ 3454 w 4694"/>
                <a:gd name="T49" fmla="*/ 1906 h 2901"/>
                <a:gd name="T50" fmla="*/ 3118 w 4694"/>
                <a:gd name="T51" fmla="*/ 2032 h 2901"/>
                <a:gd name="T52" fmla="*/ 2748 w 4694"/>
                <a:gd name="T53" fmla="*/ 2164 h 2901"/>
                <a:gd name="T54" fmla="*/ 2350 w 4694"/>
                <a:gd name="T55" fmla="*/ 2284 h 2901"/>
                <a:gd name="T56" fmla="*/ 1932 w 4694"/>
                <a:gd name="T57" fmla="*/ 2410 h 2901"/>
                <a:gd name="T58" fmla="*/ 1486 w 4694"/>
                <a:gd name="T59" fmla="*/ 2530 h 2901"/>
                <a:gd name="T60" fmla="*/ 520 w 4694"/>
                <a:gd name="T61" fmla="*/ 2757 h 2901"/>
                <a:gd name="T62" fmla="*/ 0 w 4694"/>
                <a:gd name="T63" fmla="*/ 2901 h 2901"/>
                <a:gd name="T64" fmla="*/ 1023 w 4694"/>
                <a:gd name="T65" fmla="*/ 2674 h 2901"/>
                <a:gd name="T66" fmla="*/ 1729 w 4694"/>
                <a:gd name="T67" fmla="*/ 2494 h 2901"/>
                <a:gd name="T68" fmla="*/ 2183 w 4694"/>
                <a:gd name="T69" fmla="*/ 2374 h 2901"/>
                <a:gd name="T70" fmla="*/ 2595 w 4694"/>
                <a:gd name="T71" fmla="*/ 2248 h 2901"/>
                <a:gd name="T72" fmla="*/ 2978 w 4694"/>
                <a:gd name="T73" fmla="*/ 2116 h 2901"/>
                <a:gd name="T74" fmla="*/ 3335 w 4694"/>
                <a:gd name="T75" fmla="*/ 1984 h 2901"/>
                <a:gd name="T76" fmla="*/ 3665 w 4694"/>
                <a:gd name="T77" fmla="*/ 1858 h 2901"/>
                <a:gd name="T78" fmla="*/ 3956 w 4694"/>
                <a:gd name="T79" fmla="*/ 1720 h 2901"/>
                <a:gd name="T80" fmla="*/ 4216 w 4694"/>
                <a:gd name="T81" fmla="*/ 1589 h 2901"/>
                <a:gd name="T82" fmla="*/ 4440 w 4694"/>
                <a:gd name="T83" fmla="*/ 1457 h 2901"/>
                <a:gd name="T84" fmla="*/ 4629 w 4694"/>
                <a:gd name="T85" fmla="*/ 1325 h 2901"/>
                <a:gd name="T86" fmla="*/ 4775 w 4694"/>
                <a:gd name="T87" fmla="*/ 1193 h 2901"/>
                <a:gd name="T88" fmla="*/ 4881 w 4694"/>
                <a:gd name="T89" fmla="*/ 1061 h 2901"/>
                <a:gd name="T90" fmla="*/ 4945 w 4694"/>
                <a:gd name="T91" fmla="*/ 935 h 2901"/>
                <a:gd name="T92" fmla="*/ 4965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981 w 3761"/>
                <a:gd name="T1" fmla="*/ 719 h 2356"/>
                <a:gd name="T2" fmla="*/ 3949 w 3761"/>
                <a:gd name="T3" fmla="*/ 599 h 2356"/>
                <a:gd name="T4" fmla="*/ 3869 w 3761"/>
                <a:gd name="T5" fmla="*/ 486 h 2356"/>
                <a:gd name="T6" fmla="*/ 3730 w 3761"/>
                <a:gd name="T7" fmla="*/ 378 h 2356"/>
                <a:gd name="T8" fmla="*/ 3546 w 3761"/>
                <a:gd name="T9" fmla="*/ 282 h 2356"/>
                <a:gd name="T10" fmla="*/ 3308 w 3761"/>
                <a:gd name="T11" fmla="*/ 192 h 2356"/>
                <a:gd name="T12" fmla="*/ 3031 w 3761"/>
                <a:gd name="T13" fmla="*/ 108 h 2356"/>
                <a:gd name="T14" fmla="*/ 2707 w 3761"/>
                <a:gd name="T15" fmla="*/ 36 h 2356"/>
                <a:gd name="T16" fmla="*/ 2356 w 3761"/>
                <a:gd name="T17" fmla="*/ 0 h 2356"/>
                <a:gd name="T18" fmla="*/ 2728 w 3761"/>
                <a:gd name="T19" fmla="*/ 72 h 2356"/>
                <a:gd name="T20" fmla="*/ 3044 w 3761"/>
                <a:gd name="T21" fmla="*/ 150 h 2356"/>
                <a:gd name="T22" fmla="*/ 3321 w 3761"/>
                <a:gd name="T23" fmla="*/ 234 h 2356"/>
                <a:gd name="T24" fmla="*/ 3546 w 3761"/>
                <a:gd name="T25" fmla="*/ 330 h 2356"/>
                <a:gd name="T26" fmla="*/ 3723 w 3761"/>
                <a:gd name="T27" fmla="*/ 432 h 2356"/>
                <a:gd name="T28" fmla="*/ 3839 w 3761"/>
                <a:gd name="T29" fmla="*/ 545 h 2356"/>
                <a:gd name="T30" fmla="*/ 3899 w 3761"/>
                <a:gd name="T31" fmla="*/ 665 h 2356"/>
                <a:gd name="T32" fmla="*/ 3905 w 3761"/>
                <a:gd name="T33" fmla="*/ 791 h 2356"/>
                <a:gd name="T34" fmla="*/ 3869 w 3761"/>
                <a:gd name="T35" fmla="*/ 887 h 2356"/>
                <a:gd name="T36" fmla="*/ 3807 w 3761"/>
                <a:gd name="T37" fmla="*/ 989 h 2356"/>
                <a:gd name="T38" fmla="*/ 3704 w 3761"/>
                <a:gd name="T39" fmla="*/ 1091 h 2356"/>
                <a:gd name="T40" fmla="*/ 3570 w 3761"/>
                <a:gd name="T41" fmla="*/ 1187 h 2356"/>
                <a:gd name="T42" fmla="*/ 3414 w 3761"/>
                <a:gd name="T43" fmla="*/ 1289 h 2356"/>
                <a:gd name="T44" fmla="*/ 3223 w 3761"/>
                <a:gd name="T45" fmla="*/ 1391 h 2356"/>
                <a:gd name="T46" fmla="*/ 2998 w 3761"/>
                <a:gd name="T47" fmla="*/ 1493 h 2356"/>
                <a:gd name="T48" fmla="*/ 2761 w 3761"/>
                <a:gd name="T49" fmla="*/ 1589 h 2356"/>
                <a:gd name="T50" fmla="*/ 2201 w 3761"/>
                <a:gd name="T51" fmla="*/ 1786 h 2356"/>
                <a:gd name="T52" fmla="*/ 1549 w 3761"/>
                <a:gd name="T53" fmla="*/ 1972 h 2356"/>
                <a:gd name="T54" fmla="*/ 809 w 3761"/>
                <a:gd name="T55" fmla="*/ 2158 h 2356"/>
                <a:gd name="T56" fmla="*/ 0 w 3761"/>
                <a:gd name="T57" fmla="*/ 2326 h 2356"/>
                <a:gd name="T58" fmla="*/ 419 w 3761"/>
                <a:gd name="T59" fmla="*/ 2272 h 2356"/>
                <a:gd name="T60" fmla="*/ 1214 w 3761"/>
                <a:gd name="T61" fmla="*/ 2092 h 2356"/>
                <a:gd name="T62" fmla="*/ 1920 w 3761"/>
                <a:gd name="T63" fmla="*/ 1900 h 2356"/>
                <a:gd name="T64" fmla="*/ 2536 w 3761"/>
                <a:gd name="T65" fmla="*/ 1702 h 2356"/>
                <a:gd name="T66" fmla="*/ 2809 w 3761"/>
                <a:gd name="T67" fmla="*/ 1607 h 2356"/>
                <a:gd name="T68" fmla="*/ 3051 w 3761"/>
                <a:gd name="T69" fmla="*/ 1505 h 2356"/>
                <a:gd name="T70" fmla="*/ 3271 w 3761"/>
                <a:gd name="T71" fmla="*/ 1403 h 2356"/>
                <a:gd name="T72" fmla="*/ 3473 w 3761"/>
                <a:gd name="T73" fmla="*/ 1301 h 2356"/>
                <a:gd name="T74" fmla="*/ 3632 w 3761"/>
                <a:gd name="T75" fmla="*/ 1193 h 2356"/>
                <a:gd name="T76" fmla="*/ 3769 w 3761"/>
                <a:gd name="T77" fmla="*/ 1091 h 2356"/>
                <a:gd name="T78" fmla="*/ 3869 w 3761"/>
                <a:gd name="T79" fmla="*/ 989 h 2356"/>
                <a:gd name="T80" fmla="*/ 3936 w 3761"/>
                <a:gd name="T81" fmla="*/ 887 h 2356"/>
                <a:gd name="T82" fmla="*/ 397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3086 w 2924"/>
                <a:gd name="T1" fmla="*/ 647 h 1846"/>
                <a:gd name="T2" fmla="*/ 3038 w 2924"/>
                <a:gd name="T3" fmla="*/ 528 h 1846"/>
                <a:gd name="T4" fmla="*/ 2910 w 2924"/>
                <a:gd name="T5" fmla="*/ 414 h 1846"/>
                <a:gd name="T6" fmla="*/ 2703 w 2924"/>
                <a:gd name="T7" fmla="*/ 318 h 1846"/>
                <a:gd name="T8" fmla="*/ 2428 w 2924"/>
                <a:gd name="T9" fmla="*/ 228 h 1846"/>
                <a:gd name="T10" fmla="*/ 2093 w 2924"/>
                <a:gd name="T11" fmla="*/ 150 h 1846"/>
                <a:gd name="T12" fmla="*/ 1698 w 2924"/>
                <a:gd name="T13" fmla="*/ 78 h 1846"/>
                <a:gd name="T14" fmla="*/ 1250 w 2924"/>
                <a:gd name="T15" fmla="*/ 24 h 1846"/>
                <a:gd name="T16" fmla="*/ 730 w 2924"/>
                <a:gd name="T17" fmla="*/ 0 h 1846"/>
                <a:gd name="T18" fmla="*/ 1262 w 2924"/>
                <a:gd name="T19" fmla="*/ 48 h 1846"/>
                <a:gd name="T20" fmla="*/ 1716 w 2924"/>
                <a:gd name="T21" fmla="*/ 108 h 1846"/>
                <a:gd name="T22" fmla="*/ 2117 w 2924"/>
                <a:gd name="T23" fmla="*/ 180 h 1846"/>
                <a:gd name="T24" fmla="*/ 2454 w 2924"/>
                <a:gd name="T25" fmla="*/ 264 h 1846"/>
                <a:gd name="T26" fmla="*/ 2715 w 2924"/>
                <a:gd name="T27" fmla="*/ 360 h 1846"/>
                <a:gd name="T28" fmla="*/ 2910 w 2924"/>
                <a:gd name="T29" fmla="*/ 468 h 1846"/>
                <a:gd name="T30" fmla="*/ 3008 w 2924"/>
                <a:gd name="T31" fmla="*/ 587 h 1846"/>
                <a:gd name="T32" fmla="*/ 3026 w 2924"/>
                <a:gd name="T33" fmla="*/ 713 h 1846"/>
                <a:gd name="T34" fmla="*/ 3002 w 2924"/>
                <a:gd name="T35" fmla="*/ 785 h 1846"/>
                <a:gd name="T36" fmla="*/ 2954 w 2924"/>
                <a:gd name="T37" fmla="*/ 857 h 1846"/>
                <a:gd name="T38" fmla="*/ 2769 w 2924"/>
                <a:gd name="T39" fmla="*/ 1001 h 1846"/>
                <a:gd name="T40" fmla="*/ 2502 w 2924"/>
                <a:gd name="T41" fmla="*/ 1145 h 1846"/>
                <a:gd name="T42" fmla="*/ 2145 w 2924"/>
                <a:gd name="T43" fmla="*/ 1289 h 1846"/>
                <a:gd name="T44" fmla="*/ 1716 w 2924"/>
                <a:gd name="T45" fmla="*/ 1433 h 1846"/>
                <a:gd name="T46" fmla="*/ 1214 w 2924"/>
                <a:gd name="T47" fmla="*/ 1571 h 1846"/>
                <a:gd name="T48" fmla="*/ 640 w 2924"/>
                <a:gd name="T49" fmla="*/ 1702 h 1846"/>
                <a:gd name="T50" fmla="*/ 0 w 2924"/>
                <a:gd name="T51" fmla="*/ 1828 h 1846"/>
                <a:gd name="T52" fmla="*/ 329 w 2924"/>
                <a:gd name="T53" fmla="*/ 1780 h 1846"/>
                <a:gd name="T54" fmla="*/ 951 w 2924"/>
                <a:gd name="T55" fmla="*/ 1648 h 1846"/>
                <a:gd name="T56" fmla="*/ 1495 w 2924"/>
                <a:gd name="T57" fmla="*/ 1511 h 1846"/>
                <a:gd name="T58" fmla="*/ 1979 w 2924"/>
                <a:gd name="T59" fmla="*/ 1367 h 1846"/>
                <a:gd name="T60" fmla="*/ 2380 w 2924"/>
                <a:gd name="T61" fmla="*/ 1223 h 1846"/>
                <a:gd name="T62" fmla="*/ 2703 w 2924"/>
                <a:gd name="T63" fmla="*/ 1079 h 1846"/>
                <a:gd name="T64" fmla="*/ 2936 w 2924"/>
                <a:gd name="T65" fmla="*/ 929 h 1846"/>
                <a:gd name="T66" fmla="*/ 3038 w 2924"/>
                <a:gd name="T67" fmla="*/ 815 h 1846"/>
                <a:gd name="T68" fmla="*/ 3074 w 2924"/>
                <a:gd name="T69" fmla="*/ 743 h 1846"/>
                <a:gd name="T70" fmla="*/ 3086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1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48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578 w 1488"/>
                <a:gd name="T7" fmla="*/ 186 h 204"/>
                <a:gd name="T8" fmla="*/ 1489 w 1488"/>
                <a:gd name="T9" fmla="*/ 204 h 204"/>
                <a:gd name="T10" fmla="*/ 148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44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045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6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91 w 323"/>
                  <a:gd name="T13" fmla="*/ 18 h 162"/>
                  <a:gd name="T14" fmla="*/ 257 w 323"/>
                  <a:gd name="T15" fmla="*/ 54 h 162"/>
                  <a:gd name="T16" fmla="*/ 305 w 323"/>
                  <a:gd name="T17" fmla="*/ 90 h 162"/>
                  <a:gd name="T18" fmla="*/ 335 w 323"/>
                  <a:gd name="T19" fmla="*/ 114 h 162"/>
                  <a:gd name="T20" fmla="*/ 341 w 323"/>
                  <a:gd name="T21" fmla="*/ 126 h 162"/>
                  <a:gd name="T22" fmla="*/ 341 w 323"/>
                  <a:gd name="T23" fmla="*/ 126 h 162"/>
                  <a:gd name="T24" fmla="*/ 239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7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238 w 1250"/>
                  <a:gd name="T1" fmla="*/ 641 h 923"/>
                  <a:gd name="T2" fmla="*/ 1238 w 1250"/>
                  <a:gd name="T3" fmla="*/ 473 h 923"/>
                  <a:gd name="T4" fmla="*/ 1208 w 1250"/>
                  <a:gd name="T5" fmla="*/ 384 h 923"/>
                  <a:gd name="T6" fmla="*/ 1184 w 1250"/>
                  <a:gd name="T7" fmla="*/ 288 h 923"/>
                  <a:gd name="T8" fmla="*/ 1111 w 1250"/>
                  <a:gd name="T9" fmla="*/ 174 h 923"/>
                  <a:gd name="T10" fmla="*/ 1035 w 1250"/>
                  <a:gd name="T11" fmla="*/ 96 h 923"/>
                  <a:gd name="T12" fmla="*/ 1017 w 1250"/>
                  <a:gd name="T13" fmla="*/ 72 h 923"/>
                  <a:gd name="T14" fmla="*/ 945 w 1250"/>
                  <a:gd name="T15" fmla="*/ 18 h 923"/>
                  <a:gd name="T16" fmla="*/ 873 w 1250"/>
                  <a:gd name="T17" fmla="*/ 6 h 923"/>
                  <a:gd name="T18" fmla="*/ 748 w 1250"/>
                  <a:gd name="T19" fmla="*/ 24 h 923"/>
                  <a:gd name="T20" fmla="*/ 700 w 1250"/>
                  <a:gd name="T21" fmla="*/ 42 h 923"/>
                  <a:gd name="T22" fmla="*/ 604 w 1250"/>
                  <a:gd name="T23" fmla="*/ 120 h 923"/>
                  <a:gd name="T24" fmla="*/ 568 w 1250"/>
                  <a:gd name="T25" fmla="*/ 228 h 923"/>
                  <a:gd name="T26" fmla="*/ 545 w 1250"/>
                  <a:gd name="T27" fmla="*/ 348 h 923"/>
                  <a:gd name="T28" fmla="*/ 449 w 1250"/>
                  <a:gd name="T29" fmla="*/ 479 h 923"/>
                  <a:gd name="T30" fmla="*/ 431 w 1250"/>
                  <a:gd name="T31" fmla="*/ 539 h 923"/>
                  <a:gd name="T32" fmla="*/ 371 w 1250"/>
                  <a:gd name="T33" fmla="*/ 599 h 923"/>
                  <a:gd name="T34" fmla="*/ 323 w 1250"/>
                  <a:gd name="T35" fmla="*/ 629 h 923"/>
                  <a:gd name="T36" fmla="*/ 311 w 1250"/>
                  <a:gd name="T37" fmla="*/ 635 h 923"/>
                  <a:gd name="T38" fmla="*/ 275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58 w 1250"/>
                  <a:gd name="T47" fmla="*/ 869 h 923"/>
                  <a:gd name="T48" fmla="*/ 676 w 1250"/>
                  <a:gd name="T49" fmla="*/ 827 h 923"/>
                  <a:gd name="T50" fmla="*/ 736 w 1250"/>
                  <a:gd name="T51" fmla="*/ 725 h 923"/>
                  <a:gd name="T52" fmla="*/ 730 w 1250"/>
                  <a:gd name="T53" fmla="*/ 611 h 923"/>
                  <a:gd name="T54" fmla="*/ 830 w 1250"/>
                  <a:gd name="T55" fmla="*/ 551 h 923"/>
                  <a:gd name="T56" fmla="*/ 933 w 1250"/>
                  <a:gd name="T57" fmla="*/ 449 h 923"/>
                  <a:gd name="T58" fmla="*/ 963 w 1250"/>
                  <a:gd name="T59" fmla="*/ 414 h 923"/>
                  <a:gd name="T60" fmla="*/ 1029 w 1250"/>
                  <a:gd name="T61" fmla="*/ 318 h 923"/>
                  <a:gd name="T62" fmla="*/ 1077 w 1250"/>
                  <a:gd name="T63" fmla="*/ 336 h 923"/>
                  <a:gd name="T64" fmla="*/ 1190 w 1250"/>
                  <a:gd name="T65" fmla="*/ 617 h 923"/>
                  <a:gd name="T66" fmla="*/ 1184 w 1250"/>
                  <a:gd name="T67" fmla="*/ 689 h 923"/>
                  <a:gd name="T68" fmla="*/ 1220 w 1250"/>
                  <a:gd name="T69" fmla="*/ 749 h 923"/>
                  <a:gd name="T70" fmla="*/ 1274 w 1250"/>
                  <a:gd name="T71" fmla="*/ 713 h 923"/>
                  <a:gd name="T72" fmla="*/ 1310 w 1250"/>
                  <a:gd name="T73" fmla="*/ 749 h 923"/>
                  <a:gd name="T74" fmla="*/ 1322 w 1250"/>
                  <a:gd name="T75" fmla="*/ 743 h 923"/>
                  <a:gd name="T76" fmla="*/ 730 w 1250"/>
                  <a:gd name="T77" fmla="*/ 264 h 923"/>
                  <a:gd name="T78" fmla="*/ 838 w 1250"/>
                  <a:gd name="T79" fmla="*/ 372 h 923"/>
                  <a:gd name="T80" fmla="*/ 812 w 1250"/>
                  <a:gd name="T81" fmla="*/ 443 h 923"/>
                  <a:gd name="T82" fmla="*/ 742 w 1250"/>
                  <a:gd name="T83" fmla="*/ 515 h 923"/>
                  <a:gd name="T84" fmla="*/ 694 w 1250"/>
                  <a:gd name="T85" fmla="*/ 569 h 923"/>
                  <a:gd name="T86" fmla="*/ 652 w 1250"/>
                  <a:gd name="T87" fmla="*/ 593 h 923"/>
                  <a:gd name="T88" fmla="*/ 610 w 1250"/>
                  <a:gd name="T89" fmla="*/ 617 h 923"/>
                  <a:gd name="T90" fmla="*/ 598 w 1250"/>
                  <a:gd name="T91" fmla="*/ 707 h 923"/>
                  <a:gd name="T92" fmla="*/ 371 w 1250"/>
                  <a:gd name="T93" fmla="*/ 755 h 923"/>
                  <a:gd name="T94" fmla="*/ 407 w 1250"/>
                  <a:gd name="T95" fmla="*/ 641 h 923"/>
                  <a:gd name="T96" fmla="*/ 443 w 1250"/>
                  <a:gd name="T97" fmla="*/ 647 h 923"/>
                  <a:gd name="T98" fmla="*/ 461 w 1250"/>
                  <a:gd name="T99" fmla="*/ 617 h 923"/>
                  <a:gd name="T100" fmla="*/ 604 w 1250"/>
                  <a:gd name="T101" fmla="*/ 515 h 923"/>
                  <a:gd name="T102" fmla="*/ 652 w 1250"/>
                  <a:gd name="T103" fmla="*/ 473 h 923"/>
                  <a:gd name="T104" fmla="*/ 676 w 1250"/>
                  <a:gd name="T105" fmla="*/ 396 h 923"/>
                  <a:gd name="T106" fmla="*/ 676 w 1250"/>
                  <a:gd name="T107" fmla="*/ 378 h 923"/>
                  <a:gd name="T108" fmla="*/ 700 w 1250"/>
                  <a:gd name="T109" fmla="*/ 270 h 923"/>
                  <a:gd name="T110" fmla="*/ 718 w 1250"/>
                  <a:gd name="T111" fmla="*/ 192 h 923"/>
                  <a:gd name="T112" fmla="*/ 730 w 1250"/>
                  <a:gd name="T113" fmla="*/ 264 h 923"/>
                  <a:gd name="T114" fmla="*/ 568 w 1250"/>
                  <a:gd name="T115" fmla="*/ 455 h 923"/>
                  <a:gd name="T116" fmla="*/ 670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8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9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0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1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2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3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4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66 w 72"/>
                  <a:gd name="T3" fmla="*/ 24 h 54"/>
                  <a:gd name="T4" fmla="*/ 78 w 72"/>
                  <a:gd name="T5" fmla="*/ 12 h 54"/>
                  <a:gd name="T6" fmla="*/ 84 w 72"/>
                  <a:gd name="T7" fmla="*/ 6 h 54"/>
                  <a:gd name="T8" fmla="*/ 90 w 72"/>
                  <a:gd name="T9" fmla="*/ 0 h 54"/>
                  <a:gd name="T10" fmla="*/ 60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5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6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7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305 w 287"/>
                  <a:gd name="T1" fmla="*/ 0 h 84"/>
                  <a:gd name="T2" fmla="*/ 0 w 287"/>
                  <a:gd name="T3" fmla="*/ 84 h 84"/>
                  <a:gd name="T4" fmla="*/ 186 w 287"/>
                  <a:gd name="T5" fmla="*/ 36 h 84"/>
                  <a:gd name="T6" fmla="*/ 114 w 287"/>
                  <a:gd name="T7" fmla="*/ 60 h 84"/>
                  <a:gd name="T8" fmla="*/ 294 w 287"/>
                  <a:gd name="T9" fmla="*/ 18 h 84"/>
                  <a:gd name="T10" fmla="*/ 305 w 287"/>
                  <a:gd name="T11" fmla="*/ 0 h 84"/>
                  <a:gd name="T12" fmla="*/ 305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8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9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0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1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2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3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4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6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7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8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9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88105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88106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8107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8108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8109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4EA0A2DB-D8D0-4AAD-A854-43ACED12FD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24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  <p:sldLayoutId id="2147483923" r:id="rId12"/>
  </p:sldLayoutIdLst>
  <p:transition>
    <p:blinds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19100" y="1428750"/>
            <a:ext cx="8229600" cy="2555875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  <a:defRPr/>
            </a:pPr>
            <a:endParaRPr lang="uk-UA" dirty="0">
              <a:solidFill>
                <a:schemeClr val="tx2"/>
              </a:solidFill>
            </a:endParaRP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uk-UA" sz="4400" b="1" dirty="0">
                <a:solidFill>
                  <a:schemeClr val="tx2"/>
                </a:solidFill>
                <a:effectLst/>
                <a:latin typeface="+mj-lt"/>
              </a:rPr>
              <a:t>СПОРТИВНИЙ МАСАЖ</a:t>
            </a:r>
            <a:endParaRPr lang="ru-RU" sz="8000" b="1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blinds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819150"/>
            <a:ext cx="8229600" cy="3790950"/>
          </a:xfrm>
        </p:spPr>
        <p:txBody>
          <a:bodyPr/>
          <a:lstStyle/>
          <a:p>
            <a:pPr>
              <a:defRPr/>
            </a:pPr>
            <a:br>
              <a:rPr lang="ru-RU" sz="4000" dirty="0"/>
            </a:br>
            <a:br>
              <a:rPr lang="ru-RU" sz="4000" dirty="0"/>
            </a:br>
            <a:br>
              <a:rPr lang="ru-RU" sz="4000" dirty="0"/>
            </a:br>
            <a:r>
              <a:rPr lang="ru-RU" sz="4000" dirty="0"/>
              <a:t> </a:t>
            </a:r>
          </a:p>
        </p:txBody>
      </p:sp>
      <p:sp>
        <p:nvSpPr>
          <p:cNvPr id="4099" name="Объект 3"/>
          <p:cNvSpPr>
            <a:spLocks noGrp="1"/>
          </p:cNvSpPr>
          <p:nvPr>
            <p:ph idx="1"/>
          </p:nvPr>
        </p:nvSpPr>
        <p:spPr>
          <a:xfrm>
            <a:off x="533400" y="1952625"/>
            <a:ext cx="8229600" cy="36576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endParaRPr lang="ru-RU" dirty="0">
              <a:solidFill>
                <a:schemeClr val="tx2"/>
              </a:solidFill>
              <a:effectLst/>
            </a:endParaRPr>
          </a:p>
          <a:p>
            <a:pPr marL="0" indent="0">
              <a:buFont typeface="Wingdings" pitchFamily="2" charset="2"/>
              <a:buNone/>
            </a:pPr>
            <a:r>
              <a:rPr lang="uk-UA" dirty="0">
                <a:solidFill>
                  <a:schemeClr val="tx2"/>
                </a:solidFill>
                <a:effectLst/>
              </a:rPr>
              <a:t>Майбутні фахівці з фізичної терапії та ерготерапії під час навчання в університеті мають унікальну можливість оволодіти оздоровчим, спортивним та реабілітаційним масажем на високому професійному рівні безпосередньо в межах навчального процесу.</a:t>
            </a:r>
          </a:p>
        </p:txBody>
      </p:sp>
      <p:sp>
        <p:nvSpPr>
          <p:cNvPr id="5122" name="AutoShape 2" descr="Массаж спины - польза, показания, противопоказа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4" name="AutoShape 4" descr="Массаж спины - польза, показания, противопоказа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8" name="Picture 8" descr="Массаж рефлекторный — виды, стоимость, противопоказания, где сделать  процедуру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04656" y="280079"/>
            <a:ext cx="4168321" cy="2201863"/>
          </a:xfrm>
          <a:prstGeom prst="rect">
            <a:avLst/>
          </a:prstGeom>
          <a:noFill/>
        </p:spPr>
      </p:pic>
    </p:spTree>
  </p:cSld>
  <p:clrMapOvr>
    <a:masterClrMapping/>
  </p:clrMapOvr>
  <p:transition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ъект 2"/>
          <p:cNvSpPr>
            <a:spLocks noGrp="1"/>
          </p:cNvSpPr>
          <p:nvPr>
            <p:ph idx="1"/>
          </p:nvPr>
        </p:nvSpPr>
        <p:spPr>
          <a:xfrm>
            <a:off x="619125" y="219075"/>
            <a:ext cx="7562850" cy="10953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uk-UA">
                <a:solidFill>
                  <a:schemeClr val="tx2"/>
                </a:solidFill>
                <a:effectLst/>
              </a:rPr>
              <a:t>Заняття з масажу проводяться в спеціалізованій навчальній аудиторії провідними фахівцями. </a:t>
            </a:r>
            <a:endParaRPr lang="ru-RU">
              <a:solidFill>
                <a:schemeClr val="tx2"/>
              </a:solidFill>
              <a:effectLst/>
            </a:endParaRPr>
          </a:p>
        </p:txBody>
      </p:sp>
      <p:pic>
        <p:nvPicPr>
          <p:cNvPr id="614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57325" y="1808163"/>
            <a:ext cx="6475413" cy="484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blinds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85775" y="314325"/>
            <a:ext cx="8343900" cy="60939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uk-UA" sz="3600" dirty="0">
                <a:solidFill>
                  <a:schemeClr val="tx2"/>
                </a:solidFill>
              </a:rPr>
              <a:t>За час навчання студенти опановують:</a:t>
            </a:r>
          </a:p>
          <a:p>
            <a:pPr>
              <a:spcBef>
                <a:spcPts val="1200"/>
              </a:spcBef>
              <a:defRPr/>
            </a:pPr>
            <a:r>
              <a:rPr lang="uk-UA" sz="2800" dirty="0">
                <a:solidFill>
                  <a:schemeClr val="tx2"/>
                </a:solidFill>
              </a:rPr>
              <a:t>- </a:t>
            </a:r>
            <a:r>
              <a:rPr lang="uk-UA" sz="2800" i="1" dirty="0">
                <a:solidFill>
                  <a:schemeClr val="tx2"/>
                </a:solidFill>
              </a:rPr>
              <a:t>технікою масажних прийомів;</a:t>
            </a:r>
          </a:p>
          <a:p>
            <a:pPr marL="266700" indent="-266700">
              <a:defRPr/>
            </a:pPr>
            <a:r>
              <a:rPr lang="uk-UA" sz="2800" i="1" dirty="0">
                <a:solidFill>
                  <a:schemeClr val="tx2"/>
                </a:solidFill>
              </a:rPr>
              <a:t>- технікою та методикою проведення оздоровчого (гігієнічного) масажу окремих частин та усього тіла; </a:t>
            </a:r>
          </a:p>
          <a:p>
            <a:pPr marL="266700" indent="-266700">
              <a:defRPr/>
            </a:pPr>
            <a:r>
              <a:rPr lang="uk-UA" sz="2800" i="1" dirty="0">
                <a:solidFill>
                  <a:schemeClr val="tx2"/>
                </a:solidFill>
              </a:rPr>
              <a:t>- технікою та методикою проведення різних видів спортивного масажу залежно від виду спорту;</a:t>
            </a:r>
          </a:p>
          <a:p>
            <a:pPr marL="266700" indent="-266700">
              <a:defRPr/>
            </a:pPr>
            <a:r>
              <a:rPr lang="uk-UA" sz="2800" i="1" dirty="0">
                <a:solidFill>
                  <a:schemeClr val="tx2"/>
                </a:solidFill>
              </a:rPr>
              <a:t>- технікою та методикою проведення реабілітаційного масажу  при деяких спортивних травмах та захворюваннях;</a:t>
            </a:r>
          </a:p>
          <a:p>
            <a:pPr>
              <a:defRPr/>
            </a:pPr>
            <a:r>
              <a:rPr lang="uk-UA" sz="2800" i="1" dirty="0">
                <a:solidFill>
                  <a:schemeClr val="tx2"/>
                </a:solidFill>
              </a:rPr>
              <a:t> - технікою та методикою самомасажу.</a:t>
            </a:r>
            <a:endParaRPr lang="ru-RU" sz="2800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Соревнование">
  <a:themeElements>
    <a:clrScheme name="Соревнование 4">
      <a:dk1>
        <a:srgbClr val="005A58"/>
      </a:dk1>
      <a:lt1>
        <a:srgbClr val="FFFFFF"/>
      </a:lt1>
      <a:dk2>
        <a:srgbClr val="009E9A"/>
      </a:dk2>
      <a:lt2>
        <a:srgbClr val="C5EBE4"/>
      </a:lt2>
      <a:accent1>
        <a:srgbClr val="0099CC"/>
      </a:accent1>
      <a:accent2>
        <a:srgbClr val="339933"/>
      </a:accent2>
      <a:accent3>
        <a:srgbClr val="AACCCA"/>
      </a:accent3>
      <a:accent4>
        <a:srgbClr val="DADADA"/>
      </a:accent4>
      <a:accent5>
        <a:srgbClr val="AACAE2"/>
      </a:accent5>
      <a:accent6>
        <a:srgbClr val="2D8A2D"/>
      </a:accent6>
      <a:hlink>
        <a:srgbClr val="00FF99"/>
      </a:hlink>
      <a:folHlink>
        <a:srgbClr val="4CD2D2"/>
      </a:folHlink>
    </a:clrScheme>
    <a:fontScheme name="Соревнова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оревнование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1290</TotalTime>
  <Words>111</Words>
  <Application>Microsoft Office PowerPoint</Application>
  <PresentationFormat>Экран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Verdana</vt:lpstr>
      <vt:lpstr>Wingdings</vt:lpstr>
      <vt:lpstr>Соревнование</vt:lpstr>
      <vt:lpstr>Презентация PowerPoint</vt:lpstr>
      <vt:lpstr>    </vt:lpstr>
      <vt:lpstr>Презентация PowerPoint</vt:lpstr>
      <vt:lpstr>Презентация PowerPoint</vt:lpstr>
    </vt:vector>
  </TitlesOfParts>
  <Company>Дом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Павел</dc:creator>
  <cp:lastModifiedBy>Елена Бессарабова</cp:lastModifiedBy>
  <cp:revision>98</cp:revision>
  <dcterms:created xsi:type="dcterms:W3CDTF">2007-08-22T11:21:05Z</dcterms:created>
  <dcterms:modified xsi:type="dcterms:W3CDTF">2023-01-29T20:05:11Z</dcterms:modified>
</cp:coreProperties>
</file>