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ОЦІНКА ЯКОСТІ ХУТРОВОЇ СИРОВИНИ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хутряної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включена в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обов'язковій</a:t>
            </a:r>
            <a:r>
              <a:rPr lang="ru-RU" dirty="0" smtClean="0"/>
              <a:t> </a:t>
            </a:r>
            <a:r>
              <a:rPr lang="ru-RU" dirty="0" err="1" smtClean="0"/>
              <a:t>сертифікації</a:t>
            </a:r>
            <a:r>
              <a:rPr lang="ru-RU" dirty="0" smtClean="0"/>
              <a:t>.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сертифікації</a:t>
            </a:r>
            <a:r>
              <a:rPr lang="ru-RU" dirty="0" smtClean="0"/>
              <a:t> </a:t>
            </a:r>
            <a:r>
              <a:rPr lang="ru-RU" dirty="0" err="1" smtClean="0"/>
              <a:t>овчинно-хутряних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по стану волосяного </a:t>
            </a:r>
            <a:r>
              <a:rPr lang="ru-RU" dirty="0" err="1" smtClean="0"/>
              <a:t>покриву</a:t>
            </a:r>
            <a:r>
              <a:rPr lang="ru-RU" dirty="0" smtClean="0"/>
              <a:t>, дефектам волосяного </a:t>
            </a:r>
            <a:r>
              <a:rPr lang="ru-RU" dirty="0" err="1" smtClean="0"/>
              <a:t>покриву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допускаються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шкіряної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хутряних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проводиться,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нормативної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органолептичного</a:t>
            </a:r>
            <a:r>
              <a:rPr lang="ru-RU" dirty="0" smtClean="0"/>
              <a:t> та </a:t>
            </a:r>
            <a:r>
              <a:rPr lang="ru-RU" dirty="0" err="1" smtClean="0"/>
              <a:t>інструментального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. </a:t>
            </a:r>
            <a:r>
              <a:rPr lang="ru-RU" dirty="0" err="1" smtClean="0"/>
              <a:t>Органолептична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часто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хутряній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; </a:t>
            </a:r>
            <a:r>
              <a:rPr lang="ru-RU" dirty="0" err="1" smtClean="0"/>
              <a:t>здійснюється</a:t>
            </a:r>
            <a:r>
              <a:rPr lang="ru-RU" dirty="0" smtClean="0"/>
              <a:t> шляхом </a:t>
            </a:r>
            <a:r>
              <a:rPr lang="ru-RU" dirty="0" err="1" smtClean="0"/>
              <a:t>ретельного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, </a:t>
            </a:r>
            <a:r>
              <a:rPr lang="ru-RU" dirty="0" err="1" smtClean="0"/>
              <a:t>розтягування</a:t>
            </a:r>
            <a:r>
              <a:rPr lang="ru-RU" dirty="0" smtClean="0"/>
              <a:t>, </a:t>
            </a:r>
            <a:r>
              <a:rPr lang="ru-RU" dirty="0" err="1" smtClean="0"/>
              <a:t>згинання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обмацування</a:t>
            </a:r>
            <a:r>
              <a:rPr lang="ru-RU" dirty="0" smtClean="0"/>
              <a:t> </a:t>
            </a:r>
            <a:r>
              <a:rPr lang="ru-RU" dirty="0" err="1" smtClean="0"/>
              <a:t>шкури</a:t>
            </a:r>
            <a:r>
              <a:rPr lang="ru-RU" dirty="0" smtClean="0"/>
              <a:t> для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залучають</a:t>
            </a:r>
            <a:r>
              <a:rPr lang="ru-RU" dirty="0" smtClean="0"/>
              <a:t> </a:t>
            </a:r>
            <a:r>
              <a:rPr lang="ru-RU" dirty="0" err="1" smtClean="0"/>
              <a:t>досвідчених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фахівців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об'єктивна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товару </a:t>
            </a:r>
            <a:r>
              <a:rPr lang="ru-RU" dirty="0" err="1" smtClean="0"/>
              <a:t>збігається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органолептичною</a:t>
            </a:r>
            <a:r>
              <a:rPr lang="ru-RU" dirty="0" smtClean="0"/>
              <a:t>. </a:t>
            </a:r>
            <a:r>
              <a:rPr lang="ru-RU" dirty="0" err="1" smtClean="0"/>
              <a:t>Інструментальні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мікроскопічний</a:t>
            </a:r>
            <a:r>
              <a:rPr lang="ru-RU" dirty="0" smtClean="0"/>
              <a:t>, </a:t>
            </a:r>
            <a:r>
              <a:rPr lang="ru-RU" dirty="0" err="1" smtClean="0"/>
              <a:t>хімічний</a:t>
            </a:r>
            <a:r>
              <a:rPr lang="ru-RU" dirty="0" smtClean="0"/>
              <a:t>, </a:t>
            </a:r>
            <a:r>
              <a:rPr lang="ru-RU" dirty="0" err="1" smtClean="0"/>
              <a:t>фізико-механічний</a:t>
            </a:r>
            <a:r>
              <a:rPr lang="ru-RU" dirty="0" smtClean="0"/>
              <a:t> </a:t>
            </a:r>
            <a:r>
              <a:rPr lang="ru-RU" dirty="0" err="1" smtClean="0"/>
              <a:t>аналізи</a:t>
            </a:r>
            <a:r>
              <a:rPr lang="ru-RU" dirty="0" smtClean="0"/>
              <a:t>. </a:t>
            </a:r>
            <a:r>
              <a:rPr lang="ru-RU" dirty="0" err="1" smtClean="0"/>
              <a:t>Мікроскопічний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визначенні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мікроскопа</a:t>
            </a:r>
            <a:r>
              <a:rPr lang="ru-RU" dirty="0" smtClean="0"/>
              <a:t> на </a:t>
            </a:r>
            <a:r>
              <a:rPr lang="ru-RU" dirty="0" err="1" smtClean="0"/>
              <a:t>зрізах</a:t>
            </a:r>
            <a:r>
              <a:rPr lang="ru-RU" dirty="0" smtClean="0"/>
              <a:t> </a:t>
            </a:r>
            <a:r>
              <a:rPr lang="ru-RU" dirty="0" err="1" smtClean="0"/>
              <a:t>шкіряної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сплетіння</a:t>
            </a:r>
            <a:r>
              <a:rPr lang="ru-RU" dirty="0" smtClean="0"/>
              <a:t> </a:t>
            </a:r>
            <a:r>
              <a:rPr lang="ru-RU" dirty="0" err="1" smtClean="0"/>
              <a:t>колагенових</a:t>
            </a:r>
            <a:r>
              <a:rPr lang="ru-RU" dirty="0" smtClean="0"/>
              <a:t> волокон, кут </a:t>
            </a:r>
            <a:r>
              <a:rPr lang="ru-RU" dirty="0" err="1" smtClean="0"/>
              <a:t>нахилу</a:t>
            </a:r>
            <a:r>
              <a:rPr lang="ru-RU" dirty="0" smtClean="0"/>
              <a:t> </a:t>
            </a:r>
            <a:r>
              <a:rPr lang="ru-RU" dirty="0" err="1" smtClean="0"/>
              <a:t>пучків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звивистість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тонкі</a:t>
            </a:r>
            <a:r>
              <a:rPr lang="ru-RU" dirty="0" smtClean="0"/>
              <a:t> </a:t>
            </a:r>
            <a:r>
              <a:rPr lang="ru-RU" dirty="0" err="1" smtClean="0"/>
              <a:t>волоконця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для правильного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хутряного</a:t>
            </a:r>
            <a:r>
              <a:rPr lang="ru-RU" dirty="0" smtClean="0"/>
              <a:t> </a:t>
            </a:r>
            <a:r>
              <a:rPr lang="ru-RU" dirty="0" err="1" smtClean="0"/>
              <a:t>напівфабрикату</a:t>
            </a:r>
            <a:r>
              <a:rPr lang="ru-RU" dirty="0" smtClean="0"/>
              <a:t>. </a:t>
            </a:r>
            <a:r>
              <a:rPr lang="ru-RU" dirty="0" err="1" smtClean="0"/>
              <a:t>Хімічний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: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у </a:t>
            </a:r>
            <a:r>
              <a:rPr lang="ru-RU" dirty="0" err="1" smtClean="0"/>
              <a:t>шкурі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, золи, </a:t>
            </a:r>
            <a:r>
              <a:rPr lang="ru-RU" dirty="0" err="1" smtClean="0"/>
              <a:t>жирових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кислоти</a:t>
            </a:r>
            <a:r>
              <a:rPr lang="ru-RU" dirty="0" smtClean="0"/>
              <a:t> (</a:t>
            </a:r>
            <a:r>
              <a:rPr lang="ru-RU" dirty="0" err="1" smtClean="0"/>
              <a:t>окремо</a:t>
            </a:r>
            <a:r>
              <a:rPr lang="ru-RU" dirty="0" smtClean="0"/>
              <a:t> для </a:t>
            </a:r>
            <a:r>
              <a:rPr lang="ru-RU" dirty="0" err="1" smtClean="0"/>
              <a:t>шкіряної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волосяного </a:t>
            </a:r>
            <a:r>
              <a:rPr lang="ru-RU" dirty="0" err="1" smtClean="0"/>
              <a:t>покриву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першу </a:t>
            </a:r>
            <a:r>
              <a:rPr lang="ru-RU" dirty="0" err="1" smtClean="0"/>
              <a:t>чергу</a:t>
            </a:r>
            <a:r>
              <a:rPr lang="ru-RU" dirty="0" smtClean="0"/>
              <a:t> при </a:t>
            </a:r>
            <a:r>
              <a:rPr lang="ru-RU" dirty="0" err="1" smtClean="0"/>
              <a:t>оцінці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хутра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дослідити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маркування</a:t>
            </a:r>
            <a:r>
              <a:rPr lang="ru-RU" dirty="0" smtClean="0"/>
              <a:t> та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сертифікатом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. </a:t>
            </a:r>
            <a:r>
              <a:rPr lang="ru-RU" dirty="0" err="1" smtClean="0"/>
              <a:t>Хутряний</a:t>
            </a:r>
            <a:r>
              <a:rPr lang="ru-RU" dirty="0" smtClean="0"/>
              <a:t> товар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за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такими параметрами: </a:t>
            </a:r>
            <a:r>
              <a:rPr lang="ru-RU" dirty="0" err="1" smtClean="0"/>
              <a:t>висота</a:t>
            </a:r>
            <a:r>
              <a:rPr lang="ru-RU" dirty="0" smtClean="0"/>
              <a:t>, густота </a:t>
            </a:r>
            <a:r>
              <a:rPr lang="ru-RU" dirty="0" err="1" smtClean="0"/>
              <a:t>хутра</a:t>
            </a:r>
            <a:r>
              <a:rPr lang="ru-RU" dirty="0" smtClean="0"/>
              <a:t>,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пошиття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. </a:t>
            </a:r>
            <a:r>
              <a:rPr lang="ru-RU" dirty="0" err="1" smtClean="0"/>
              <a:t>Хутряний</a:t>
            </a:r>
            <a:r>
              <a:rPr lang="ru-RU" dirty="0" smtClean="0"/>
              <a:t> </a:t>
            </a:r>
            <a:r>
              <a:rPr lang="ru-RU" dirty="0" err="1" smtClean="0"/>
              <a:t>виріб</a:t>
            </a:r>
            <a:r>
              <a:rPr lang="ru-RU" dirty="0" smtClean="0"/>
              <a:t> </a:t>
            </a:r>
            <a:r>
              <a:rPr lang="ru-RU" dirty="0" err="1" smtClean="0"/>
              <a:t>повинний</a:t>
            </a:r>
            <a:r>
              <a:rPr lang="ru-RU" dirty="0" smtClean="0"/>
              <a:t> бути </a:t>
            </a:r>
            <a:r>
              <a:rPr lang="ru-RU" dirty="0" err="1" smtClean="0"/>
              <a:t>м'яким</a:t>
            </a:r>
            <a:r>
              <a:rPr lang="ru-RU" dirty="0" smtClean="0"/>
              <a:t>, </a:t>
            </a:r>
            <a:r>
              <a:rPr lang="ru-RU" dirty="0" err="1" smtClean="0"/>
              <a:t>блискучим</a:t>
            </a:r>
            <a:r>
              <a:rPr lang="ru-RU" dirty="0" smtClean="0"/>
              <a:t>,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вососся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густими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шовковистими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рукою по </a:t>
            </a:r>
            <a:r>
              <a:rPr lang="ru-RU" dirty="0" err="1" smtClean="0"/>
              <a:t>хутру</a:t>
            </a:r>
            <a:r>
              <a:rPr lang="ru-RU" dirty="0" smtClean="0"/>
              <a:t> «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» </a:t>
            </a:r>
            <a:r>
              <a:rPr lang="ru-RU" dirty="0" err="1" smtClean="0"/>
              <a:t>воно</a:t>
            </a:r>
            <a:r>
              <a:rPr lang="ru-RU" dirty="0" smtClean="0"/>
              <a:t> повинно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у </a:t>
            </a:r>
            <a:r>
              <a:rPr lang="ru-RU" dirty="0" err="1" smtClean="0"/>
              <a:t>вихідне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 </a:t>
            </a:r>
            <a:r>
              <a:rPr lang="ru-RU" dirty="0" err="1" smtClean="0"/>
              <a:t>Хутро</a:t>
            </a:r>
            <a:r>
              <a:rPr lang="ru-RU" dirty="0" smtClean="0"/>
              <a:t> повинно бути </a:t>
            </a:r>
            <a:r>
              <a:rPr lang="ru-RU" dirty="0" err="1" smtClean="0"/>
              <a:t>еластичним</a:t>
            </a:r>
            <a:r>
              <a:rPr lang="ru-RU" dirty="0" smtClean="0"/>
              <a:t>, </a:t>
            </a:r>
            <a:r>
              <a:rPr lang="ru-RU" dirty="0" err="1" smtClean="0"/>
              <a:t>пружним</a:t>
            </a:r>
            <a:r>
              <a:rPr lang="ru-RU" dirty="0" smtClean="0"/>
              <a:t>, </a:t>
            </a:r>
            <a:r>
              <a:rPr lang="ru-RU" dirty="0" err="1" smtClean="0"/>
              <a:t>однаковим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густим, </a:t>
            </a:r>
            <a:r>
              <a:rPr lang="ru-RU" dirty="0" err="1" smtClean="0"/>
              <a:t>міцно</a:t>
            </a:r>
            <a:r>
              <a:rPr lang="ru-RU" dirty="0" smtClean="0"/>
              <a:t> </a:t>
            </a:r>
            <a:r>
              <a:rPr lang="ru-RU" dirty="0" err="1" smtClean="0"/>
              <a:t>триматися</a:t>
            </a:r>
            <a:r>
              <a:rPr lang="ru-RU" dirty="0" smtClean="0"/>
              <a:t> при </a:t>
            </a:r>
            <a:r>
              <a:rPr lang="ru-RU" dirty="0" err="1" smtClean="0"/>
              <a:t>пощипуванні</a:t>
            </a:r>
            <a:r>
              <a:rPr lang="ru-RU" dirty="0" smtClean="0"/>
              <a:t>. На </a:t>
            </a:r>
            <a:r>
              <a:rPr lang="ru-RU" dirty="0" err="1" smtClean="0"/>
              <a:t>долонях</a:t>
            </a:r>
            <a:r>
              <a:rPr lang="ru-RU" dirty="0" smtClean="0"/>
              <a:t> не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залишатися</a:t>
            </a:r>
            <a:r>
              <a:rPr lang="ru-RU" dirty="0" smtClean="0"/>
              <a:t> </a:t>
            </a:r>
            <a:r>
              <a:rPr lang="ru-RU" dirty="0" err="1" smtClean="0"/>
              <a:t>жирних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287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ОЦІНКА ЯКОСТІ ХУТРОВОЇ СИРОВИНИ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ЯКОСТІ ХУТРОВОЇ СИРОВИНИ</dc:title>
  <dc:creator>user</dc:creator>
  <cp:lastModifiedBy>user</cp:lastModifiedBy>
  <cp:revision>1</cp:revision>
  <dcterms:created xsi:type="dcterms:W3CDTF">2024-11-28T14:34:50Z</dcterms:created>
  <dcterms:modified xsi:type="dcterms:W3CDTF">2024-11-28T14:49:02Z</dcterms:modified>
</cp:coreProperties>
</file>