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ОЦІНКА ЯКОСТІ ХУТРОВОЇ СИРОВИНИ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err="1" smtClean="0"/>
              <a:t>Продукція</a:t>
            </a:r>
            <a:r>
              <a:rPr lang="ru-RU" dirty="0" smtClean="0"/>
              <a:t> </a:t>
            </a:r>
            <a:r>
              <a:rPr lang="ru-RU" dirty="0" err="1" smtClean="0"/>
              <a:t>хутряної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включена в </a:t>
            </a:r>
            <a:r>
              <a:rPr lang="ru-RU" dirty="0" err="1" smtClean="0"/>
              <a:t>перелік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підлягають</a:t>
            </a:r>
            <a:r>
              <a:rPr lang="ru-RU" dirty="0" smtClean="0"/>
              <a:t> </a:t>
            </a:r>
            <a:r>
              <a:rPr lang="ru-RU" dirty="0" err="1" smtClean="0"/>
              <a:t>обов'язковій</a:t>
            </a:r>
            <a:r>
              <a:rPr lang="ru-RU" dirty="0" smtClean="0"/>
              <a:t> </a:t>
            </a:r>
            <a:r>
              <a:rPr lang="ru-RU" dirty="0" err="1" smtClean="0"/>
              <a:t>сертифікації</a:t>
            </a:r>
            <a:r>
              <a:rPr lang="ru-RU" dirty="0" smtClean="0"/>
              <a:t>. </a:t>
            </a:r>
            <a:r>
              <a:rPr lang="ru-RU" dirty="0" err="1" smtClean="0"/>
              <a:t>Необхідною</a:t>
            </a:r>
            <a:r>
              <a:rPr lang="ru-RU" dirty="0" smtClean="0"/>
              <a:t> </a:t>
            </a:r>
            <a:r>
              <a:rPr lang="ru-RU" dirty="0" err="1" smtClean="0"/>
              <a:t>умовою</a:t>
            </a:r>
            <a:r>
              <a:rPr lang="ru-RU" dirty="0" smtClean="0"/>
              <a:t> </a:t>
            </a:r>
            <a:r>
              <a:rPr lang="ru-RU" dirty="0" err="1" smtClean="0"/>
              <a:t>сертифікації</a:t>
            </a:r>
            <a:r>
              <a:rPr lang="ru-RU" dirty="0" smtClean="0"/>
              <a:t> </a:t>
            </a:r>
            <a:r>
              <a:rPr lang="ru-RU" dirty="0" err="1" smtClean="0"/>
              <a:t>овчинно-хутряних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відповідність</a:t>
            </a:r>
            <a:r>
              <a:rPr lang="ru-RU" dirty="0" smtClean="0"/>
              <a:t> </a:t>
            </a:r>
            <a:r>
              <a:rPr lang="ru-RU" dirty="0" err="1" smtClean="0"/>
              <a:t>вимогам</a:t>
            </a:r>
            <a:r>
              <a:rPr lang="ru-RU" dirty="0" smtClean="0"/>
              <a:t> </a:t>
            </a:r>
            <a:r>
              <a:rPr lang="ru-RU" dirty="0" err="1" smtClean="0"/>
              <a:t>стандартів</a:t>
            </a:r>
            <a:r>
              <a:rPr lang="ru-RU" dirty="0" smtClean="0"/>
              <a:t> по стану волосяного </a:t>
            </a:r>
            <a:r>
              <a:rPr lang="ru-RU" dirty="0" err="1" smtClean="0"/>
              <a:t>покриву</a:t>
            </a:r>
            <a:r>
              <a:rPr lang="ru-RU" dirty="0" smtClean="0"/>
              <a:t>, дефектам волосяного </a:t>
            </a:r>
            <a:r>
              <a:rPr lang="ru-RU" dirty="0" err="1" smtClean="0"/>
              <a:t>покриву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допускаються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шкіряної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. </a:t>
            </a: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хутряних</a:t>
            </a:r>
            <a:r>
              <a:rPr lang="ru-RU" dirty="0" smtClean="0"/>
              <a:t> </a:t>
            </a:r>
            <a:r>
              <a:rPr lang="ru-RU" dirty="0" err="1" smtClean="0"/>
              <a:t>виробів</a:t>
            </a:r>
            <a:r>
              <a:rPr lang="ru-RU" dirty="0" smtClean="0"/>
              <a:t> проводиться,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нормативної</a:t>
            </a:r>
            <a:r>
              <a:rPr lang="ru-RU" dirty="0" smtClean="0"/>
              <a:t> </a:t>
            </a:r>
            <a:r>
              <a:rPr lang="ru-RU" dirty="0" err="1" smtClean="0"/>
              <a:t>документації</a:t>
            </a:r>
            <a:r>
              <a:rPr lang="ru-RU" dirty="0" smtClean="0"/>
              <a:t>,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органолептичного</a:t>
            </a:r>
            <a:r>
              <a:rPr lang="ru-RU" dirty="0" smtClean="0"/>
              <a:t> та </a:t>
            </a:r>
            <a:r>
              <a:rPr lang="ru-RU" dirty="0" err="1" smtClean="0"/>
              <a:t>інструментального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. </a:t>
            </a:r>
            <a:r>
              <a:rPr lang="ru-RU" dirty="0" err="1" smtClean="0"/>
              <a:t>Органолептична</a:t>
            </a:r>
            <a:r>
              <a:rPr lang="ru-RU" dirty="0" smtClean="0"/>
              <a:t> </a:t>
            </a: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часто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в </a:t>
            </a:r>
            <a:r>
              <a:rPr lang="ru-RU" dirty="0" err="1" smtClean="0"/>
              <a:t>хутряній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; </a:t>
            </a:r>
            <a:r>
              <a:rPr lang="ru-RU" dirty="0" err="1" smtClean="0"/>
              <a:t>здійснюється</a:t>
            </a:r>
            <a:r>
              <a:rPr lang="ru-RU" dirty="0" smtClean="0"/>
              <a:t> шляхом </a:t>
            </a:r>
            <a:r>
              <a:rPr lang="ru-RU" dirty="0" err="1" smtClean="0"/>
              <a:t>ретельного</a:t>
            </a:r>
            <a:r>
              <a:rPr lang="ru-RU" dirty="0" smtClean="0"/>
              <a:t> </a:t>
            </a:r>
            <a:r>
              <a:rPr lang="ru-RU" dirty="0" err="1" smtClean="0"/>
              <a:t>огляду</a:t>
            </a:r>
            <a:r>
              <a:rPr lang="ru-RU" dirty="0" smtClean="0"/>
              <a:t>, </a:t>
            </a:r>
            <a:r>
              <a:rPr lang="ru-RU" dirty="0" err="1" smtClean="0"/>
              <a:t>розтягування</a:t>
            </a:r>
            <a:r>
              <a:rPr lang="ru-RU" dirty="0" smtClean="0"/>
              <a:t>, </a:t>
            </a:r>
            <a:r>
              <a:rPr lang="ru-RU" dirty="0" err="1" smtClean="0"/>
              <a:t>згинання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обмацування</a:t>
            </a:r>
            <a:r>
              <a:rPr lang="ru-RU" dirty="0" smtClean="0"/>
              <a:t> </a:t>
            </a:r>
            <a:r>
              <a:rPr lang="ru-RU" dirty="0" err="1" smtClean="0"/>
              <a:t>шкури</a:t>
            </a:r>
            <a:r>
              <a:rPr lang="ru-RU" dirty="0" smtClean="0"/>
              <a:t> для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залучають</a:t>
            </a:r>
            <a:r>
              <a:rPr lang="ru-RU" dirty="0" smtClean="0"/>
              <a:t> </a:t>
            </a:r>
            <a:r>
              <a:rPr lang="ru-RU" dirty="0" err="1" smtClean="0"/>
              <a:t>досвідчених</a:t>
            </a:r>
            <a:r>
              <a:rPr lang="ru-RU" dirty="0" smtClean="0"/>
              <a:t> </a:t>
            </a:r>
            <a:r>
              <a:rPr lang="ru-RU" dirty="0" err="1" smtClean="0"/>
              <a:t>експертів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фахівців</a:t>
            </a:r>
            <a:r>
              <a:rPr lang="ru-RU" dirty="0" smtClean="0"/>
              <a:t>. </a:t>
            </a:r>
            <a:r>
              <a:rPr lang="ru-RU" dirty="0" err="1" smtClean="0"/>
              <a:t>Дуже</a:t>
            </a:r>
            <a:r>
              <a:rPr lang="ru-RU" dirty="0" smtClean="0"/>
              <a:t> часто </a:t>
            </a:r>
            <a:r>
              <a:rPr lang="ru-RU" dirty="0" err="1" smtClean="0"/>
              <a:t>об'єктивна</a:t>
            </a:r>
            <a:r>
              <a:rPr lang="ru-RU" dirty="0" smtClean="0"/>
              <a:t> </a:t>
            </a: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товару </a:t>
            </a:r>
            <a:r>
              <a:rPr lang="ru-RU" dirty="0" err="1" smtClean="0"/>
              <a:t>збігається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органолептичною</a:t>
            </a:r>
            <a:r>
              <a:rPr lang="ru-RU" dirty="0" smtClean="0"/>
              <a:t>. </a:t>
            </a:r>
            <a:r>
              <a:rPr lang="ru-RU" dirty="0" err="1" smtClean="0"/>
              <a:t>Інструментальні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</a:t>
            </a:r>
            <a:r>
              <a:rPr lang="ru-RU" dirty="0" err="1" smtClean="0"/>
              <a:t>мікроскопічний</a:t>
            </a:r>
            <a:r>
              <a:rPr lang="ru-RU" dirty="0" smtClean="0"/>
              <a:t>, </a:t>
            </a:r>
            <a:r>
              <a:rPr lang="ru-RU" dirty="0" err="1" smtClean="0"/>
              <a:t>хімічний</a:t>
            </a:r>
            <a:r>
              <a:rPr lang="ru-RU" dirty="0" smtClean="0"/>
              <a:t>, </a:t>
            </a:r>
            <a:r>
              <a:rPr lang="ru-RU" dirty="0" err="1" smtClean="0"/>
              <a:t>фізико-механічний</a:t>
            </a:r>
            <a:r>
              <a:rPr lang="ru-RU" dirty="0" smtClean="0"/>
              <a:t> </a:t>
            </a:r>
            <a:r>
              <a:rPr lang="ru-RU" dirty="0" err="1" smtClean="0"/>
              <a:t>аналізи</a:t>
            </a:r>
            <a:r>
              <a:rPr lang="ru-RU" dirty="0" smtClean="0"/>
              <a:t>. </a:t>
            </a:r>
            <a:r>
              <a:rPr lang="ru-RU" dirty="0" err="1" smtClean="0"/>
              <a:t>Мікроскопічний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у </a:t>
            </a:r>
            <a:r>
              <a:rPr lang="ru-RU" dirty="0" err="1" smtClean="0"/>
              <a:t>визначенні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мікроскопа</a:t>
            </a:r>
            <a:r>
              <a:rPr lang="ru-RU" dirty="0" smtClean="0"/>
              <a:t> на </a:t>
            </a:r>
            <a:r>
              <a:rPr lang="ru-RU" dirty="0" err="1" smtClean="0"/>
              <a:t>зрізах</a:t>
            </a:r>
            <a:r>
              <a:rPr lang="ru-RU" dirty="0" smtClean="0"/>
              <a:t> </a:t>
            </a:r>
            <a:r>
              <a:rPr lang="ru-RU" dirty="0" err="1" smtClean="0"/>
              <a:t>шкіряної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 </a:t>
            </a:r>
            <a:r>
              <a:rPr lang="ru-RU" dirty="0" err="1" smtClean="0"/>
              <a:t>сплетіння</a:t>
            </a:r>
            <a:r>
              <a:rPr lang="ru-RU" dirty="0" smtClean="0"/>
              <a:t> </a:t>
            </a:r>
            <a:r>
              <a:rPr lang="ru-RU" dirty="0" err="1" smtClean="0"/>
              <a:t>колагенових</a:t>
            </a:r>
            <a:r>
              <a:rPr lang="ru-RU" dirty="0" smtClean="0"/>
              <a:t> волокон, кут </a:t>
            </a:r>
            <a:r>
              <a:rPr lang="ru-RU" dirty="0" err="1" smtClean="0"/>
              <a:t>нахилу</a:t>
            </a:r>
            <a:r>
              <a:rPr lang="ru-RU" dirty="0" smtClean="0"/>
              <a:t> </a:t>
            </a:r>
            <a:r>
              <a:rPr lang="ru-RU" dirty="0" err="1" smtClean="0"/>
              <a:t>пучків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звивистість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поділу</a:t>
            </a:r>
            <a:r>
              <a:rPr lang="ru-RU" dirty="0" smtClean="0"/>
              <a:t> на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тонкі</a:t>
            </a:r>
            <a:r>
              <a:rPr lang="ru-RU" dirty="0" smtClean="0"/>
              <a:t> </a:t>
            </a:r>
            <a:r>
              <a:rPr lang="ru-RU" dirty="0" err="1" smtClean="0"/>
              <a:t>волоконця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для правильного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вироблення</a:t>
            </a:r>
            <a:r>
              <a:rPr lang="ru-RU" dirty="0" smtClean="0"/>
              <a:t> </a:t>
            </a:r>
            <a:r>
              <a:rPr lang="ru-RU" dirty="0" err="1" smtClean="0"/>
              <a:t>хутряного</a:t>
            </a:r>
            <a:r>
              <a:rPr lang="ru-RU" dirty="0" smtClean="0"/>
              <a:t> </a:t>
            </a:r>
            <a:r>
              <a:rPr lang="ru-RU" dirty="0" err="1" smtClean="0"/>
              <a:t>напівфабрикату</a:t>
            </a:r>
            <a:r>
              <a:rPr lang="ru-RU" dirty="0" smtClean="0"/>
              <a:t>. </a:t>
            </a:r>
            <a:r>
              <a:rPr lang="ru-RU" dirty="0" err="1" smtClean="0"/>
              <a:t>Хімічний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: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хімічного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кількісний</a:t>
            </a:r>
            <a:r>
              <a:rPr lang="ru-RU" dirty="0" smtClean="0"/>
              <a:t> </a:t>
            </a:r>
            <a:r>
              <a:rPr lang="ru-RU" dirty="0" err="1" smtClean="0"/>
              <a:t>вміст</a:t>
            </a:r>
            <a:r>
              <a:rPr lang="ru-RU" dirty="0" smtClean="0"/>
              <a:t> у </a:t>
            </a:r>
            <a:r>
              <a:rPr lang="ru-RU" dirty="0" err="1" smtClean="0"/>
              <a:t>шкурі</a:t>
            </a:r>
            <a:r>
              <a:rPr lang="ru-RU" dirty="0" smtClean="0"/>
              <a:t> </a:t>
            </a:r>
            <a:r>
              <a:rPr lang="ru-RU" dirty="0" err="1" smtClean="0"/>
              <a:t>вологи</a:t>
            </a:r>
            <a:r>
              <a:rPr lang="ru-RU" dirty="0" smtClean="0"/>
              <a:t>, золи, </a:t>
            </a:r>
            <a:r>
              <a:rPr lang="ru-RU" dirty="0" err="1" smtClean="0"/>
              <a:t>жирових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кислоти</a:t>
            </a:r>
            <a:r>
              <a:rPr lang="ru-RU" dirty="0" smtClean="0"/>
              <a:t> (</a:t>
            </a:r>
            <a:r>
              <a:rPr lang="ru-RU" dirty="0" err="1" smtClean="0"/>
              <a:t>окремо</a:t>
            </a:r>
            <a:r>
              <a:rPr lang="ru-RU" dirty="0" smtClean="0"/>
              <a:t> для </a:t>
            </a:r>
            <a:r>
              <a:rPr lang="ru-RU" dirty="0" err="1" smtClean="0"/>
              <a:t>шкіряної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волосяного </a:t>
            </a:r>
            <a:r>
              <a:rPr lang="ru-RU" dirty="0" err="1" smtClean="0"/>
              <a:t>покриву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В першу </a:t>
            </a:r>
            <a:r>
              <a:rPr lang="ru-RU" dirty="0" err="1" smtClean="0"/>
              <a:t>чергу</a:t>
            </a:r>
            <a:r>
              <a:rPr lang="ru-RU" dirty="0" smtClean="0"/>
              <a:t> при </a:t>
            </a:r>
            <a:r>
              <a:rPr lang="ru-RU" dirty="0" err="1" smtClean="0"/>
              <a:t>оцінці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хутра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дослідити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маркування</a:t>
            </a:r>
            <a:r>
              <a:rPr lang="ru-RU" dirty="0" smtClean="0"/>
              <a:t> та </a:t>
            </a:r>
            <a:r>
              <a:rPr lang="ru-RU" dirty="0" err="1" smtClean="0"/>
              <a:t>перевірити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на </a:t>
            </a:r>
            <a:r>
              <a:rPr lang="ru-RU" dirty="0" err="1" smtClean="0"/>
              <a:t>відповідність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сертифікатом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відповідності</a:t>
            </a:r>
            <a:r>
              <a:rPr lang="ru-RU" dirty="0" smtClean="0"/>
              <a:t>. </a:t>
            </a:r>
            <a:r>
              <a:rPr lang="ru-RU" dirty="0" err="1" smtClean="0"/>
              <a:t>Хутряний</a:t>
            </a:r>
            <a:r>
              <a:rPr lang="ru-RU" dirty="0" smtClean="0"/>
              <a:t> товар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оцінювати</a:t>
            </a:r>
            <a:r>
              <a:rPr lang="ru-RU" dirty="0" smtClean="0"/>
              <a:t> за </a:t>
            </a:r>
            <a:r>
              <a:rPr lang="ru-RU" dirty="0" err="1" smtClean="0"/>
              <a:t>якістю</a:t>
            </a:r>
            <a:r>
              <a:rPr lang="ru-RU" dirty="0" smtClean="0"/>
              <a:t> </a:t>
            </a:r>
            <a:r>
              <a:rPr lang="ru-RU" dirty="0" err="1" smtClean="0"/>
              <a:t>за</a:t>
            </a:r>
            <a:r>
              <a:rPr lang="ru-RU" dirty="0" smtClean="0"/>
              <a:t> такими параметрами: </a:t>
            </a:r>
            <a:r>
              <a:rPr lang="ru-RU" dirty="0" err="1" smtClean="0"/>
              <a:t>висота</a:t>
            </a:r>
            <a:r>
              <a:rPr lang="ru-RU" dirty="0" smtClean="0"/>
              <a:t>, густота </a:t>
            </a:r>
            <a:r>
              <a:rPr lang="ru-RU" dirty="0" err="1" smtClean="0"/>
              <a:t>хутра</a:t>
            </a:r>
            <a:r>
              <a:rPr lang="ru-RU" dirty="0" smtClean="0"/>
              <a:t>,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пошиття</a:t>
            </a:r>
            <a:r>
              <a:rPr lang="ru-RU" dirty="0" smtClean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. </a:t>
            </a:r>
            <a:r>
              <a:rPr lang="ru-RU" dirty="0" err="1" smtClean="0"/>
              <a:t>Хутряний</a:t>
            </a:r>
            <a:r>
              <a:rPr lang="ru-RU" dirty="0" smtClean="0"/>
              <a:t> </a:t>
            </a:r>
            <a:r>
              <a:rPr lang="ru-RU" dirty="0" err="1" smtClean="0"/>
              <a:t>виріб</a:t>
            </a:r>
            <a:r>
              <a:rPr lang="ru-RU" dirty="0" smtClean="0"/>
              <a:t> </a:t>
            </a:r>
            <a:r>
              <a:rPr lang="ru-RU" dirty="0" err="1" smtClean="0"/>
              <a:t>повинний</a:t>
            </a:r>
            <a:r>
              <a:rPr lang="ru-RU" dirty="0" smtClean="0"/>
              <a:t> бути </a:t>
            </a:r>
            <a:r>
              <a:rPr lang="ru-RU" dirty="0" err="1" smtClean="0"/>
              <a:t>м'яким</a:t>
            </a:r>
            <a:r>
              <a:rPr lang="ru-RU" dirty="0" smtClean="0"/>
              <a:t>, </a:t>
            </a:r>
            <a:r>
              <a:rPr lang="ru-RU" dirty="0" err="1" smtClean="0"/>
              <a:t>блискучим</a:t>
            </a:r>
            <a:r>
              <a:rPr lang="ru-RU" dirty="0" smtClean="0"/>
              <a:t>, 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вососся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густими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шовковистими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рукою по </a:t>
            </a:r>
            <a:r>
              <a:rPr lang="ru-RU" dirty="0" err="1" smtClean="0"/>
              <a:t>хутру</a:t>
            </a:r>
            <a:r>
              <a:rPr lang="ru-RU" dirty="0" smtClean="0"/>
              <a:t> «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шерсті</a:t>
            </a:r>
            <a:r>
              <a:rPr lang="ru-RU" dirty="0" smtClean="0"/>
              <a:t>» </a:t>
            </a:r>
            <a:r>
              <a:rPr lang="ru-RU" dirty="0" err="1" smtClean="0"/>
              <a:t>воно</a:t>
            </a:r>
            <a:r>
              <a:rPr lang="ru-RU" dirty="0" smtClean="0"/>
              <a:t> повинно </a:t>
            </a:r>
            <a:r>
              <a:rPr lang="ru-RU" dirty="0" err="1" smtClean="0"/>
              <a:t>самостійно</a:t>
            </a:r>
            <a:r>
              <a:rPr lang="ru-RU" dirty="0" smtClean="0"/>
              <a:t> </a:t>
            </a:r>
            <a:r>
              <a:rPr lang="ru-RU" dirty="0" err="1" smtClean="0"/>
              <a:t>повернутися</a:t>
            </a:r>
            <a:r>
              <a:rPr lang="ru-RU" dirty="0" smtClean="0"/>
              <a:t> у </a:t>
            </a:r>
            <a:r>
              <a:rPr lang="ru-RU" dirty="0" err="1" smtClean="0"/>
              <a:t>вихідне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. </a:t>
            </a:r>
            <a:r>
              <a:rPr lang="ru-RU" dirty="0" err="1" smtClean="0"/>
              <a:t>Хутро</a:t>
            </a:r>
            <a:r>
              <a:rPr lang="ru-RU" dirty="0" smtClean="0"/>
              <a:t> повинно бути </a:t>
            </a:r>
            <a:r>
              <a:rPr lang="ru-RU" dirty="0" err="1" smtClean="0"/>
              <a:t>еластичним</a:t>
            </a:r>
            <a:r>
              <a:rPr lang="ru-RU" dirty="0" smtClean="0"/>
              <a:t>, </a:t>
            </a:r>
            <a:r>
              <a:rPr lang="ru-RU" dirty="0" err="1" smtClean="0"/>
              <a:t>пружним</a:t>
            </a:r>
            <a:r>
              <a:rPr lang="ru-RU" dirty="0" smtClean="0"/>
              <a:t>, </a:t>
            </a:r>
            <a:r>
              <a:rPr lang="ru-RU" dirty="0" err="1" smtClean="0"/>
              <a:t>однаковим</a:t>
            </a:r>
            <a:r>
              <a:rPr lang="ru-RU" dirty="0" smtClean="0"/>
              <a:t> за </a:t>
            </a:r>
            <a:r>
              <a:rPr lang="ru-RU" dirty="0" err="1" smtClean="0"/>
              <a:t>розміром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густим, </a:t>
            </a:r>
            <a:r>
              <a:rPr lang="ru-RU" dirty="0" err="1" smtClean="0"/>
              <a:t>міцно</a:t>
            </a:r>
            <a:r>
              <a:rPr lang="ru-RU" dirty="0" smtClean="0"/>
              <a:t> </a:t>
            </a:r>
            <a:r>
              <a:rPr lang="ru-RU" dirty="0" err="1" smtClean="0"/>
              <a:t>триматися</a:t>
            </a:r>
            <a:r>
              <a:rPr lang="ru-RU" dirty="0" smtClean="0"/>
              <a:t> при </a:t>
            </a:r>
            <a:r>
              <a:rPr lang="ru-RU" dirty="0" err="1" smtClean="0"/>
              <a:t>пощипуванні</a:t>
            </a:r>
            <a:r>
              <a:rPr lang="ru-RU" dirty="0" smtClean="0"/>
              <a:t>. На </a:t>
            </a:r>
            <a:r>
              <a:rPr lang="ru-RU" dirty="0" err="1" smtClean="0"/>
              <a:t>долонях</a:t>
            </a:r>
            <a:r>
              <a:rPr lang="ru-RU" dirty="0" smtClean="0"/>
              <a:t> не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залишатися</a:t>
            </a:r>
            <a:r>
              <a:rPr lang="ru-RU" dirty="0" smtClean="0"/>
              <a:t> </a:t>
            </a:r>
            <a:r>
              <a:rPr lang="ru-RU" dirty="0" err="1" smtClean="0"/>
              <a:t>жирних</a:t>
            </a:r>
            <a:r>
              <a:rPr lang="ru-RU" dirty="0" smtClean="0"/>
              <a:t> </a:t>
            </a:r>
            <a:r>
              <a:rPr lang="ru-RU" dirty="0" err="1" smtClean="0"/>
              <a:t>слідів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слідів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фарби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287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Обычная</vt:lpstr>
      <vt:lpstr>ОЦІНКА ЯКОСТІ ХУТРОВОЇ СИРОВИНИ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ОЦІНКА ЯКОСТІ ХУТРОВОЇ СИРОВИНИ</dc:title>
  <dc:creator>user</dc:creator>
  <cp:lastModifiedBy>user</cp:lastModifiedBy>
  <cp:revision>1</cp:revision>
  <dcterms:created xsi:type="dcterms:W3CDTF">2024-11-28T14:34:50Z</dcterms:created>
  <dcterms:modified xsi:type="dcterms:W3CDTF">2024-11-28T14:49:02Z</dcterms:modified>
</cp:coreProperties>
</file>