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0" r:id="rId13"/>
    <p:sldId id="279" r:id="rId14"/>
    <p:sldId id="281" r:id="rId15"/>
    <p:sldId id="283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 varScale="1">
        <p:scale>
          <a:sx n="48" d="100"/>
          <a:sy n="48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71496"/>
          </a:xfrm>
        </p:spPr>
        <p:txBody>
          <a:bodyPr/>
          <a:lstStyle/>
          <a:p>
            <a:pPr algn="ctr"/>
            <a:r>
              <a:rPr lang="uk-UA" dirty="0" smtClean="0"/>
              <a:t>Здобутки та втрати п'яти років Порошенка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74" y="2348880"/>
            <a:ext cx="7454674" cy="3600400"/>
          </a:xfrm>
        </p:spPr>
      </p:pic>
    </p:spTree>
    <p:extLst>
      <p:ext uri="{BB962C8B-B14F-4D97-AF65-F5344CB8AC3E}">
        <p14:creationId xmlns:p14="http://schemas.microsoft.com/office/powerpoint/2010/main" val="3646324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0" y="116632"/>
            <a:ext cx="8825339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51263"/>
            <a:ext cx="4762500" cy="3019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70688"/>
            <a:ext cx="6372200" cy="35873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Пам'ятник Леніну в Запоріжжі демонтували 17 березня 2016, згідно з законом про декомунізацію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856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 Запоріжжі</a:t>
            </a:r>
            <a:r>
              <a:rPr lang="ru-RU" dirty="0" smtClean="0"/>
              <a:t> </a:t>
            </a:r>
            <a:r>
              <a:rPr lang="uk-UA" dirty="0" smtClean="0"/>
              <a:t>знесли пам'ятник </a:t>
            </a:r>
            <a:r>
              <a:rPr lang="uk-UA" dirty="0" smtClean="0"/>
              <a:t>Дзержинському </a:t>
            </a:r>
            <a:r>
              <a:rPr lang="uk-UA" dirty="0" smtClean="0"/>
              <a:t>(березень 2016)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61862"/>
            <a:ext cx="5360596" cy="3015335"/>
          </a:xfrm>
          <a:prstGeom prst="rect">
            <a:avLst/>
          </a:prstGeom>
        </p:spPr>
      </p:pic>
      <p:pic>
        <p:nvPicPr>
          <p:cNvPr id="4098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37123" r="71837" b="30325"/>
          <a:stretch>
            <a:fillRect/>
          </a:stretch>
        </p:blipFill>
        <p:spPr bwMode="auto">
          <a:xfrm>
            <a:off x="467544" y="2061862"/>
            <a:ext cx="3744416" cy="361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06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/>
              <a:t>14 квітня 2016 у Запоріжжі демонтували пам’ятник «Героїчна молодість», присвячений 50-річчю ленінського комсомолу</a:t>
            </a:r>
            <a:endParaRPr lang="ru-RU" sz="2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t="1594"/>
          <a:stretch/>
        </p:blipFill>
        <p:spPr>
          <a:xfrm>
            <a:off x="1110444" y="1556792"/>
            <a:ext cx="7380312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/>
              <a:t>Володимир Михайлович </a:t>
            </a:r>
            <a:r>
              <a:rPr lang="uk-UA" sz="3600" b="1" dirty="0" err="1" smtClean="0"/>
              <a:t>В'ятрович</a:t>
            </a:r>
            <a:endParaRPr lang="uk-UA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3810000" cy="381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24744"/>
            <a:ext cx="2050471" cy="30449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468" y="1160587"/>
            <a:ext cx="1905000" cy="2990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r="4213" b="7553"/>
          <a:stretch/>
        </p:blipFill>
        <p:spPr>
          <a:xfrm>
            <a:off x="6704702" y="3789040"/>
            <a:ext cx="2088232" cy="29685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7" y="5034424"/>
            <a:ext cx="61150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60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4392488"/>
          </a:xfrm>
        </p:spPr>
        <p:txBody>
          <a:bodyPr/>
          <a:lstStyle/>
          <a:p>
            <a:pPr algn="ctr"/>
            <a:r>
              <a:rPr lang="uk-UA" sz="2000" b="1" dirty="0" smtClean="0"/>
              <a:t>Підписання Угоди про асоціацію між Україною та ЄС відбулося у два етапи.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Політичну частину Угоди було підписано 21 березня 2014 р. під час Позачергового Саміту Україна – ЄС. Від України Угоду підписав Прем’єр-міністр Арсеній Яценюк. </a:t>
            </a:r>
            <a:br>
              <a:rPr lang="uk-UA" sz="2000" dirty="0" smtClean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uk-UA" sz="2000" dirty="0" smtClean="0"/>
              <a:t>27 червня 2014 р. під час засідання Ради ЄС Президент України </a:t>
            </a:r>
            <a:r>
              <a:rPr lang="uk-UA" sz="2000" dirty="0" err="1" smtClean="0"/>
              <a:t>П.Порошенко</a:t>
            </a:r>
            <a:r>
              <a:rPr lang="uk-UA" sz="2000" dirty="0" smtClean="0"/>
              <a:t> та керівництво Європейського Союзу і глави держав та урядів 28 держав-членів ЄС підписали економічну частину Угоди.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2000" dirty="0" smtClean="0"/>
              <a:t>1 вересня 2017 року після тривалого процесу ратифікації Угода про асоціацію між Україною та ЄС набула чинності у повному обсязі.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" b="4062"/>
          <a:stretch/>
        </p:blipFill>
        <p:spPr>
          <a:xfrm>
            <a:off x="4499992" y="4215596"/>
            <a:ext cx="4162210" cy="23097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93858"/>
            <a:ext cx="3168352" cy="230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77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237824"/>
          </a:xfrm>
        </p:spPr>
        <p:txBody>
          <a:bodyPr/>
          <a:lstStyle/>
          <a:p>
            <a:r>
              <a:rPr lang="uk-UA" sz="3800" b="1" dirty="0" err="1" smtClean="0"/>
              <a:t>Томос</a:t>
            </a:r>
            <a:r>
              <a:rPr lang="uk-UA" sz="3800" b="1" dirty="0" smtClean="0"/>
              <a:t> про автокефалію українського православ’я, 2019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8" b="5819"/>
          <a:stretch/>
        </p:blipFill>
        <p:spPr>
          <a:xfrm>
            <a:off x="1187624" y="2636912"/>
            <a:ext cx="7322089" cy="407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4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Президентські вибори 2014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1588" t="9620" r="35187" b="49956"/>
          <a:stretch/>
        </p:blipFill>
        <p:spPr bwMode="auto">
          <a:xfrm>
            <a:off x="683568" y="1340768"/>
            <a:ext cx="3816424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2"/>
          <a:srcRect l="31587" t="50243" r="33260" b="3794"/>
          <a:stretch/>
        </p:blipFill>
        <p:spPr bwMode="auto">
          <a:xfrm>
            <a:off x="4932040" y="1340768"/>
            <a:ext cx="3754760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823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Очищення влади по-українськи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196752"/>
            <a:ext cx="7772400" cy="5158808"/>
          </a:xfrm>
        </p:spPr>
        <p:txBody>
          <a:bodyPr>
            <a:normAutofit fontScale="62500" lnSpcReduction="20000"/>
          </a:bodyPr>
          <a:lstStyle/>
          <a:p>
            <a:r>
              <a:rPr lang="uk-UA" sz="3400" dirty="0" smtClean="0"/>
              <a:t>Закон України «Про очищення влади», прийнятий Верховною Радою України 16 вересня 2014 р.</a:t>
            </a:r>
          </a:p>
          <a:p>
            <a:r>
              <a:rPr lang="uk-UA" sz="3400" dirty="0" smtClean="0"/>
              <a:t>Закон починається зі </a:t>
            </a:r>
            <a:r>
              <a:rPr lang="uk-UA" sz="3400" b="1" dirty="0" smtClean="0"/>
              <a:t>статті 1 «Основні засади очищення влади»</a:t>
            </a:r>
            <a:r>
              <a:rPr lang="uk-UA" sz="3400" dirty="0" smtClean="0"/>
              <a:t>. Частина перша цієї статті подає визначення: </a:t>
            </a:r>
            <a:r>
              <a:rPr lang="uk-UA" sz="3400" i="1" dirty="0" smtClean="0"/>
              <a:t>«Очищення влади (люстрація) – це встановлена цим Законом або рішенням суду заборона окремим фізичним особам обіймати певні посади (перебувати на службі) (крім виборних посад) в органах державної влади та органах місцевого самоврядування»</a:t>
            </a:r>
            <a:r>
              <a:rPr lang="uk-UA" sz="3400" dirty="0" smtClean="0"/>
              <a:t>.</a:t>
            </a:r>
          </a:p>
          <a:p>
            <a:r>
              <a:rPr lang="uk-UA" sz="3400" dirty="0" smtClean="0"/>
              <a:t>У частині другій цієї статті стверджується, що </a:t>
            </a:r>
            <a:r>
              <a:rPr lang="uk-UA" sz="3400" i="1" dirty="0" smtClean="0"/>
              <a:t>«Очищення влади (люстрація) здійснюється з метою недопущення до участі в управлінні державними справами осіб, які своїми рішеннями, діями чи бездіяльністю здійснювали заходи (та/або сприяли їх здійсненню), спрямовані на узурпацію влади Президентом України Віктором Януковичем, підрив основ національної безпеки і оборони України або протиправне порушення прав і свобод людини»</a:t>
            </a:r>
            <a:r>
              <a:rPr lang="uk-UA" sz="34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25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4" y="404664"/>
            <a:ext cx="898132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1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296144"/>
          </a:xfrm>
        </p:spPr>
        <p:txBody>
          <a:bodyPr/>
          <a:lstStyle/>
          <a:p>
            <a:pPr algn="ctr"/>
            <a:r>
              <a:rPr lang="uk-UA" dirty="0" smtClean="0"/>
              <a:t>Дострокові вибори до ВР України 2014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7"/>
            <a:ext cx="864096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підсумками виборів, до складу Верховної Ради VIII скликання обрано 421 народного депутата, з них 225 – за партійними списками і 196 – у мажоритарних округах.</a:t>
            </a:r>
          </a:p>
          <a:p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Партія "Блок Петра Порошенко" отримала 132 депутатських мандати,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"Народний фронт" - 82,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"Самопоміч" – 33,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"Опозиційний блок" – 29,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Радикальна партія Олега Ляшка – 22,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"Батьківщина" – 19,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"Свобода" – 6,</a:t>
            </a:r>
          </a:p>
          <a:p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Самовисуванці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96.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9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600" dirty="0" smtClean="0"/>
              <a:t>Голова ВР </a:t>
            </a:r>
            <a:r>
              <a:rPr lang="uk-UA" sz="2600" dirty="0" err="1" smtClean="0"/>
              <a:t>Гройсман</a:t>
            </a:r>
            <a:r>
              <a:rPr lang="uk-UA" sz="2600" dirty="0" smtClean="0"/>
              <a:t> В. Прем’єр-міністр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Яценюк А.</a:t>
            </a:r>
            <a:endParaRPr lang="ru-RU" sz="2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789" b="-1"/>
          <a:stretch/>
        </p:blipFill>
        <p:spPr>
          <a:xfrm>
            <a:off x="539552" y="2697831"/>
            <a:ext cx="3748162" cy="266947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" r="23631"/>
          <a:stretch/>
        </p:blipFill>
        <p:spPr>
          <a:xfrm>
            <a:off x="5148064" y="2687689"/>
            <a:ext cx="3391338" cy="2619831"/>
          </a:xfrm>
        </p:spPr>
      </p:pic>
    </p:spTree>
    <p:extLst>
      <p:ext uri="{BB962C8B-B14F-4D97-AF65-F5344CB8AC3E}">
        <p14:creationId xmlns:p14="http://schemas.microsoft.com/office/powerpoint/2010/main" val="117220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1"/>
            <a:ext cx="280831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Наталія </a:t>
            </a:r>
            <a:r>
              <a:rPr lang="uk-UA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Енн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Яресько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(США)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міністр фінансів України (2 грудня 2014 — 14 квітня 2016).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7157"/>
            <a:ext cx="2620877" cy="31660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95936" y="548681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Олександр (Сандро) </a:t>
            </a:r>
            <a:r>
              <a:rPr lang="uk-UA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Мерабович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Квіташвілі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(Грузія)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міністр охорони здоров'я України (2 грудня 2014 до 14 квітня 2016 року).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16832"/>
            <a:ext cx="367031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6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Ека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Згуладзе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(Грузія)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грудня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трав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2016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перши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заступник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міністра внутрішніх справ України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8" t="5854" r="19760"/>
          <a:stretch/>
        </p:blipFill>
        <p:spPr>
          <a:xfrm>
            <a:off x="539552" y="2060848"/>
            <a:ext cx="3494681" cy="33123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39952" y="260648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Айварас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Абромавичус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Литва)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міністр економічного розвитку і торгівлі України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2014—2016)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65797"/>
            <a:ext cx="2520280" cy="340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90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648072"/>
          </a:xfrm>
        </p:spPr>
        <p:txBody>
          <a:bodyPr/>
          <a:lstStyle/>
          <a:p>
            <a:pPr algn="ctr"/>
            <a:r>
              <a:rPr lang="uk-UA" dirty="0" smtClean="0"/>
              <a:t>Декомунізація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0" y="692696"/>
            <a:ext cx="8524838" cy="6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38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223</TotalTime>
  <Words>381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Метро</vt:lpstr>
      <vt:lpstr>Здобутки та втрати п'яти років Порошенка</vt:lpstr>
      <vt:lpstr>Президентські вибори 2014</vt:lpstr>
      <vt:lpstr>Очищення влади по-українськи </vt:lpstr>
      <vt:lpstr>Презентация PowerPoint</vt:lpstr>
      <vt:lpstr>Дострокові вибори до ВР України 2014</vt:lpstr>
      <vt:lpstr>Голова ВР Гройсман В. Прем’єр-міністр Яценюк А.</vt:lpstr>
      <vt:lpstr>Презентация PowerPoint</vt:lpstr>
      <vt:lpstr>Презентация PowerPoint</vt:lpstr>
      <vt:lpstr>Декомунізація</vt:lpstr>
      <vt:lpstr>Презентация PowerPoint</vt:lpstr>
      <vt:lpstr>Презентация PowerPoint</vt:lpstr>
      <vt:lpstr>У Запоріжжі знесли пам'ятник Дзержинському (березень 2016)</vt:lpstr>
      <vt:lpstr>14 квітня 2016 у Запоріжжі демонтували пам’ятник «Героїчна молодість», присвячений 50-річчю ленінського комсомолу</vt:lpstr>
      <vt:lpstr>Володимир Михайлович В'ятрович</vt:lpstr>
      <vt:lpstr>Підписання Угоди про асоціацію між Україною та ЄС відбулося у два етапи. Політичну частину Угоди було підписано 21 березня 2014 р. під час Позачергового Саміту Україна – ЄС. Від України Угоду підписав Прем’єр-міністр Арсеній Яценюк.    27 червня 2014 р. під час засідання Ради ЄС Президент України П.Порошенко та керівництво Європейського Союзу і глави держав та урядів 28 держав-членів ЄС підписали економічну частину Угоди. 1 вересня 2017 року після тривалого процесу ратифікації Угода про асоціацію між Україною та ЄС набула чинності у повному обсязі.</vt:lpstr>
      <vt:lpstr>Томос про автокефалію українського православ’я, 2019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«Живопис епохи ренесансу»</dc:title>
  <dc:creator>Пользователь</dc:creator>
  <cp:lastModifiedBy>Пользователь Windows</cp:lastModifiedBy>
  <cp:revision>19</cp:revision>
  <dcterms:created xsi:type="dcterms:W3CDTF">2020-09-27T08:32:29Z</dcterms:created>
  <dcterms:modified xsi:type="dcterms:W3CDTF">2023-02-15T21:11:40Z</dcterms:modified>
</cp:coreProperties>
</file>