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9A4FB-CB16-49CB-8650-91791E838AEA}" type="doc">
      <dgm:prSet loTypeId="urn:microsoft.com/office/officeart/2005/8/layout/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F45A79A-D2D5-4437-8723-A0D8045D78F9}">
      <dgm:prSet phldrT="[Текст]" custT="1"/>
      <dgm:spPr/>
      <dgm:t>
        <a:bodyPr/>
        <a:lstStyle/>
        <a:p>
          <a:r>
            <a:rPr lang="uk-UA" sz="1400" b="1" baseline="0" smtClean="0">
              <a:latin typeface="Century Schoolbook" pitchFamily="18" charset="0"/>
            </a:rPr>
            <a:t>Активна участь студента під час лекції-консультації</a:t>
          </a:r>
          <a:r>
            <a:rPr lang="uk-UA" sz="1400" baseline="0" smtClean="0">
              <a:latin typeface="Century Schoolbook" pitchFamily="18" charset="0"/>
            </a:rPr>
            <a:t> </a:t>
          </a:r>
          <a:endParaRPr lang="ru-RU" sz="1400" baseline="0" dirty="0">
            <a:latin typeface="Century Schoolbook" pitchFamily="18" charset="0"/>
          </a:endParaRPr>
        </a:p>
      </dgm:t>
    </dgm:pt>
    <dgm:pt modelId="{86B15417-0359-4FFE-9BCC-1B445E41A17E}" type="parTrans" cxnId="{8A2A9CE5-A17E-4F1A-B66C-05F4447D3B8C}">
      <dgm:prSet/>
      <dgm:spPr/>
      <dgm:t>
        <a:bodyPr/>
        <a:lstStyle/>
        <a:p>
          <a:endParaRPr lang="ru-RU"/>
        </a:p>
      </dgm:t>
    </dgm:pt>
    <dgm:pt modelId="{5D011CEF-5EC6-4E81-A2EC-37500C2A8465}" type="sibTrans" cxnId="{8A2A9CE5-A17E-4F1A-B66C-05F4447D3B8C}">
      <dgm:prSet/>
      <dgm:spPr/>
      <dgm:t>
        <a:bodyPr/>
        <a:lstStyle/>
        <a:p>
          <a:endParaRPr lang="ru-RU"/>
        </a:p>
      </dgm:t>
    </dgm:pt>
    <dgm:pt modelId="{F40C2B6C-0BFF-4FC5-B66C-C6BF4AF2B709}">
      <dgm:prSet phldrT="[Текст]" custT="1"/>
      <dgm:spPr/>
      <dgm:t>
        <a:bodyPr/>
        <a:lstStyle/>
        <a:p>
          <a:r>
            <a:rPr lang="uk-UA" sz="1400" b="1" baseline="0" smtClean="0">
              <a:latin typeface="Century Schoolbook" pitchFamily="18" charset="0"/>
            </a:rPr>
            <a:t>Оформлення конспектів лекцій за допомогою структурно-логічних схем</a:t>
          </a:r>
          <a:endParaRPr lang="ru-RU" sz="1400" baseline="0" dirty="0">
            <a:latin typeface="Century Schoolbook" pitchFamily="18" charset="0"/>
          </a:endParaRPr>
        </a:p>
      </dgm:t>
    </dgm:pt>
    <dgm:pt modelId="{5B5A8D1C-2FAA-4FF1-90EC-05EA8E385409}" type="parTrans" cxnId="{E6B36992-7027-49C3-AD3D-5CC9FBE62BD3}">
      <dgm:prSet/>
      <dgm:spPr/>
      <dgm:t>
        <a:bodyPr/>
        <a:lstStyle/>
        <a:p>
          <a:endParaRPr lang="ru-RU"/>
        </a:p>
      </dgm:t>
    </dgm:pt>
    <dgm:pt modelId="{66692E7E-48FE-474F-845B-6E0C72499A5B}" type="sibTrans" cxnId="{E6B36992-7027-49C3-AD3D-5CC9FBE62BD3}">
      <dgm:prSet/>
      <dgm:spPr/>
      <dgm:t>
        <a:bodyPr/>
        <a:lstStyle/>
        <a:p>
          <a:endParaRPr lang="ru-RU"/>
        </a:p>
      </dgm:t>
    </dgm:pt>
    <dgm:pt modelId="{3924C05D-AD0F-4EB8-9051-170043DA7449}">
      <dgm:prSet phldrT="[Текст]" custT="1"/>
      <dgm:spPr/>
      <dgm:t>
        <a:bodyPr/>
        <a:lstStyle/>
        <a:p>
          <a:r>
            <a:rPr lang="uk-UA" sz="1400" b="1" baseline="0" dirty="0" smtClean="0">
              <a:latin typeface="Century Schoolbook" pitchFamily="18" charset="0"/>
            </a:rPr>
            <a:t>Участь студента в обговоренні теоретичних запитань на початку практичного заняття</a:t>
          </a:r>
          <a:r>
            <a:rPr lang="uk-UA" sz="1400" baseline="0" dirty="0" smtClean="0">
              <a:latin typeface="Century Schoolbook" pitchFamily="18" charset="0"/>
            </a:rPr>
            <a:t> </a:t>
          </a:r>
          <a:endParaRPr lang="ru-RU" sz="1400" baseline="0" dirty="0">
            <a:latin typeface="Century Schoolbook" pitchFamily="18" charset="0"/>
          </a:endParaRPr>
        </a:p>
      </dgm:t>
    </dgm:pt>
    <dgm:pt modelId="{8C955BD5-96BA-4517-AAEE-C8BA7EE5BCCC}" type="parTrans" cxnId="{07ACAB70-D974-486E-B17A-ED38DBE539A8}">
      <dgm:prSet/>
      <dgm:spPr/>
      <dgm:t>
        <a:bodyPr/>
        <a:lstStyle/>
        <a:p>
          <a:endParaRPr lang="ru-RU"/>
        </a:p>
      </dgm:t>
    </dgm:pt>
    <dgm:pt modelId="{0C918B5A-AB63-484F-86A2-F225980DAE3F}" type="sibTrans" cxnId="{07ACAB70-D974-486E-B17A-ED38DBE539A8}">
      <dgm:prSet/>
      <dgm:spPr/>
      <dgm:t>
        <a:bodyPr/>
        <a:lstStyle/>
        <a:p>
          <a:endParaRPr lang="ru-RU"/>
        </a:p>
      </dgm:t>
    </dgm:pt>
    <dgm:pt modelId="{5614ACB3-39B3-4AB4-B60D-99A9960260B9}">
      <dgm:prSet phldrT="[Текст]" custT="1"/>
      <dgm:spPr/>
      <dgm:t>
        <a:bodyPr/>
        <a:lstStyle/>
        <a:p>
          <a:r>
            <a:rPr lang="uk-UA" sz="1400" b="1" baseline="0" smtClean="0">
              <a:latin typeface="Century Schoolbook" pitchFamily="18" charset="0"/>
            </a:rPr>
            <a:t>Виконання завдань практичного заняття в групі та індивідуально </a:t>
          </a:r>
          <a:endParaRPr lang="ru-RU" sz="1400" baseline="0" dirty="0">
            <a:latin typeface="Century Schoolbook" pitchFamily="18" charset="0"/>
          </a:endParaRPr>
        </a:p>
      </dgm:t>
    </dgm:pt>
    <dgm:pt modelId="{5FFA6D6E-4B60-4FEF-9C18-C59AED8CA117}" type="parTrans" cxnId="{893DD595-2802-49F8-9CC9-CA20F6116964}">
      <dgm:prSet/>
      <dgm:spPr/>
      <dgm:t>
        <a:bodyPr/>
        <a:lstStyle/>
        <a:p>
          <a:endParaRPr lang="ru-RU"/>
        </a:p>
      </dgm:t>
    </dgm:pt>
    <dgm:pt modelId="{BACCA7B6-AE0B-4625-BF43-785F58DE190D}" type="sibTrans" cxnId="{893DD595-2802-49F8-9CC9-CA20F6116964}">
      <dgm:prSet/>
      <dgm:spPr/>
      <dgm:t>
        <a:bodyPr/>
        <a:lstStyle/>
        <a:p>
          <a:endParaRPr lang="ru-RU"/>
        </a:p>
      </dgm:t>
    </dgm:pt>
    <dgm:pt modelId="{05BF55A4-1FBB-4008-99FB-922F2C107BE2}">
      <dgm:prSet phldrT="[Текст]" custT="1"/>
      <dgm:spPr/>
      <dgm:t>
        <a:bodyPr/>
        <a:lstStyle/>
        <a:p>
          <a:r>
            <a:rPr lang="uk-UA" sz="1400" b="1" baseline="0" smtClean="0">
              <a:latin typeface="Century Schoolbook" pitchFamily="18" charset="0"/>
            </a:rPr>
            <a:t>Письмове виконання в робочому зошиті завдань Самостійної позааудиторної роботи студентів</a:t>
          </a:r>
          <a:endParaRPr lang="ru-RU" sz="1400" baseline="0" dirty="0">
            <a:latin typeface="Century Schoolbook" pitchFamily="18" charset="0"/>
          </a:endParaRPr>
        </a:p>
      </dgm:t>
    </dgm:pt>
    <dgm:pt modelId="{9F2DEFB4-5F0F-4727-B5B7-4C626872DE14}" type="parTrans" cxnId="{24A9CEF3-12EA-4872-A17C-7600C777B421}">
      <dgm:prSet/>
      <dgm:spPr/>
      <dgm:t>
        <a:bodyPr/>
        <a:lstStyle/>
        <a:p>
          <a:endParaRPr lang="ru-RU"/>
        </a:p>
      </dgm:t>
    </dgm:pt>
    <dgm:pt modelId="{F7FED99D-9438-4A07-ACCE-48A375E44ED8}" type="sibTrans" cxnId="{24A9CEF3-12EA-4872-A17C-7600C777B421}">
      <dgm:prSet/>
      <dgm:spPr/>
      <dgm:t>
        <a:bodyPr/>
        <a:lstStyle/>
        <a:p>
          <a:endParaRPr lang="ru-RU"/>
        </a:p>
      </dgm:t>
    </dgm:pt>
    <dgm:pt modelId="{A3F4A2B2-95CA-4D1D-8826-D8E0414B3F02}">
      <dgm:prSet phldrT="[Текст]" custT="1"/>
      <dgm:spPr/>
      <dgm:t>
        <a:bodyPr/>
        <a:lstStyle/>
        <a:p>
          <a:r>
            <a:rPr lang="uk-UA" sz="1400" b="1" baseline="0" dirty="0" smtClean="0">
              <a:latin typeface="Century Schoolbook" pitchFamily="18" charset="0"/>
            </a:rPr>
            <a:t>Тестовий контроль </a:t>
          </a:r>
          <a:r>
            <a:rPr lang="uk-UA" sz="1400" baseline="0" dirty="0" smtClean="0">
              <a:latin typeface="Century Schoolbook" pitchFamily="18" charset="0"/>
            </a:rPr>
            <a:t>в СЕЗН ЗНУ на платформі Moodle </a:t>
          </a:r>
          <a:endParaRPr lang="ru-RU" sz="1400" baseline="0" dirty="0">
            <a:latin typeface="Century Schoolbook" pitchFamily="18" charset="0"/>
          </a:endParaRPr>
        </a:p>
      </dgm:t>
    </dgm:pt>
    <dgm:pt modelId="{899C9890-7EA0-43D8-86C8-9485FC1C55A3}" type="parTrans" cxnId="{DE0011E4-D95B-498C-AD17-919827BBE667}">
      <dgm:prSet/>
      <dgm:spPr/>
      <dgm:t>
        <a:bodyPr/>
        <a:lstStyle/>
        <a:p>
          <a:endParaRPr lang="ru-RU"/>
        </a:p>
      </dgm:t>
    </dgm:pt>
    <dgm:pt modelId="{631D74B4-F4FA-44FC-8133-763905D49241}" type="sibTrans" cxnId="{DE0011E4-D95B-498C-AD17-919827BBE667}">
      <dgm:prSet/>
      <dgm:spPr/>
      <dgm:t>
        <a:bodyPr/>
        <a:lstStyle/>
        <a:p>
          <a:endParaRPr lang="ru-RU"/>
        </a:p>
      </dgm:t>
    </dgm:pt>
    <dgm:pt modelId="{040C6C50-2C48-4D49-AFB4-A9E87890F0E4}" type="pres">
      <dgm:prSet presAssocID="{CB99A4FB-CB16-49CB-8650-91791E838AEA}" presName="diagram" presStyleCnt="0">
        <dgm:presLayoutVars>
          <dgm:dir/>
          <dgm:resizeHandles val="exact"/>
        </dgm:presLayoutVars>
      </dgm:prSet>
      <dgm:spPr/>
    </dgm:pt>
    <dgm:pt modelId="{CFB7E13E-4CAE-4679-A01A-8031706FB785}" type="pres">
      <dgm:prSet presAssocID="{5F45A79A-D2D5-4437-8723-A0D8045D78F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40218-F519-4048-9DDF-07C4353E02AA}" type="pres">
      <dgm:prSet presAssocID="{5D011CEF-5EC6-4E81-A2EC-37500C2A8465}" presName="sibTrans" presStyleLbl="sibTrans2D1" presStyleIdx="0" presStyleCnt="5"/>
      <dgm:spPr/>
    </dgm:pt>
    <dgm:pt modelId="{91827709-DBC7-4716-977B-E0D43F0EF92A}" type="pres">
      <dgm:prSet presAssocID="{5D011CEF-5EC6-4E81-A2EC-37500C2A8465}" presName="connectorText" presStyleLbl="sibTrans2D1" presStyleIdx="0" presStyleCnt="5"/>
      <dgm:spPr/>
    </dgm:pt>
    <dgm:pt modelId="{3D222F29-02CB-49B8-AB1D-E0E6F3D13600}" type="pres">
      <dgm:prSet presAssocID="{F40C2B6C-0BFF-4FC5-B66C-C6BF4AF2B70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4ED86-7F50-4AD1-A76D-EE3F90550DE3}" type="pres">
      <dgm:prSet presAssocID="{66692E7E-48FE-474F-845B-6E0C72499A5B}" presName="sibTrans" presStyleLbl="sibTrans2D1" presStyleIdx="1" presStyleCnt="5"/>
      <dgm:spPr/>
    </dgm:pt>
    <dgm:pt modelId="{FE3073C9-4785-424A-A7B0-C6671D91B336}" type="pres">
      <dgm:prSet presAssocID="{66692E7E-48FE-474F-845B-6E0C72499A5B}" presName="connectorText" presStyleLbl="sibTrans2D1" presStyleIdx="1" presStyleCnt="5"/>
      <dgm:spPr/>
    </dgm:pt>
    <dgm:pt modelId="{4C1771C4-DAC8-4830-BF4E-5714A8C9E816}" type="pres">
      <dgm:prSet presAssocID="{3924C05D-AD0F-4EB8-9051-170043DA744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EDE42-774C-4883-9764-84CF64FB24F7}" type="pres">
      <dgm:prSet presAssocID="{0C918B5A-AB63-484F-86A2-F225980DAE3F}" presName="sibTrans" presStyleLbl="sibTrans2D1" presStyleIdx="2" presStyleCnt="5"/>
      <dgm:spPr/>
    </dgm:pt>
    <dgm:pt modelId="{B72326EE-B98E-4BB0-BCCB-E48F27286C58}" type="pres">
      <dgm:prSet presAssocID="{0C918B5A-AB63-484F-86A2-F225980DAE3F}" presName="connectorText" presStyleLbl="sibTrans2D1" presStyleIdx="2" presStyleCnt="5"/>
      <dgm:spPr/>
    </dgm:pt>
    <dgm:pt modelId="{CAAFB226-DB01-4CB0-A7D9-129FFA0E1A08}" type="pres">
      <dgm:prSet presAssocID="{5614ACB3-39B3-4AB4-B60D-99A9960260B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4803A-B3E5-4537-90BB-A50D936A7644}" type="pres">
      <dgm:prSet presAssocID="{BACCA7B6-AE0B-4625-BF43-785F58DE190D}" presName="sibTrans" presStyleLbl="sibTrans2D1" presStyleIdx="3" presStyleCnt="5"/>
      <dgm:spPr/>
    </dgm:pt>
    <dgm:pt modelId="{9ABC251A-8D2B-4CB7-8689-D721AE09C66C}" type="pres">
      <dgm:prSet presAssocID="{BACCA7B6-AE0B-4625-BF43-785F58DE190D}" presName="connectorText" presStyleLbl="sibTrans2D1" presStyleIdx="3" presStyleCnt="5"/>
      <dgm:spPr/>
    </dgm:pt>
    <dgm:pt modelId="{A49357C4-DE21-4057-9DB4-15ECB3B23908}" type="pres">
      <dgm:prSet presAssocID="{05BF55A4-1FBB-4008-99FB-922F2C107B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F7AE6-9A5F-4101-BCB7-2C6BB24B4B28}" type="pres">
      <dgm:prSet presAssocID="{F7FED99D-9438-4A07-ACCE-48A375E44ED8}" presName="sibTrans" presStyleLbl="sibTrans2D1" presStyleIdx="4" presStyleCnt="5"/>
      <dgm:spPr/>
    </dgm:pt>
    <dgm:pt modelId="{8489E8A3-C8D5-46C5-8979-7412C83F63EC}" type="pres">
      <dgm:prSet presAssocID="{F7FED99D-9438-4A07-ACCE-48A375E44ED8}" presName="connectorText" presStyleLbl="sibTrans2D1" presStyleIdx="4" presStyleCnt="5"/>
      <dgm:spPr/>
    </dgm:pt>
    <dgm:pt modelId="{29539FDD-CF6E-4C56-896B-E8B86F6D3534}" type="pres">
      <dgm:prSet presAssocID="{A3F4A2B2-95CA-4D1D-8826-D8E0414B3F0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EF9461-ACFF-4FB3-B83C-A7EB8E9B4A49}" type="presOf" srcId="{BACCA7B6-AE0B-4625-BF43-785F58DE190D}" destId="{9ABC251A-8D2B-4CB7-8689-D721AE09C66C}" srcOrd="1" destOrd="0" presId="urn:microsoft.com/office/officeart/2005/8/layout/process5"/>
    <dgm:cxn modelId="{CE326318-6462-4EC7-B61C-4EE699D37186}" type="presOf" srcId="{0C918B5A-AB63-484F-86A2-F225980DAE3F}" destId="{B72326EE-B98E-4BB0-BCCB-E48F27286C58}" srcOrd="1" destOrd="0" presId="urn:microsoft.com/office/officeart/2005/8/layout/process5"/>
    <dgm:cxn modelId="{147C00C9-5F91-4D0A-A5AD-F64804F038D1}" type="presOf" srcId="{A3F4A2B2-95CA-4D1D-8826-D8E0414B3F02}" destId="{29539FDD-CF6E-4C56-896B-E8B86F6D3534}" srcOrd="0" destOrd="0" presId="urn:microsoft.com/office/officeart/2005/8/layout/process5"/>
    <dgm:cxn modelId="{72BD5B3E-5A7A-490C-B972-B15500E24B77}" type="presOf" srcId="{5F45A79A-D2D5-4437-8723-A0D8045D78F9}" destId="{CFB7E13E-4CAE-4679-A01A-8031706FB785}" srcOrd="0" destOrd="0" presId="urn:microsoft.com/office/officeart/2005/8/layout/process5"/>
    <dgm:cxn modelId="{50ACB937-8757-4F95-BA65-6608165EA65E}" type="presOf" srcId="{F7FED99D-9438-4A07-ACCE-48A375E44ED8}" destId="{8489E8A3-C8D5-46C5-8979-7412C83F63EC}" srcOrd="1" destOrd="0" presId="urn:microsoft.com/office/officeart/2005/8/layout/process5"/>
    <dgm:cxn modelId="{CFBEE865-D397-4D1C-984F-82217B566197}" type="presOf" srcId="{3924C05D-AD0F-4EB8-9051-170043DA7449}" destId="{4C1771C4-DAC8-4830-BF4E-5714A8C9E816}" srcOrd="0" destOrd="0" presId="urn:microsoft.com/office/officeart/2005/8/layout/process5"/>
    <dgm:cxn modelId="{E974C39E-8C8F-4333-BAE9-4ED9BBA15442}" type="presOf" srcId="{BACCA7B6-AE0B-4625-BF43-785F58DE190D}" destId="{FD84803A-B3E5-4537-90BB-A50D936A7644}" srcOrd="0" destOrd="0" presId="urn:microsoft.com/office/officeart/2005/8/layout/process5"/>
    <dgm:cxn modelId="{33146833-5F73-4D94-81E4-A63E590254CE}" type="presOf" srcId="{CB99A4FB-CB16-49CB-8650-91791E838AEA}" destId="{040C6C50-2C48-4D49-AFB4-A9E87890F0E4}" srcOrd="0" destOrd="0" presId="urn:microsoft.com/office/officeart/2005/8/layout/process5"/>
    <dgm:cxn modelId="{81B95E4B-21E7-467A-BE96-2EE371C6B8D9}" type="presOf" srcId="{5D011CEF-5EC6-4E81-A2EC-37500C2A8465}" destId="{91827709-DBC7-4716-977B-E0D43F0EF92A}" srcOrd="1" destOrd="0" presId="urn:microsoft.com/office/officeart/2005/8/layout/process5"/>
    <dgm:cxn modelId="{88656749-1D03-4089-8A17-CA3FAD000EF5}" type="presOf" srcId="{66692E7E-48FE-474F-845B-6E0C72499A5B}" destId="{FE3073C9-4785-424A-A7B0-C6671D91B336}" srcOrd="1" destOrd="0" presId="urn:microsoft.com/office/officeart/2005/8/layout/process5"/>
    <dgm:cxn modelId="{13467CF3-1597-42AE-882D-B1E17793789F}" type="presOf" srcId="{66692E7E-48FE-474F-845B-6E0C72499A5B}" destId="{3C74ED86-7F50-4AD1-A76D-EE3F90550DE3}" srcOrd="0" destOrd="0" presId="urn:microsoft.com/office/officeart/2005/8/layout/process5"/>
    <dgm:cxn modelId="{DE0011E4-D95B-498C-AD17-919827BBE667}" srcId="{CB99A4FB-CB16-49CB-8650-91791E838AEA}" destId="{A3F4A2B2-95CA-4D1D-8826-D8E0414B3F02}" srcOrd="5" destOrd="0" parTransId="{899C9890-7EA0-43D8-86C8-9485FC1C55A3}" sibTransId="{631D74B4-F4FA-44FC-8133-763905D49241}"/>
    <dgm:cxn modelId="{24A9CEF3-12EA-4872-A17C-7600C777B421}" srcId="{CB99A4FB-CB16-49CB-8650-91791E838AEA}" destId="{05BF55A4-1FBB-4008-99FB-922F2C107BE2}" srcOrd="4" destOrd="0" parTransId="{9F2DEFB4-5F0F-4727-B5B7-4C626872DE14}" sibTransId="{F7FED99D-9438-4A07-ACCE-48A375E44ED8}"/>
    <dgm:cxn modelId="{A5A11228-E1FB-4FE3-8C8B-7CDCA0E1AE9B}" type="presOf" srcId="{5D011CEF-5EC6-4E81-A2EC-37500C2A8465}" destId="{1E040218-F519-4048-9DDF-07C4353E02AA}" srcOrd="0" destOrd="0" presId="urn:microsoft.com/office/officeart/2005/8/layout/process5"/>
    <dgm:cxn modelId="{E6B36992-7027-49C3-AD3D-5CC9FBE62BD3}" srcId="{CB99A4FB-CB16-49CB-8650-91791E838AEA}" destId="{F40C2B6C-0BFF-4FC5-B66C-C6BF4AF2B709}" srcOrd="1" destOrd="0" parTransId="{5B5A8D1C-2FAA-4FF1-90EC-05EA8E385409}" sibTransId="{66692E7E-48FE-474F-845B-6E0C72499A5B}"/>
    <dgm:cxn modelId="{A76B992C-F696-401F-A1DD-E38407D48922}" type="presOf" srcId="{F40C2B6C-0BFF-4FC5-B66C-C6BF4AF2B709}" destId="{3D222F29-02CB-49B8-AB1D-E0E6F3D13600}" srcOrd="0" destOrd="0" presId="urn:microsoft.com/office/officeart/2005/8/layout/process5"/>
    <dgm:cxn modelId="{6720A2EF-73B5-4FA0-9F0C-CDC5B76D62A4}" type="presOf" srcId="{F7FED99D-9438-4A07-ACCE-48A375E44ED8}" destId="{792F7AE6-9A5F-4101-BCB7-2C6BB24B4B28}" srcOrd="0" destOrd="0" presId="urn:microsoft.com/office/officeart/2005/8/layout/process5"/>
    <dgm:cxn modelId="{07ACAB70-D974-486E-B17A-ED38DBE539A8}" srcId="{CB99A4FB-CB16-49CB-8650-91791E838AEA}" destId="{3924C05D-AD0F-4EB8-9051-170043DA7449}" srcOrd="2" destOrd="0" parTransId="{8C955BD5-96BA-4517-AAEE-C8BA7EE5BCCC}" sibTransId="{0C918B5A-AB63-484F-86A2-F225980DAE3F}"/>
    <dgm:cxn modelId="{636D46AE-B111-46A4-AAEC-6EB04C722727}" type="presOf" srcId="{5614ACB3-39B3-4AB4-B60D-99A9960260B9}" destId="{CAAFB226-DB01-4CB0-A7D9-129FFA0E1A08}" srcOrd="0" destOrd="0" presId="urn:microsoft.com/office/officeart/2005/8/layout/process5"/>
    <dgm:cxn modelId="{893DD595-2802-49F8-9CC9-CA20F6116964}" srcId="{CB99A4FB-CB16-49CB-8650-91791E838AEA}" destId="{5614ACB3-39B3-4AB4-B60D-99A9960260B9}" srcOrd="3" destOrd="0" parTransId="{5FFA6D6E-4B60-4FEF-9C18-C59AED8CA117}" sibTransId="{BACCA7B6-AE0B-4625-BF43-785F58DE190D}"/>
    <dgm:cxn modelId="{27234D66-262E-4A65-AADC-6BF2EC348F8A}" type="presOf" srcId="{0C918B5A-AB63-484F-86A2-F225980DAE3F}" destId="{210EDE42-774C-4883-9764-84CF64FB24F7}" srcOrd="0" destOrd="0" presId="urn:microsoft.com/office/officeart/2005/8/layout/process5"/>
    <dgm:cxn modelId="{8A2A9CE5-A17E-4F1A-B66C-05F4447D3B8C}" srcId="{CB99A4FB-CB16-49CB-8650-91791E838AEA}" destId="{5F45A79A-D2D5-4437-8723-A0D8045D78F9}" srcOrd="0" destOrd="0" parTransId="{86B15417-0359-4FFE-9BCC-1B445E41A17E}" sibTransId="{5D011CEF-5EC6-4E81-A2EC-37500C2A8465}"/>
    <dgm:cxn modelId="{986EE0C0-2834-43BE-9CAD-DF85FE4DE519}" type="presOf" srcId="{05BF55A4-1FBB-4008-99FB-922F2C107BE2}" destId="{A49357C4-DE21-4057-9DB4-15ECB3B23908}" srcOrd="0" destOrd="0" presId="urn:microsoft.com/office/officeart/2005/8/layout/process5"/>
    <dgm:cxn modelId="{D9AC535D-4151-4998-9B4F-4203CE7661CD}" type="presParOf" srcId="{040C6C50-2C48-4D49-AFB4-A9E87890F0E4}" destId="{CFB7E13E-4CAE-4679-A01A-8031706FB785}" srcOrd="0" destOrd="0" presId="urn:microsoft.com/office/officeart/2005/8/layout/process5"/>
    <dgm:cxn modelId="{BA6DC4FC-26EC-4551-AE42-B56AACC4A38A}" type="presParOf" srcId="{040C6C50-2C48-4D49-AFB4-A9E87890F0E4}" destId="{1E040218-F519-4048-9DDF-07C4353E02AA}" srcOrd="1" destOrd="0" presId="urn:microsoft.com/office/officeart/2005/8/layout/process5"/>
    <dgm:cxn modelId="{AB9E3451-E526-4FC6-BD0C-0C8A0A541399}" type="presParOf" srcId="{1E040218-F519-4048-9DDF-07C4353E02AA}" destId="{91827709-DBC7-4716-977B-E0D43F0EF92A}" srcOrd="0" destOrd="0" presId="urn:microsoft.com/office/officeart/2005/8/layout/process5"/>
    <dgm:cxn modelId="{BACACA72-15C9-44F4-B86B-39527F6EDBBD}" type="presParOf" srcId="{040C6C50-2C48-4D49-AFB4-A9E87890F0E4}" destId="{3D222F29-02CB-49B8-AB1D-E0E6F3D13600}" srcOrd="2" destOrd="0" presId="urn:microsoft.com/office/officeart/2005/8/layout/process5"/>
    <dgm:cxn modelId="{70A47388-31EC-4EDF-B33B-636D7DE80163}" type="presParOf" srcId="{040C6C50-2C48-4D49-AFB4-A9E87890F0E4}" destId="{3C74ED86-7F50-4AD1-A76D-EE3F90550DE3}" srcOrd="3" destOrd="0" presId="urn:microsoft.com/office/officeart/2005/8/layout/process5"/>
    <dgm:cxn modelId="{CDDFD8D4-C381-429C-A95E-B85924487709}" type="presParOf" srcId="{3C74ED86-7F50-4AD1-A76D-EE3F90550DE3}" destId="{FE3073C9-4785-424A-A7B0-C6671D91B336}" srcOrd="0" destOrd="0" presId="urn:microsoft.com/office/officeart/2005/8/layout/process5"/>
    <dgm:cxn modelId="{078A1955-E6E5-4D90-A782-CF5F46691A2A}" type="presParOf" srcId="{040C6C50-2C48-4D49-AFB4-A9E87890F0E4}" destId="{4C1771C4-DAC8-4830-BF4E-5714A8C9E816}" srcOrd="4" destOrd="0" presId="urn:microsoft.com/office/officeart/2005/8/layout/process5"/>
    <dgm:cxn modelId="{53D7D429-AB3B-4670-A9E1-BAF3797B0265}" type="presParOf" srcId="{040C6C50-2C48-4D49-AFB4-A9E87890F0E4}" destId="{210EDE42-774C-4883-9764-84CF64FB24F7}" srcOrd="5" destOrd="0" presId="urn:microsoft.com/office/officeart/2005/8/layout/process5"/>
    <dgm:cxn modelId="{91C0D24A-1FC1-4511-983E-6B4BD1D0B761}" type="presParOf" srcId="{210EDE42-774C-4883-9764-84CF64FB24F7}" destId="{B72326EE-B98E-4BB0-BCCB-E48F27286C58}" srcOrd="0" destOrd="0" presId="urn:microsoft.com/office/officeart/2005/8/layout/process5"/>
    <dgm:cxn modelId="{94BC6C1C-EC26-4AC6-8DCE-E2A314EF6F45}" type="presParOf" srcId="{040C6C50-2C48-4D49-AFB4-A9E87890F0E4}" destId="{CAAFB226-DB01-4CB0-A7D9-129FFA0E1A08}" srcOrd="6" destOrd="0" presId="urn:microsoft.com/office/officeart/2005/8/layout/process5"/>
    <dgm:cxn modelId="{EC622B74-4F1D-48BF-82C6-686967401A1C}" type="presParOf" srcId="{040C6C50-2C48-4D49-AFB4-A9E87890F0E4}" destId="{FD84803A-B3E5-4537-90BB-A50D936A7644}" srcOrd="7" destOrd="0" presId="urn:microsoft.com/office/officeart/2005/8/layout/process5"/>
    <dgm:cxn modelId="{3B2B1A94-8213-4F4F-9513-19DDA4E0856A}" type="presParOf" srcId="{FD84803A-B3E5-4537-90BB-A50D936A7644}" destId="{9ABC251A-8D2B-4CB7-8689-D721AE09C66C}" srcOrd="0" destOrd="0" presId="urn:microsoft.com/office/officeart/2005/8/layout/process5"/>
    <dgm:cxn modelId="{EE37BF17-B7C0-4413-BA87-13381D6A2BB3}" type="presParOf" srcId="{040C6C50-2C48-4D49-AFB4-A9E87890F0E4}" destId="{A49357C4-DE21-4057-9DB4-15ECB3B23908}" srcOrd="8" destOrd="0" presId="urn:microsoft.com/office/officeart/2005/8/layout/process5"/>
    <dgm:cxn modelId="{6109342F-EC02-4C3D-8D0A-5DB6D21A9882}" type="presParOf" srcId="{040C6C50-2C48-4D49-AFB4-A9E87890F0E4}" destId="{792F7AE6-9A5F-4101-BCB7-2C6BB24B4B28}" srcOrd="9" destOrd="0" presId="urn:microsoft.com/office/officeart/2005/8/layout/process5"/>
    <dgm:cxn modelId="{4159477F-BD0D-4B66-9CF6-3C29A952A172}" type="presParOf" srcId="{792F7AE6-9A5F-4101-BCB7-2C6BB24B4B28}" destId="{8489E8A3-C8D5-46C5-8979-7412C83F63EC}" srcOrd="0" destOrd="0" presId="urn:microsoft.com/office/officeart/2005/8/layout/process5"/>
    <dgm:cxn modelId="{490870B3-FAB0-4A63-BC7F-28455C7D92F5}" type="presParOf" srcId="{040C6C50-2C48-4D49-AFB4-A9E87890F0E4}" destId="{29539FDD-CF6E-4C56-896B-E8B86F6D3534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6AFEF0-5F83-47AA-9133-8ADDA4D8AE3C}" type="doc">
      <dgm:prSet loTypeId="urn:microsoft.com/office/officeart/2005/8/layout/equation1" loCatId="process" qsTypeId="urn:microsoft.com/office/officeart/2005/8/quickstyle/simple1" qsCatId="simple" csTypeId="urn:microsoft.com/office/officeart/2005/8/colors/colorful5" csCatId="colorful" phldr="1"/>
      <dgm:spPr/>
    </dgm:pt>
    <dgm:pt modelId="{539DEE29-D990-415E-92DC-B752C09FF84F}">
      <dgm:prSet phldrT="[Текст]" custT="1"/>
      <dgm:spPr/>
      <dgm:t>
        <a:bodyPr/>
        <a:lstStyle/>
        <a:p>
          <a:r>
            <a:rPr lang="uk-UA" sz="1500" b="1" baseline="0" dirty="0" smtClean="0">
              <a:solidFill>
                <a:schemeClr val="tx1"/>
              </a:solidFill>
              <a:latin typeface="Century Schoolbook" pitchFamily="18" charset="0"/>
            </a:rPr>
            <a:t>Екзаменаційне випробування</a:t>
          </a:r>
          <a:r>
            <a:rPr lang="uk-UA" sz="1500" baseline="0" dirty="0" smtClean="0">
              <a:solidFill>
                <a:schemeClr val="tx1"/>
              </a:solidFill>
              <a:latin typeface="Century Schoolbook" pitchFamily="18" charset="0"/>
            </a:rPr>
            <a:t> </a:t>
          </a:r>
          <a:r>
            <a:rPr lang="uk-UA" sz="1500" b="1" baseline="0" dirty="0" smtClean="0">
              <a:solidFill>
                <a:schemeClr val="tx1"/>
              </a:solidFill>
              <a:latin typeface="Century Schoolbook" pitchFamily="18" charset="0"/>
            </a:rPr>
            <a:t>у письмовій формі за білетами</a:t>
          </a:r>
          <a:endParaRPr lang="ru-RU" sz="1500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4E3A6C67-822A-49CA-B62F-70ACCC902DF1}" type="parTrans" cxnId="{43637460-CC78-4670-82B6-61AA2F6745A2}">
      <dgm:prSet/>
      <dgm:spPr/>
      <dgm:t>
        <a:bodyPr/>
        <a:lstStyle/>
        <a:p>
          <a:endParaRPr lang="ru-RU"/>
        </a:p>
      </dgm:t>
    </dgm:pt>
    <dgm:pt modelId="{CD312829-6754-477D-94DE-70D5747F0FF7}" type="sibTrans" cxnId="{43637460-CC78-4670-82B6-61AA2F6745A2}">
      <dgm:prSet/>
      <dgm:spPr/>
      <dgm:t>
        <a:bodyPr/>
        <a:lstStyle/>
        <a:p>
          <a:endParaRPr lang="ru-RU"/>
        </a:p>
      </dgm:t>
    </dgm:pt>
    <dgm:pt modelId="{4ECBBE08-D48E-4043-9D4E-52BA46C91291}">
      <dgm:prSet phldrT="[Текст]" custT="1"/>
      <dgm:spPr/>
      <dgm:t>
        <a:bodyPr/>
        <a:lstStyle/>
        <a:p>
          <a:r>
            <a:rPr lang="uk-UA" sz="1500" baseline="0" dirty="0" smtClean="0">
              <a:solidFill>
                <a:schemeClr val="tx1"/>
              </a:solidFill>
              <a:latin typeface="Century Schoolbook" pitchFamily="18" charset="0"/>
            </a:rPr>
            <a:t>Підсумкова оцінка</a:t>
          </a:r>
          <a:endParaRPr lang="ru-RU" sz="1500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66E55273-5A32-4C0D-B992-A7A7AFBD6287}" type="parTrans" cxnId="{FFA291AF-FCF5-4E64-8F50-1148BF619AF8}">
      <dgm:prSet/>
      <dgm:spPr/>
      <dgm:t>
        <a:bodyPr/>
        <a:lstStyle/>
        <a:p>
          <a:endParaRPr lang="ru-RU"/>
        </a:p>
      </dgm:t>
    </dgm:pt>
    <dgm:pt modelId="{98890D78-22E3-4939-9040-BD7B41CB7E58}" type="sibTrans" cxnId="{FFA291AF-FCF5-4E64-8F50-1148BF619AF8}">
      <dgm:prSet/>
      <dgm:spPr/>
      <dgm:t>
        <a:bodyPr/>
        <a:lstStyle/>
        <a:p>
          <a:endParaRPr lang="ru-RU"/>
        </a:p>
      </dgm:t>
    </dgm:pt>
    <dgm:pt modelId="{440882B4-9C80-40DF-88E5-E93E807EB715}">
      <dgm:prSet custT="1"/>
      <dgm:spPr/>
      <dgm:t>
        <a:bodyPr/>
        <a:lstStyle/>
        <a:p>
          <a:r>
            <a:rPr lang="uk-UA" sz="1500" b="1" baseline="0" dirty="0" smtClean="0">
              <a:solidFill>
                <a:schemeClr val="tx1"/>
              </a:solidFill>
              <a:latin typeface="Century Schoolbook" pitchFamily="18" charset="0"/>
            </a:rPr>
            <a:t>Підсумкове тестування </a:t>
          </a:r>
          <a:r>
            <a:rPr lang="uk-UA" sz="1500" baseline="0" dirty="0" smtClean="0">
              <a:solidFill>
                <a:schemeClr val="tx1"/>
              </a:solidFill>
              <a:latin typeface="Century Schoolbook" pitchFamily="18" charset="0"/>
            </a:rPr>
            <a:t>в СЕЗН ЗНУ на платформі Moodle </a:t>
          </a:r>
          <a:endParaRPr lang="ru-RU" sz="1500" baseline="0" dirty="0">
            <a:solidFill>
              <a:schemeClr val="tx1"/>
            </a:solidFill>
            <a:latin typeface="Century Schoolbook" pitchFamily="18" charset="0"/>
          </a:endParaRPr>
        </a:p>
      </dgm:t>
    </dgm:pt>
    <dgm:pt modelId="{959C4AFB-8489-49D1-AA3E-8BDDE27E311A}" type="parTrans" cxnId="{27D38D8C-0865-4909-AD48-C3BC0D0E8E77}">
      <dgm:prSet/>
      <dgm:spPr/>
      <dgm:t>
        <a:bodyPr/>
        <a:lstStyle/>
        <a:p>
          <a:endParaRPr lang="ru-RU"/>
        </a:p>
      </dgm:t>
    </dgm:pt>
    <dgm:pt modelId="{C0CC4173-D37D-4426-ACD5-FF319115C066}" type="sibTrans" cxnId="{27D38D8C-0865-4909-AD48-C3BC0D0E8E77}">
      <dgm:prSet/>
      <dgm:spPr/>
      <dgm:t>
        <a:bodyPr/>
        <a:lstStyle/>
        <a:p>
          <a:endParaRPr lang="ru-RU"/>
        </a:p>
      </dgm:t>
    </dgm:pt>
    <dgm:pt modelId="{49034211-3677-4624-BA52-C17174898FD7}" type="pres">
      <dgm:prSet presAssocID="{F06AFEF0-5F83-47AA-9133-8ADDA4D8AE3C}" presName="linearFlow" presStyleCnt="0">
        <dgm:presLayoutVars>
          <dgm:dir/>
          <dgm:resizeHandles val="exact"/>
        </dgm:presLayoutVars>
      </dgm:prSet>
      <dgm:spPr/>
    </dgm:pt>
    <dgm:pt modelId="{95CCEABC-EAC0-4D9C-81F8-A02214F33C4E}" type="pres">
      <dgm:prSet presAssocID="{440882B4-9C80-40DF-88E5-E93E807EB7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E7115-484E-4AF4-8365-82042502A3C2}" type="pres">
      <dgm:prSet presAssocID="{C0CC4173-D37D-4426-ACD5-FF319115C066}" presName="spacerL" presStyleCnt="0"/>
      <dgm:spPr/>
    </dgm:pt>
    <dgm:pt modelId="{C3F37CA7-691A-4760-A51E-F350C0D06F81}" type="pres">
      <dgm:prSet presAssocID="{C0CC4173-D37D-4426-ACD5-FF319115C066}" presName="sibTrans" presStyleLbl="sibTrans2D1" presStyleIdx="0" presStyleCnt="2"/>
      <dgm:spPr/>
    </dgm:pt>
    <dgm:pt modelId="{FC838013-DB81-466A-91F9-2AE254CD55BF}" type="pres">
      <dgm:prSet presAssocID="{C0CC4173-D37D-4426-ACD5-FF319115C066}" presName="spacerR" presStyleCnt="0"/>
      <dgm:spPr/>
    </dgm:pt>
    <dgm:pt modelId="{A52BAAC0-C0E0-4F1E-9B61-EA2475051E68}" type="pres">
      <dgm:prSet presAssocID="{539DEE29-D990-415E-92DC-B752C09FF84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3182B-12AC-44C5-8C62-234FFE3A1FCC}" type="pres">
      <dgm:prSet presAssocID="{CD312829-6754-477D-94DE-70D5747F0FF7}" presName="spacerL" presStyleCnt="0"/>
      <dgm:spPr/>
    </dgm:pt>
    <dgm:pt modelId="{CA113305-0C0E-404D-A16D-4E0C4ACF98DB}" type="pres">
      <dgm:prSet presAssocID="{CD312829-6754-477D-94DE-70D5747F0FF7}" presName="sibTrans" presStyleLbl="sibTrans2D1" presStyleIdx="1" presStyleCnt="2"/>
      <dgm:spPr/>
    </dgm:pt>
    <dgm:pt modelId="{5C3D985D-CCDA-4CC7-BD6C-1D5230B9B697}" type="pres">
      <dgm:prSet presAssocID="{CD312829-6754-477D-94DE-70D5747F0FF7}" presName="spacerR" presStyleCnt="0"/>
      <dgm:spPr/>
    </dgm:pt>
    <dgm:pt modelId="{F1E2825B-FC52-47C3-8A40-6F5C0F3B2378}" type="pres">
      <dgm:prSet presAssocID="{4ECBBE08-D48E-4043-9D4E-52BA46C9129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A291AF-FCF5-4E64-8F50-1148BF619AF8}" srcId="{F06AFEF0-5F83-47AA-9133-8ADDA4D8AE3C}" destId="{4ECBBE08-D48E-4043-9D4E-52BA46C91291}" srcOrd="2" destOrd="0" parTransId="{66E55273-5A32-4C0D-B992-A7A7AFBD6287}" sibTransId="{98890D78-22E3-4939-9040-BD7B41CB7E58}"/>
    <dgm:cxn modelId="{94A9E6F1-9D62-4951-BD24-BC3C45854046}" type="presOf" srcId="{539DEE29-D990-415E-92DC-B752C09FF84F}" destId="{A52BAAC0-C0E0-4F1E-9B61-EA2475051E68}" srcOrd="0" destOrd="0" presId="urn:microsoft.com/office/officeart/2005/8/layout/equation1"/>
    <dgm:cxn modelId="{CF9D9CDE-E031-4A5B-B8FC-7A91A3115931}" type="presOf" srcId="{CD312829-6754-477D-94DE-70D5747F0FF7}" destId="{CA113305-0C0E-404D-A16D-4E0C4ACF98DB}" srcOrd="0" destOrd="0" presId="urn:microsoft.com/office/officeart/2005/8/layout/equation1"/>
    <dgm:cxn modelId="{EBA4D3B7-8277-4A2E-9778-F79A80457120}" type="presOf" srcId="{C0CC4173-D37D-4426-ACD5-FF319115C066}" destId="{C3F37CA7-691A-4760-A51E-F350C0D06F81}" srcOrd="0" destOrd="0" presId="urn:microsoft.com/office/officeart/2005/8/layout/equation1"/>
    <dgm:cxn modelId="{A6A3E4EA-F490-4FD4-B032-EA6461C6A9A4}" type="presOf" srcId="{440882B4-9C80-40DF-88E5-E93E807EB715}" destId="{95CCEABC-EAC0-4D9C-81F8-A02214F33C4E}" srcOrd="0" destOrd="0" presId="urn:microsoft.com/office/officeart/2005/8/layout/equation1"/>
    <dgm:cxn modelId="{53BD4B66-6098-43B7-B201-2967DEB92375}" type="presOf" srcId="{4ECBBE08-D48E-4043-9D4E-52BA46C91291}" destId="{F1E2825B-FC52-47C3-8A40-6F5C0F3B2378}" srcOrd="0" destOrd="0" presId="urn:microsoft.com/office/officeart/2005/8/layout/equation1"/>
    <dgm:cxn modelId="{8D7CBA1F-DAD7-423B-9A42-2C0CE6EDBEC1}" type="presOf" srcId="{F06AFEF0-5F83-47AA-9133-8ADDA4D8AE3C}" destId="{49034211-3677-4624-BA52-C17174898FD7}" srcOrd="0" destOrd="0" presId="urn:microsoft.com/office/officeart/2005/8/layout/equation1"/>
    <dgm:cxn modelId="{43637460-CC78-4670-82B6-61AA2F6745A2}" srcId="{F06AFEF0-5F83-47AA-9133-8ADDA4D8AE3C}" destId="{539DEE29-D990-415E-92DC-B752C09FF84F}" srcOrd="1" destOrd="0" parTransId="{4E3A6C67-822A-49CA-B62F-70ACCC902DF1}" sibTransId="{CD312829-6754-477D-94DE-70D5747F0FF7}"/>
    <dgm:cxn modelId="{27D38D8C-0865-4909-AD48-C3BC0D0E8E77}" srcId="{F06AFEF0-5F83-47AA-9133-8ADDA4D8AE3C}" destId="{440882B4-9C80-40DF-88E5-E93E807EB715}" srcOrd="0" destOrd="0" parTransId="{959C4AFB-8489-49D1-AA3E-8BDDE27E311A}" sibTransId="{C0CC4173-D37D-4426-ACD5-FF319115C066}"/>
    <dgm:cxn modelId="{88DABEEB-168E-4EA7-9455-E3221CB7D195}" type="presParOf" srcId="{49034211-3677-4624-BA52-C17174898FD7}" destId="{95CCEABC-EAC0-4D9C-81F8-A02214F33C4E}" srcOrd="0" destOrd="0" presId="urn:microsoft.com/office/officeart/2005/8/layout/equation1"/>
    <dgm:cxn modelId="{515DCE9B-D2D7-48B2-ADCD-2EE116937A4A}" type="presParOf" srcId="{49034211-3677-4624-BA52-C17174898FD7}" destId="{B51E7115-484E-4AF4-8365-82042502A3C2}" srcOrd="1" destOrd="0" presId="urn:microsoft.com/office/officeart/2005/8/layout/equation1"/>
    <dgm:cxn modelId="{73903B8E-A340-493D-A837-C8928DA5338A}" type="presParOf" srcId="{49034211-3677-4624-BA52-C17174898FD7}" destId="{C3F37CA7-691A-4760-A51E-F350C0D06F81}" srcOrd="2" destOrd="0" presId="urn:microsoft.com/office/officeart/2005/8/layout/equation1"/>
    <dgm:cxn modelId="{880FBE21-26BC-4041-874F-0E4DBA18CBC9}" type="presParOf" srcId="{49034211-3677-4624-BA52-C17174898FD7}" destId="{FC838013-DB81-466A-91F9-2AE254CD55BF}" srcOrd="3" destOrd="0" presId="urn:microsoft.com/office/officeart/2005/8/layout/equation1"/>
    <dgm:cxn modelId="{B6D5F13B-7492-4D41-82F2-258D53B6A54A}" type="presParOf" srcId="{49034211-3677-4624-BA52-C17174898FD7}" destId="{A52BAAC0-C0E0-4F1E-9B61-EA2475051E68}" srcOrd="4" destOrd="0" presId="urn:microsoft.com/office/officeart/2005/8/layout/equation1"/>
    <dgm:cxn modelId="{EDEA4183-5937-44D5-BB92-F501153010CD}" type="presParOf" srcId="{49034211-3677-4624-BA52-C17174898FD7}" destId="{BBD3182B-12AC-44C5-8C62-234FFE3A1FCC}" srcOrd="5" destOrd="0" presId="urn:microsoft.com/office/officeart/2005/8/layout/equation1"/>
    <dgm:cxn modelId="{A5517F47-7C88-4757-8094-0B46CC4C15AA}" type="presParOf" srcId="{49034211-3677-4624-BA52-C17174898FD7}" destId="{CA113305-0C0E-404D-A16D-4E0C4ACF98DB}" srcOrd="6" destOrd="0" presId="urn:microsoft.com/office/officeart/2005/8/layout/equation1"/>
    <dgm:cxn modelId="{8566B82C-67AA-485B-8164-2D838E00AF3E}" type="presParOf" srcId="{49034211-3677-4624-BA52-C17174898FD7}" destId="{5C3D985D-CCDA-4CC7-BD6C-1D5230B9B697}" srcOrd="7" destOrd="0" presId="urn:microsoft.com/office/officeart/2005/8/layout/equation1"/>
    <dgm:cxn modelId="{BD7FE6D1-60DA-412B-8819-C0C7FB9F19CF}" type="presParOf" srcId="{49034211-3677-4624-BA52-C17174898FD7}" destId="{F1E2825B-FC52-47C3-8A40-6F5C0F3B237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B7E13E-4CAE-4679-A01A-8031706FB785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Century Schoolbook" pitchFamily="18" charset="0"/>
            </a:rPr>
            <a:t>Активна участь студента під час лекції-консультації</a:t>
          </a:r>
          <a:r>
            <a:rPr lang="uk-UA" sz="1400" kern="1200" baseline="0" smtClean="0">
              <a:latin typeface="Century Schoolbook" pitchFamily="18" charset="0"/>
            </a:rPr>
            <a:t> 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7233" y="533479"/>
        <a:ext cx="2161877" cy="1297126"/>
      </dsp:txXfrm>
    </dsp:sp>
    <dsp:sp modelId="{1E040218-F519-4048-9DDF-07C4353E02AA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359355" y="913970"/>
        <a:ext cx="458317" cy="536145"/>
      </dsp:txXfrm>
    </dsp:sp>
    <dsp:sp modelId="{3D222F29-02CB-49B8-AB1D-E0E6F3D13600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50000"/>
                <a:satMod val="300000"/>
              </a:schemeClr>
            </a:gs>
            <a:gs pos="35000">
              <a:schemeClr val="accent4">
                <a:hueOff val="-892954"/>
                <a:satOff val="5380"/>
                <a:lumOff val="431"/>
                <a:alphaOff val="0"/>
                <a:tint val="37000"/>
                <a:satMod val="30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Century Schoolbook" pitchFamily="18" charset="0"/>
            </a:rPr>
            <a:t>Оформлення конспектів лекцій за допомогою структурно-логічних схем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3033861" y="533479"/>
        <a:ext cx="2161877" cy="1297126"/>
      </dsp:txXfrm>
    </dsp:sp>
    <dsp:sp modelId="{3C74ED86-7F50-4AD1-A76D-EE3F90550DE3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50000"/>
                <a:satMod val="300000"/>
              </a:schemeClr>
            </a:gs>
            <a:gs pos="35000">
              <a:schemeClr val="accent4">
                <a:hueOff val="-1116192"/>
                <a:satOff val="6725"/>
                <a:lumOff val="539"/>
                <a:alphaOff val="0"/>
                <a:tint val="37000"/>
                <a:satMod val="30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385983" y="913970"/>
        <a:ext cx="458317" cy="536145"/>
      </dsp:txXfrm>
    </dsp:sp>
    <dsp:sp modelId="{4C1771C4-DAC8-4830-BF4E-5714A8C9E816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tint val="50000"/>
                <a:satMod val="300000"/>
              </a:schemeClr>
            </a:gs>
            <a:gs pos="35000">
              <a:schemeClr val="accent4">
                <a:hueOff val="-1785908"/>
                <a:satOff val="10760"/>
                <a:lumOff val="862"/>
                <a:alphaOff val="0"/>
                <a:tint val="37000"/>
                <a:satMod val="30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dirty="0" smtClean="0">
              <a:latin typeface="Century Schoolbook" pitchFamily="18" charset="0"/>
            </a:rPr>
            <a:t>Участь студента в обговоренні теоретичних запитань на початку практичного заняття</a:t>
          </a:r>
          <a:r>
            <a:rPr lang="uk-UA" sz="1400" kern="1200" baseline="0" dirty="0" smtClean="0">
              <a:latin typeface="Century Schoolbook" pitchFamily="18" charset="0"/>
            </a:rPr>
            <a:t> 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6060489" y="533479"/>
        <a:ext cx="2161877" cy="1297126"/>
      </dsp:txXfrm>
    </dsp:sp>
    <dsp:sp modelId="{210EDE42-774C-4883-9764-84CF64FB24F7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5400000">
        <a:off x="6912269" y="1981937"/>
        <a:ext cx="458317" cy="536145"/>
      </dsp:txXfrm>
    </dsp:sp>
    <dsp:sp modelId="{CAAFB226-DB01-4CB0-A7D9-129FFA0E1A08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tint val="50000"/>
                <a:satMod val="300000"/>
              </a:schemeClr>
            </a:gs>
            <a:gs pos="35000">
              <a:schemeClr val="accent4">
                <a:hueOff val="-2678862"/>
                <a:satOff val="16139"/>
                <a:lumOff val="1294"/>
                <a:alphaOff val="0"/>
                <a:tint val="37000"/>
                <a:satMod val="30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Century Schoolbook" pitchFamily="18" charset="0"/>
            </a:rPr>
            <a:t>Виконання завдань практичного заняття в групі та індивідуально 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6060489" y="2695356"/>
        <a:ext cx="2161877" cy="1297126"/>
      </dsp:txXfrm>
    </dsp:sp>
    <dsp:sp modelId="{FD84803A-B3E5-4537-90BB-A50D936A7644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50000"/>
                <a:satMod val="300000"/>
              </a:schemeClr>
            </a:gs>
            <a:gs pos="35000">
              <a:schemeClr val="accent4">
                <a:hueOff val="-3348577"/>
                <a:satOff val="20174"/>
                <a:lumOff val="1617"/>
                <a:alphaOff val="0"/>
                <a:tint val="37000"/>
                <a:satMod val="30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5411926" y="3075847"/>
        <a:ext cx="458317" cy="536145"/>
      </dsp:txXfrm>
    </dsp:sp>
    <dsp:sp modelId="{A49357C4-DE21-4057-9DB4-15ECB3B23908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tint val="50000"/>
                <a:satMod val="300000"/>
              </a:schemeClr>
            </a:gs>
            <a:gs pos="35000">
              <a:schemeClr val="accent4">
                <a:hueOff val="-3571816"/>
                <a:satOff val="21519"/>
                <a:lumOff val="1725"/>
                <a:alphaOff val="0"/>
                <a:tint val="37000"/>
                <a:satMod val="30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Century Schoolbook" pitchFamily="18" charset="0"/>
            </a:rPr>
            <a:t>Письмове виконання в робочому зошиті завдань Самостійної позааудиторної роботи студентів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3033861" y="2695356"/>
        <a:ext cx="2161877" cy="1297126"/>
      </dsp:txXfrm>
    </dsp:sp>
    <dsp:sp modelId="{792F7AE6-9A5F-4101-BCB7-2C6BB24B4B28}">
      <dsp:nvSpPr>
        <dsp:cNvPr id="0" name=""/>
        <dsp:cNvSpPr/>
      </dsp:nvSpPr>
      <dsp:spPr>
        <a:xfrm rot="10800000">
          <a:off x="2385298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385298" y="3075847"/>
        <a:ext cx="458317" cy="536145"/>
      </dsp:txXfrm>
    </dsp:sp>
    <dsp:sp modelId="{29539FDD-CF6E-4C56-896B-E8B86F6D3534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dirty="0" smtClean="0">
              <a:latin typeface="Century Schoolbook" pitchFamily="18" charset="0"/>
            </a:rPr>
            <a:t>Тестовий контроль </a:t>
          </a:r>
          <a:r>
            <a:rPr lang="uk-UA" sz="1400" kern="1200" baseline="0" dirty="0" smtClean="0">
              <a:latin typeface="Century Schoolbook" pitchFamily="18" charset="0"/>
            </a:rPr>
            <a:t>в СЕЗН ЗНУ на платформі Moodle </a:t>
          </a:r>
          <a:endParaRPr lang="ru-RU" sz="1400" kern="1200" baseline="0" dirty="0">
            <a:latin typeface="Century Schoolbook" pitchFamily="18" charset="0"/>
          </a:endParaRPr>
        </a:p>
      </dsp:txBody>
      <dsp:txXfrm>
        <a:off x="7233" y="2695356"/>
        <a:ext cx="2161877" cy="12971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CCEABC-EAC0-4D9C-81F8-A02214F33C4E}">
      <dsp:nvSpPr>
        <dsp:cNvPr id="0" name=""/>
        <dsp:cNvSpPr/>
      </dsp:nvSpPr>
      <dsp:spPr>
        <a:xfrm>
          <a:off x="1383" y="1345790"/>
          <a:ext cx="1834381" cy="1834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baseline="0" dirty="0" smtClean="0">
              <a:solidFill>
                <a:schemeClr val="tx1"/>
              </a:solidFill>
              <a:latin typeface="Century Schoolbook" pitchFamily="18" charset="0"/>
            </a:rPr>
            <a:t>Підсумкове тестування </a:t>
          </a:r>
          <a:r>
            <a:rPr lang="uk-UA" sz="1500" kern="1200" baseline="0" dirty="0" smtClean="0">
              <a:solidFill>
                <a:schemeClr val="tx1"/>
              </a:solidFill>
              <a:latin typeface="Century Schoolbook" pitchFamily="18" charset="0"/>
            </a:rPr>
            <a:t>в СЕЗН ЗНУ на платформі Moodle </a:t>
          </a:r>
          <a:endParaRPr lang="ru-RU" sz="15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>
        <a:off x="1383" y="1345790"/>
        <a:ext cx="1834381" cy="1834381"/>
      </dsp:txXfrm>
    </dsp:sp>
    <dsp:sp modelId="{C3F37CA7-691A-4760-A51E-F350C0D06F81}">
      <dsp:nvSpPr>
        <dsp:cNvPr id="0" name=""/>
        <dsp:cNvSpPr/>
      </dsp:nvSpPr>
      <dsp:spPr>
        <a:xfrm>
          <a:off x="1984716" y="1731010"/>
          <a:ext cx="1063941" cy="106394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1984716" y="1731010"/>
        <a:ext cx="1063941" cy="1063941"/>
      </dsp:txXfrm>
    </dsp:sp>
    <dsp:sp modelId="{A52BAAC0-C0E0-4F1E-9B61-EA2475051E68}">
      <dsp:nvSpPr>
        <dsp:cNvPr id="0" name=""/>
        <dsp:cNvSpPr/>
      </dsp:nvSpPr>
      <dsp:spPr>
        <a:xfrm>
          <a:off x="3197609" y="1345790"/>
          <a:ext cx="1834381" cy="1834381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baseline="0" dirty="0" smtClean="0">
              <a:solidFill>
                <a:schemeClr val="tx1"/>
              </a:solidFill>
              <a:latin typeface="Century Schoolbook" pitchFamily="18" charset="0"/>
            </a:rPr>
            <a:t>Екзаменаційне випробування</a:t>
          </a:r>
          <a:r>
            <a:rPr lang="uk-UA" sz="1500" kern="1200" baseline="0" dirty="0" smtClean="0">
              <a:solidFill>
                <a:schemeClr val="tx1"/>
              </a:solidFill>
              <a:latin typeface="Century Schoolbook" pitchFamily="18" charset="0"/>
            </a:rPr>
            <a:t> </a:t>
          </a:r>
          <a:r>
            <a:rPr lang="uk-UA" sz="1500" b="1" kern="1200" baseline="0" dirty="0" smtClean="0">
              <a:solidFill>
                <a:schemeClr val="tx1"/>
              </a:solidFill>
              <a:latin typeface="Century Schoolbook" pitchFamily="18" charset="0"/>
            </a:rPr>
            <a:t>у письмовій формі за білетами</a:t>
          </a:r>
          <a:endParaRPr lang="ru-RU" sz="15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>
        <a:off x="3197609" y="1345790"/>
        <a:ext cx="1834381" cy="1834381"/>
      </dsp:txXfrm>
    </dsp:sp>
    <dsp:sp modelId="{CA113305-0C0E-404D-A16D-4E0C4ACF98DB}">
      <dsp:nvSpPr>
        <dsp:cNvPr id="0" name=""/>
        <dsp:cNvSpPr/>
      </dsp:nvSpPr>
      <dsp:spPr>
        <a:xfrm>
          <a:off x="5180942" y="1731010"/>
          <a:ext cx="1063941" cy="1063941"/>
        </a:xfrm>
        <a:prstGeom prst="mathEqual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5180942" y="1731010"/>
        <a:ext cx="1063941" cy="1063941"/>
      </dsp:txXfrm>
    </dsp:sp>
    <dsp:sp modelId="{F1E2825B-FC52-47C3-8A40-6F5C0F3B2378}">
      <dsp:nvSpPr>
        <dsp:cNvPr id="0" name=""/>
        <dsp:cNvSpPr/>
      </dsp:nvSpPr>
      <dsp:spPr>
        <a:xfrm>
          <a:off x="6393835" y="1345790"/>
          <a:ext cx="1834381" cy="183438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baseline="0" dirty="0" smtClean="0">
              <a:solidFill>
                <a:schemeClr val="tx1"/>
              </a:solidFill>
              <a:latin typeface="Century Schoolbook" pitchFamily="18" charset="0"/>
            </a:rPr>
            <a:t>Підсумкова оцінка</a:t>
          </a:r>
          <a:endParaRPr lang="ru-RU" sz="1500" kern="1200" baseline="0" dirty="0">
            <a:solidFill>
              <a:schemeClr val="tx1"/>
            </a:solidFill>
            <a:latin typeface="Century Schoolbook" pitchFamily="18" charset="0"/>
          </a:endParaRPr>
        </a:p>
      </dsp:txBody>
      <dsp:txXfrm>
        <a:off x="6393835" y="1345790"/>
        <a:ext cx="1834381" cy="1834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FC9C-A94C-4DCE-9CA6-0DD3717D3C73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8966-85B9-4EC1-839D-EE330D6F66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Century Schoolbook" pitchFamily="18" charset="0"/>
              </a:rPr>
              <a:t>СУЧАСНІ МЕТОДИКИ НАВЧАННЯ БІОЛОГІЇ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2174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b="1" i="1" dirty="0" smtClean="0">
                <a:latin typeface="Century Schoolbook" pitchFamily="18" charset="0"/>
              </a:rPr>
              <a:t>     </a:t>
            </a: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Курс </a:t>
            </a:r>
            <a:r>
              <a:rPr lang="uk-UA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має на меті</a:t>
            </a:r>
            <a:r>
              <a:rPr lang="uk-UA" sz="2000" b="1" i="1" dirty="0">
                <a:latin typeface="Century Schoolbook" pitchFamily="18" charset="0"/>
              </a:rPr>
              <a:t>: сформувати у студентів поняття з сучасних методик навчання біології в закладах освіти різного рівня: старшій профільній школі закладу загальної середньої освіти (далі – СПШ ЗЗСО), закладах професійно-технічної (далі – ЗПТО), фахової передвищої (далі – ЗФПО) та вищої освіти (далі – ЗВО); забезпечити усвідомлення специфічності педагогічної діяльності вчителя біології в </a:t>
            </a:r>
            <a:r>
              <a:rPr lang="uk-UA" sz="2000" b="1" i="1" dirty="0" smtClean="0">
                <a:latin typeface="Century Schoolbook" pitchFamily="18" charset="0"/>
              </a:rPr>
              <a:t>СПШ </a:t>
            </a:r>
            <a:r>
              <a:rPr lang="uk-UA" sz="2000" b="1" i="1" dirty="0">
                <a:latin typeface="Century Schoolbook" pitchFamily="18" charset="0"/>
              </a:rPr>
              <a:t>ЗЗСО, викладача біології в ЗПТО та ЗФПО і науково-педагогічної діяльності викладача біологічних дисциплін у ЗВО; опанування сучасними методиками організації та проведення уроків біології, аудиторних навчальних занять з біологічних дисциплін на біологічному факультеті, організації й контролю за виконанням завдань самостійної роботи; оволодіння основними прийомами реалізації сучасних педагогічних технологій в закладах освіти різного рівня</a:t>
            </a:r>
            <a:r>
              <a:rPr lang="uk-UA" sz="2000" b="1" i="1" dirty="0" smtClean="0">
                <a:latin typeface="Century Schoolbook" pitchFamily="18" charset="0"/>
              </a:rPr>
              <a:t>.</a:t>
            </a:r>
            <a:endParaRPr lang="ru-RU" sz="2000" b="1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Century Schoolbook" pitchFamily="18" charset="0"/>
              </a:rPr>
              <a:t>Формування методичної компетентності</a:t>
            </a:r>
            <a:endParaRPr lang="ru-RU" sz="2800" b="1" i="1" dirty="0">
              <a:latin typeface="Century Schoolbook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114800" cy="639762"/>
          </a:xfrm>
        </p:spPr>
        <p:txBody>
          <a:bodyPr anchor="t">
            <a:noAutofit/>
          </a:bodyPr>
          <a:lstStyle/>
          <a:p>
            <a:pPr algn="ctr"/>
            <a:r>
              <a:rPr lang="uk-UA" sz="2200" i="1" dirty="0">
                <a:latin typeface="Century Schoolbook" pitchFamily="18" charset="0"/>
              </a:rPr>
              <a:t>вчителя біології </a:t>
            </a:r>
            <a:r>
              <a:rPr lang="uk-UA" sz="2200" i="1" dirty="0" smtClean="0">
                <a:latin typeface="Century Schoolbook" pitchFamily="18" charset="0"/>
              </a:rPr>
              <a:t>в</a:t>
            </a:r>
          </a:p>
          <a:p>
            <a:pPr algn="ctr"/>
            <a:r>
              <a:rPr lang="uk-UA" sz="2200" i="1" dirty="0" smtClean="0">
                <a:latin typeface="Century Schoolbook" pitchFamily="18" charset="0"/>
              </a:rPr>
              <a:t> </a:t>
            </a:r>
            <a:r>
              <a:rPr lang="uk-UA" sz="2200" i="1" dirty="0">
                <a:latin typeface="Century Schoolbook" pitchFamily="18" charset="0"/>
              </a:rPr>
              <a:t>СПШ ЗЗСО</a:t>
            </a:r>
            <a:endParaRPr lang="ru-RU" sz="22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 fontScale="92500" lnSpcReduction="20000"/>
          </a:bodyPr>
          <a:lstStyle/>
          <a:p>
            <a:pPr algn="ctr"/>
            <a:r>
              <a:rPr lang="uk-UA" i="1" dirty="0">
                <a:latin typeface="Century Schoolbook" pitchFamily="18" charset="0"/>
              </a:rPr>
              <a:t>викладача біологічних дисциплін у ЗВО</a:t>
            </a:r>
            <a:endParaRPr lang="ru-RU" dirty="0"/>
          </a:p>
        </p:txBody>
      </p:sp>
      <p:pic>
        <p:nvPicPr>
          <p:cNvPr id="10" name="Содержимое 9" descr="180px-Gamma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796136" y="2492896"/>
            <a:ext cx="2147714" cy="3233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Содержимое 11" descr="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1560" y="2420888"/>
            <a:ext cx="4040188" cy="30301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Century Schoolbook" pitchFamily="18" charset="0"/>
              </a:rPr>
              <a:t>Поточні контрольні </a:t>
            </a:r>
            <a:r>
              <a:rPr lang="uk-UA" sz="2800" b="1" dirty="0" smtClean="0">
                <a:latin typeface="Century Schoolbook" pitchFamily="18" charset="0"/>
              </a:rPr>
              <a:t>заходи</a:t>
            </a:r>
            <a:endParaRPr lang="ru-RU" sz="2800" dirty="0">
              <a:latin typeface="Century Schoolbook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Century Schoolbook" pitchFamily="18" charset="0"/>
              </a:rPr>
              <a:t>Індивідуальне практичне завдання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Century Schoolbook" pitchFamily="18" charset="0"/>
              </a:rPr>
              <a:t>	являє </a:t>
            </a:r>
            <a:r>
              <a:rPr lang="uk-UA" dirty="0">
                <a:latin typeface="Century Schoolbook" pitchFamily="18" charset="0"/>
              </a:rPr>
              <a:t>собою </a:t>
            </a:r>
            <a:r>
              <a:rPr lang="uk-UA" b="1" i="1" dirty="0">
                <a:latin typeface="Century Schoolbook" pitchFamily="18" charset="0"/>
              </a:rPr>
              <a:t>проект</a:t>
            </a:r>
            <a:r>
              <a:rPr lang="uk-UA" dirty="0">
                <a:latin typeface="Century Schoolbook" pitchFamily="18" charset="0"/>
              </a:rPr>
              <a:t> на тему</a:t>
            </a:r>
            <a:r>
              <a:rPr lang="uk-UA" dirty="0" smtClean="0">
                <a:latin typeface="Century Schoolbook" pitchFamily="18" charset="0"/>
              </a:rPr>
              <a:t>: </a:t>
            </a:r>
            <a:r>
              <a:rPr lang="uk-UA" b="1" i="1" dirty="0">
                <a:latin typeface="Century Schoolbook" pitchFamily="18" charset="0"/>
              </a:rPr>
              <a:t>«Методика викладання біологічної навчальної дисципліни</a:t>
            </a:r>
            <a:r>
              <a:rPr lang="uk-UA" b="1" i="1" dirty="0" smtClean="0">
                <a:latin typeface="Century Schoolbook" pitchFamily="18" charset="0"/>
              </a:rPr>
              <a:t>».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i="1" dirty="0">
                <a:latin typeface="Century Schoolbook" pitchFamily="18" charset="0"/>
              </a:rPr>
              <a:t>	</a:t>
            </a:r>
            <a:r>
              <a:rPr lang="uk-UA" b="1" i="1" dirty="0" smtClean="0">
                <a:latin typeface="Century Schoolbook" pitchFamily="18" charset="0"/>
              </a:rPr>
              <a:t> 	</a:t>
            </a:r>
            <a:r>
              <a:rPr lang="uk-UA" dirty="0" smtClean="0">
                <a:latin typeface="Century Schoolbook" pitchFamily="18" charset="0"/>
              </a:rPr>
              <a:t>ІПЗ </a:t>
            </a:r>
            <a:r>
              <a:rPr lang="uk-UA" dirty="0">
                <a:latin typeface="Century Schoolbook" pitchFamily="18" charset="0"/>
              </a:rPr>
              <a:t>є підсумковою практичною розробкою, яка дає змогу виявити рівень засвоєння студентами-магістрантами спеціальності 091 Біологія, знань та вмінь щодо планування й організації навчального процесу відповідно до змісту педагогічної підготовки студентів-магістрантів як складової їх майбутньої кваліфікації</a:t>
            </a:r>
            <a:r>
              <a:rPr lang="uk-UA" dirty="0" smtClean="0">
                <a:latin typeface="Century Schoolbook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Century Schoolbook" pitchFamily="18" charset="0"/>
              </a:rPr>
              <a:t> 		</a:t>
            </a:r>
            <a:r>
              <a:rPr lang="uk-UA" b="1" dirty="0" smtClean="0">
                <a:latin typeface="Century Schoolbook" pitchFamily="18" charset="0"/>
              </a:rPr>
              <a:t>Проект</a:t>
            </a:r>
            <a:r>
              <a:rPr lang="uk-UA" dirty="0" smtClean="0">
                <a:latin typeface="Century Schoolbook" pitchFamily="18" charset="0"/>
              </a:rPr>
              <a:t> </a:t>
            </a:r>
            <a:r>
              <a:rPr lang="uk-UA" dirty="0">
                <a:latin typeface="Century Schoolbook" pitchFamily="18" charset="0"/>
              </a:rPr>
              <a:t>– це авторський погляд на організацію навчання дисципліни в умовах впровадження </a:t>
            </a:r>
            <a:r>
              <a:rPr lang="uk-UA" dirty="0" err="1">
                <a:latin typeface="Century Schoolbook" pitchFamily="18" charset="0"/>
              </a:rPr>
              <a:t>компетентнісного</a:t>
            </a:r>
            <a:r>
              <a:rPr lang="uk-UA" dirty="0">
                <a:latin typeface="Century Schoolbook" pitchFamily="18" charset="0"/>
              </a:rPr>
              <a:t> підходу, інноваційних технологій (інформаційно-комунікаційних, інтерактивних тощо) і сучасних систем методичної та технічної підтримки. Проект розробляється з конкретної навчальної дисципліни за вибором студента</a:t>
            </a:r>
            <a:endParaRPr lang="ru-RU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Century Schoolbook" pitchFamily="18" charset="0"/>
              </a:rPr>
              <a:t>Підсумкові контрольні заходи:</a:t>
            </a:r>
            <a:endParaRPr lang="ru-RU" sz="2800" dirty="0">
              <a:latin typeface="Century Schoolbook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uk-UA" sz="3100" i="1" dirty="0">
                <a:latin typeface="Century Schoolbook" pitchFamily="18" charset="0"/>
              </a:rPr>
              <a:t>Присвоєння </a:t>
            </a:r>
            <a:r>
              <a:rPr lang="uk-UA" sz="3100" i="1" dirty="0" smtClean="0">
                <a:latin typeface="Century Schoolbook" pitchFamily="18" charset="0"/>
              </a:rPr>
              <a:t/>
            </a:r>
            <a:br>
              <a:rPr lang="uk-UA" sz="3100" i="1" dirty="0" smtClean="0">
                <a:latin typeface="Century Schoolbook" pitchFamily="18" charset="0"/>
              </a:rPr>
            </a:br>
            <a:r>
              <a:rPr lang="uk-UA" sz="3100" i="1" dirty="0" smtClean="0">
                <a:latin typeface="Century Schoolbook" pitchFamily="18" charset="0"/>
              </a:rPr>
              <a:t>додаткової </a:t>
            </a:r>
            <a:r>
              <a:rPr lang="uk-UA" sz="3100" i="1" dirty="0">
                <a:latin typeface="Century Schoolbook" pitchFamily="18" charset="0"/>
              </a:rPr>
              <a:t>кваліфікації </a:t>
            </a:r>
            <a:r>
              <a:rPr lang="uk-UA" sz="3100" i="1" dirty="0" smtClean="0">
                <a:latin typeface="Century Schoolbook" pitchFamily="18" charset="0"/>
              </a:rPr>
              <a:t/>
            </a:r>
            <a:br>
              <a:rPr lang="uk-UA" sz="3100" i="1" dirty="0" smtClean="0">
                <a:latin typeface="Century Schoolbook" pitchFamily="18" charset="0"/>
              </a:rPr>
            </a:br>
            <a:r>
              <a:rPr lang="uk-UA" sz="3100" b="1" i="1" dirty="0" smtClean="0">
                <a:latin typeface="Century Schoolbook" pitchFamily="18" charset="0"/>
              </a:rPr>
              <a:t>«</a:t>
            </a:r>
            <a:r>
              <a:rPr lang="uk-UA" sz="3100" b="1" i="1" dirty="0">
                <a:latin typeface="Century Schoolbook" pitchFamily="18" charset="0"/>
              </a:rPr>
              <a:t>Викладач біології» </a:t>
            </a:r>
            <a:r>
              <a:rPr lang="uk-UA" sz="3100" i="1" dirty="0">
                <a:latin typeface="Century Schoolbook" pitchFamily="18" charset="0"/>
              </a:rPr>
              <a:t>визначає значущість цієї навчальної дисципліни та подальшої виробничої педагогічної практики для майбутньої педагогічної діяльності.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218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СУЧАСНІ МЕТОДИКИ НАВЧАННЯ БІОЛОГІЇ</vt:lpstr>
      <vt:lpstr>Слайд 2</vt:lpstr>
      <vt:lpstr>Формування методичної компетентності</vt:lpstr>
      <vt:lpstr>Поточні контрольні заходи</vt:lpstr>
      <vt:lpstr>Індивідуальне практичне завдання</vt:lpstr>
      <vt:lpstr>Підсумкові контрольні заходи:</vt:lpstr>
      <vt:lpstr>Присвоєння  додаткової кваліфікації  «Викладач біології» визначає значущість цієї навчальної дисципліни та подальшої виробничої педагогічної практики для майбутньої педагогічної діяльності. 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МЕТОДИКИ НАВЧАННЯ БІОЛОГІЇ</dc:title>
  <dc:creator>User</dc:creator>
  <cp:lastModifiedBy>User</cp:lastModifiedBy>
  <cp:revision>7</cp:revision>
  <dcterms:created xsi:type="dcterms:W3CDTF">2020-09-07T21:58:27Z</dcterms:created>
  <dcterms:modified xsi:type="dcterms:W3CDTF">2020-09-07T23:19:51Z</dcterms:modified>
</cp:coreProperties>
</file>