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9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0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8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26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7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2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5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8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2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3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3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5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8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0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9F7A-F3D6-4906-85CA-8CB3E41AA63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3B429E-5763-47BB-BD58-F3EEF1033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82" y="3465338"/>
            <a:ext cx="8596668" cy="1826581"/>
          </a:xfrm>
        </p:spPr>
        <p:txBody>
          <a:bodyPr>
            <a:noAutofit/>
          </a:bodyPr>
          <a:lstStyle/>
          <a:p>
            <a:pPr algn="ctr"/>
            <a:r>
              <a:rPr lang="uk-UA" sz="8000" b="1" i="1" dirty="0" smtClean="0"/>
              <a:t>«Орієнтування на місцевості»</a:t>
            </a:r>
            <a:endParaRPr lang="ru-RU" sz="8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3" t="1423" r="2533" b="9248"/>
          <a:stretch/>
        </p:blipFill>
        <p:spPr>
          <a:xfrm>
            <a:off x="8959573" y="3725839"/>
            <a:ext cx="3232427" cy="3132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7475" cy="2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9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71" y="448987"/>
            <a:ext cx="9981568" cy="2635407"/>
          </a:xfrm>
        </p:spPr>
        <p:txBody>
          <a:bodyPr>
            <a:noAutofit/>
          </a:bodyPr>
          <a:lstStyle/>
          <a:p>
            <a:r>
              <a:rPr lang="uk-UA" sz="4800" b="1" i="1" u="sng" dirty="0" smtClean="0">
                <a:solidFill>
                  <a:schemeClr val="accent5"/>
                </a:solidFill>
              </a:rPr>
              <a:t>Зорієнтуватися на місцевості</a:t>
            </a:r>
            <a:r>
              <a:rPr lang="uk-UA" sz="4800" b="1" dirty="0" smtClean="0">
                <a:solidFill>
                  <a:schemeClr val="accent5"/>
                </a:solidFill>
              </a:rPr>
              <a:t>-означає визначити своє місце знаходження відповідно до сторін горизонту.</a:t>
            </a:r>
            <a:endParaRPr lang="ru-RU" sz="4800" b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87" y="2697351"/>
            <a:ext cx="4640452" cy="41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4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793"/>
            <a:ext cx="9498842" cy="1826581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chemeClr val="accent5"/>
                </a:solidFill>
              </a:rPr>
              <a:t>Які вам відомі сучасні способи орієнтування на місцевості?</a:t>
            </a:r>
            <a:endParaRPr lang="ru-RU" sz="4400" b="1" i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493"/>
            <a:ext cx="5540991" cy="4889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41" y="3466532"/>
            <a:ext cx="4631415" cy="3138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4" y="1132764"/>
            <a:ext cx="3554091" cy="27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6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73" y="244270"/>
            <a:ext cx="9422008" cy="1826581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00B0F0"/>
                </a:solidFill>
              </a:rPr>
              <a:t>1.Орієнтування за компасом.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073" y="1948021"/>
            <a:ext cx="8596668" cy="860400"/>
          </a:xfrm>
        </p:spPr>
        <p:txBody>
          <a:bodyPr>
            <a:noAutofit/>
          </a:bodyPr>
          <a:lstStyle/>
          <a:p>
            <a:r>
              <a:rPr lang="uk-UA" sz="3200" b="1" i="1" u="sng" dirty="0" smtClean="0">
                <a:solidFill>
                  <a:schemeClr val="accent4"/>
                </a:solidFill>
              </a:rPr>
              <a:t>Компас</a:t>
            </a:r>
            <a:r>
              <a:rPr lang="uk-UA" sz="3200" b="1" dirty="0" smtClean="0">
                <a:solidFill>
                  <a:schemeClr val="accent4"/>
                </a:solidFill>
              </a:rPr>
              <a:t>-це прилад для визначення сторін горизонту.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13" y="394451"/>
            <a:ext cx="2724150" cy="3352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07" y="3448033"/>
            <a:ext cx="4797539" cy="2982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4" y="308342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2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28" y="135088"/>
            <a:ext cx="9517543" cy="1270631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accent5"/>
                </a:solidFill>
              </a:rPr>
              <a:t>Як орієнтуватися на місцевості за допомогою компасу?</a:t>
            </a:r>
            <a:endParaRPr lang="ru-RU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28" y="1405719"/>
            <a:ext cx="10186284" cy="4408227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1.Поклади компас горизонтально, на рівну поверхню.</a:t>
            </a:r>
          </a:p>
          <a:p>
            <a:r>
              <a:rPr lang="uk-UA" sz="3600" dirty="0" smtClean="0">
                <a:solidFill>
                  <a:srgbClr val="00B050"/>
                </a:solidFill>
              </a:rPr>
              <a:t>2.Дочекайся доки магнітна стрілка на компасі зупиниться нерухомо.</a:t>
            </a:r>
          </a:p>
          <a:p>
            <a:r>
              <a:rPr lang="uk-UA" sz="3600" dirty="0" smtClean="0">
                <a:solidFill>
                  <a:srgbClr val="00B050"/>
                </a:solidFill>
              </a:rPr>
              <a:t>3.Повертай корпус компасу, доки магнітна стрілка із синім кінцем не </a:t>
            </a:r>
            <a:r>
              <a:rPr lang="uk-UA" sz="3600" dirty="0" err="1" smtClean="0">
                <a:solidFill>
                  <a:srgbClr val="00B050"/>
                </a:solidFill>
              </a:rPr>
              <a:t>співпаде</a:t>
            </a:r>
            <a:r>
              <a:rPr lang="uk-UA" sz="3600" dirty="0" smtClean="0">
                <a:solidFill>
                  <a:srgbClr val="00B050"/>
                </a:solidFill>
              </a:rPr>
              <a:t> із напрямком «Пн.» </a:t>
            </a:r>
            <a:r>
              <a:rPr lang="uk-UA" sz="3600" dirty="0">
                <a:solidFill>
                  <a:srgbClr val="00B050"/>
                </a:solidFill>
              </a:rPr>
              <a:t>ч</a:t>
            </a:r>
            <a:r>
              <a:rPr lang="uk-UA" sz="3600" dirty="0" smtClean="0">
                <a:solidFill>
                  <a:srgbClr val="00B050"/>
                </a:solidFill>
              </a:rPr>
              <a:t>и «С.»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17" y="121439"/>
            <a:ext cx="9449304" cy="1826581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00B0F0"/>
                </a:solidFill>
              </a:rPr>
              <a:t>2.Орієнтування за природними об'єктами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17" y="2043555"/>
            <a:ext cx="870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А)гриби зазвичай обростають біля дерев чи кущів з півночі;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Б)мох на деревах чи камінні зазвичай обростає з північної сторони;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В)мурашники розміщенні з південної сторони найближчого дерева. Якщо мурашник стоїть поодиноко, то його полога сторона вказує на південь, а більш крута сторона – на північ.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Г)сніг тане швидше з південної сторони ніж з північної;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Д)на корі у хвойних дерев смола більше накопичується з південної сторони;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Е)у більшості дерев кора грубіша й міцніша з північної сторони, тонша-з південної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21" y="172715"/>
            <a:ext cx="2491679" cy="2515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739884"/>
            <a:ext cx="2133600" cy="1873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28" y="3786855"/>
            <a:ext cx="15906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21440"/>
            <a:ext cx="8596668" cy="1826581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00B0F0"/>
                </a:solidFill>
              </a:rPr>
              <a:t>3.Орієнтування за небесними світилами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015" y="2534874"/>
            <a:ext cx="4153973" cy="276045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Якщо опівдні стати спиною до Сонця, то тінь попереду вкаже напрямок на північ, позаду буде південь, справа – схід, зліва-захід.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7" y="1948020"/>
            <a:ext cx="5070493" cy="4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959" y="255697"/>
            <a:ext cx="8596668" cy="1532159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B0F0"/>
                </a:solidFill>
              </a:rPr>
              <a:t>Зранку Сонце сходить із східної стор</a:t>
            </a:r>
            <a:r>
              <a:rPr lang="uk-UA" sz="2800" dirty="0">
                <a:solidFill>
                  <a:srgbClr val="00B0F0"/>
                </a:solidFill>
              </a:rPr>
              <a:t>о</a:t>
            </a:r>
            <a:r>
              <a:rPr lang="uk-UA" sz="2800" dirty="0" smtClean="0">
                <a:solidFill>
                  <a:srgbClr val="00B0F0"/>
                </a:solidFill>
              </a:rPr>
              <a:t>ни,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uk-UA" sz="2800" dirty="0" smtClean="0">
                <a:solidFill>
                  <a:srgbClr val="00B0F0"/>
                </a:solidFill>
              </a:rPr>
              <a:t>то якщо обличчям стати до сходу – позаду буде захід, справа – південь, зліва – північ.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" y="2169992"/>
            <a:ext cx="8980227" cy="42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0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534" y="282993"/>
            <a:ext cx="9239535" cy="185970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Вночі полярна зірка у </a:t>
            </a:r>
            <a:r>
              <a:rPr lang="uk-UA" sz="3600" b="1" dirty="0" err="1" smtClean="0">
                <a:solidFill>
                  <a:srgbClr val="FF0000"/>
                </a:solidFill>
              </a:rPr>
              <a:t>ковші</a:t>
            </a:r>
            <a:r>
              <a:rPr lang="uk-UA" sz="3600" b="1" dirty="0" smtClean="0">
                <a:solidFill>
                  <a:srgbClr val="FF0000"/>
                </a:solidFill>
              </a:rPr>
              <a:t> Великої Ведмедиці завжди вказує напрямок на північ.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062"/>
            <a:ext cx="6250675" cy="44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519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241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«Орієнтування на місцевості»</vt:lpstr>
      <vt:lpstr>Зорієнтуватися на місцевості-означає визначити своє місце знаходження відповідно до сторін горизонту.</vt:lpstr>
      <vt:lpstr>Які вам відомі сучасні способи орієнтування на місцевості?</vt:lpstr>
      <vt:lpstr>1.Орієнтування за компасом.</vt:lpstr>
      <vt:lpstr>Як орієнтуватися на місцевості за допомогою компасу?</vt:lpstr>
      <vt:lpstr>2.Орієнтування за природними об'єктами</vt:lpstr>
      <vt:lpstr>3.Орієнтування за небесними світилами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«Орієнтування на місцевості»</dc:title>
  <dc:creator>Влад гончаренко</dc:creator>
  <cp:lastModifiedBy>user</cp:lastModifiedBy>
  <cp:revision>48</cp:revision>
  <dcterms:created xsi:type="dcterms:W3CDTF">2018-09-29T13:36:30Z</dcterms:created>
  <dcterms:modified xsi:type="dcterms:W3CDTF">2020-04-23T12:09:36Z</dcterms:modified>
</cp:coreProperties>
</file>