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70" r:id="rId3"/>
    <p:sldId id="353" r:id="rId4"/>
    <p:sldId id="358" r:id="rId5"/>
    <p:sldId id="367" r:id="rId6"/>
    <p:sldId id="369" r:id="rId7"/>
    <p:sldId id="368" r:id="rId8"/>
    <p:sldId id="362" r:id="rId9"/>
    <p:sldId id="371" r:id="rId10"/>
    <p:sldId id="372" r:id="rId11"/>
    <p:sldId id="373" r:id="rId12"/>
    <p:sldId id="374" r:id="rId13"/>
    <p:sldId id="375" r:id="rId14"/>
    <p:sldId id="376" r:id="rId15"/>
    <p:sldId id="377" r:id="rId16"/>
    <p:sldId id="321" r:id="rId17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nna" initials="" lastIdx="1" clrIdx="0"/>
  <p:cmAuthor id="1" name="Dell Latitude E5580" initials="DLE" lastIdx="0" clrIdx="1">
    <p:extLst>
      <p:ext uri="{19B8F6BF-5375-455C-9EA6-DF929625EA0E}">
        <p15:presenceInfo xmlns:p15="http://schemas.microsoft.com/office/powerpoint/2012/main" userId="0581e5e707f38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2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081" autoAdjust="0"/>
  </p:normalViewPr>
  <p:slideViewPr>
    <p:cSldViewPr>
      <p:cViewPr varScale="1">
        <p:scale>
          <a:sx n="83" d="100"/>
          <a:sy n="83" d="100"/>
        </p:scale>
        <p:origin x="710" y="-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AE9D86-8203-47AA-B23E-A22167DA4549}" type="doc">
      <dgm:prSet loTypeId="urn:microsoft.com/office/officeart/2005/8/layout/hierarchy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8125DE9-4F90-4308-8694-5BD2FBDE5CE8}">
      <dgm:prSet phldrT="[Текст]"/>
      <dgm:spPr/>
      <dgm:t>
        <a:bodyPr/>
        <a:lstStyle/>
        <a:p>
          <a:r>
            <a:rPr lang="uk-UA" dirty="0" smtClean="0"/>
            <a:t>Основні теми курсу</a:t>
          </a:r>
          <a:endParaRPr lang="uk-UA" dirty="0"/>
        </a:p>
      </dgm:t>
    </dgm:pt>
    <dgm:pt modelId="{8F73A365-45A2-45A7-BB99-8352C8A044D7}" type="parTrans" cxnId="{62CBAF70-0305-4E2F-A5FC-AD96F3B9DF80}">
      <dgm:prSet/>
      <dgm:spPr/>
      <dgm:t>
        <a:bodyPr/>
        <a:lstStyle/>
        <a:p>
          <a:endParaRPr lang="uk-UA"/>
        </a:p>
      </dgm:t>
    </dgm:pt>
    <dgm:pt modelId="{0387417E-B659-4E5A-AC87-627EFC7F6961}" type="sibTrans" cxnId="{62CBAF70-0305-4E2F-A5FC-AD96F3B9DF80}">
      <dgm:prSet/>
      <dgm:spPr/>
      <dgm:t>
        <a:bodyPr/>
        <a:lstStyle/>
        <a:p>
          <a:endParaRPr lang="uk-UA"/>
        </a:p>
      </dgm:t>
    </dgm:pt>
    <dgm:pt modelId="{782B87B3-54E5-4B3A-AFBB-27FEA807EB53}">
      <dgm:prSet phldrT="[Текст]"/>
      <dgm:spPr/>
      <dgm:t>
        <a:bodyPr/>
        <a:lstStyle/>
        <a:p>
          <a:r>
            <a:rPr lang="uk-UA" dirty="0" smtClean="0"/>
            <a:t>Історичні аспекти соціальних технологій подій</a:t>
          </a:r>
          <a:endParaRPr lang="uk-UA" dirty="0"/>
        </a:p>
      </dgm:t>
    </dgm:pt>
    <dgm:pt modelId="{A68EDC37-AF75-4FB2-B369-FF12467BCE7F}" type="parTrans" cxnId="{2A848CBD-377A-4C73-957A-C53E8368F10B}">
      <dgm:prSet/>
      <dgm:spPr/>
      <dgm:t>
        <a:bodyPr/>
        <a:lstStyle/>
        <a:p>
          <a:endParaRPr lang="uk-UA"/>
        </a:p>
      </dgm:t>
    </dgm:pt>
    <dgm:pt modelId="{A7117D46-74BD-40BE-977B-EAB0A2050F84}" type="sibTrans" cxnId="{2A848CBD-377A-4C73-957A-C53E8368F10B}">
      <dgm:prSet/>
      <dgm:spPr/>
      <dgm:t>
        <a:bodyPr/>
        <a:lstStyle/>
        <a:p>
          <a:endParaRPr lang="uk-UA"/>
        </a:p>
      </dgm:t>
    </dgm:pt>
    <dgm:pt modelId="{65D5EBBD-97CF-4523-ABBB-4E88CC0625E0}">
      <dgm:prSet phldrT="[Текст]"/>
      <dgm:spPr/>
      <dgm:t>
        <a:bodyPr/>
        <a:lstStyle/>
        <a:p>
          <a:r>
            <a:rPr lang="uk-UA" dirty="0" smtClean="0"/>
            <a:t>Специфіка соціальних технологій подій в залежності від типу події</a:t>
          </a:r>
          <a:endParaRPr lang="uk-UA" dirty="0"/>
        </a:p>
      </dgm:t>
    </dgm:pt>
    <dgm:pt modelId="{A732BDF5-F74A-43A1-8125-28B91B87DE2E}" type="parTrans" cxnId="{0F7D03FC-825C-4B11-B471-E28078041BB8}">
      <dgm:prSet/>
      <dgm:spPr/>
      <dgm:t>
        <a:bodyPr/>
        <a:lstStyle/>
        <a:p>
          <a:endParaRPr lang="uk-UA"/>
        </a:p>
      </dgm:t>
    </dgm:pt>
    <dgm:pt modelId="{E6E6FE2A-84C2-4C10-85A1-90CE5115C41E}" type="sibTrans" cxnId="{0F7D03FC-825C-4B11-B471-E28078041BB8}">
      <dgm:prSet/>
      <dgm:spPr/>
      <dgm:t>
        <a:bodyPr/>
        <a:lstStyle/>
        <a:p>
          <a:endParaRPr lang="uk-UA"/>
        </a:p>
      </dgm:t>
    </dgm:pt>
    <dgm:pt modelId="{3A973244-26DB-4945-9C73-F4591C98654E}">
      <dgm:prSet phldrT="[Текст]"/>
      <dgm:spPr/>
      <dgm:t>
        <a:bodyPr/>
        <a:lstStyle/>
        <a:p>
          <a:r>
            <a:rPr lang="uk-UA" dirty="0" smtClean="0"/>
            <a:t>Комунікація, команда, імідж, етика</a:t>
          </a:r>
          <a:endParaRPr lang="uk-UA" dirty="0"/>
        </a:p>
      </dgm:t>
    </dgm:pt>
    <dgm:pt modelId="{0E07ECDA-9C7B-451F-8579-9CA6F4A85AA3}" type="parTrans" cxnId="{80C39D31-ACA7-48BE-9B62-43E1787670D5}">
      <dgm:prSet/>
      <dgm:spPr/>
      <dgm:t>
        <a:bodyPr/>
        <a:lstStyle/>
        <a:p>
          <a:endParaRPr lang="uk-UA"/>
        </a:p>
      </dgm:t>
    </dgm:pt>
    <dgm:pt modelId="{53171FAD-5AED-48AA-A540-B56031192815}" type="sibTrans" cxnId="{80C39D31-ACA7-48BE-9B62-43E1787670D5}">
      <dgm:prSet/>
      <dgm:spPr/>
      <dgm:t>
        <a:bodyPr/>
        <a:lstStyle/>
        <a:p>
          <a:endParaRPr lang="uk-UA"/>
        </a:p>
      </dgm:t>
    </dgm:pt>
    <dgm:pt modelId="{EB2DB99B-DFC7-4AB6-8876-7F505731DEC0}">
      <dgm:prSet phldrT="[Текст]"/>
      <dgm:spPr/>
      <dgm:t>
        <a:bodyPr/>
        <a:lstStyle/>
        <a:p>
          <a:r>
            <a:rPr lang="uk-UA" smtClean="0"/>
            <a:t>Аналіз та оцінка ефективності соціальних подій</a:t>
          </a:r>
          <a:endParaRPr lang="uk-UA" dirty="0"/>
        </a:p>
      </dgm:t>
    </dgm:pt>
    <dgm:pt modelId="{D269A2A0-3EFB-47B8-9A03-7D5EDC5FD24A}" type="parTrans" cxnId="{06A5627C-C29F-4DD8-A621-6111C5DF9D2B}">
      <dgm:prSet/>
      <dgm:spPr/>
      <dgm:t>
        <a:bodyPr/>
        <a:lstStyle/>
        <a:p>
          <a:endParaRPr lang="uk-UA"/>
        </a:p>
      </dgm:t>
    </dgm:pt>
    <dgm:pt modelId="{4CD1E852-D8FD-409F-9F44-562C040CE549}" type="sibTrans" cxnId="{06A5627C-C29F-4DD8-A621-6111C5DF9D2B}">
      <dgm:prSet/>
      <dgm:spPr/>
      <dgm:t>
        <a:bodyPr/>
        <a:lstStyle/>
        <a:p>
          <a:endParaRPr lang="uk-UA"/>
        </a:p>
      </dgm:t>
    </dgm:pt>
    <dgm:pt modelId="{F5C9EB98-7059-487C-B4E9-BF6AF0C7308C}">
      <dgm:prSet phldrT="[Текст]"/>
      <dgm:spPr/>
      <dgm:t>
        <a:bodyPr/>
        <a:lstStyle/>
        <a:p>
          <a:r>
            <a:rPr lang="uk-UA" dirty="0" smtClean="0"/>
            <a:t>Соціальні технології подій в епоху </a:t>
          </a:r>
          <a:r>
            <a:rPr lang="uk-UA" dirty="0" err="1" smtClean="0"/>
            <a:t>цифровізації</a:t>
          </a:r>
          <a:r>
            <a:rPr lang="uk-UA" dirty="0" smtClean="0"/>
            <a:t> та криз</a:t>
          </a:r>
          <a:endParaRPr lang="uk-UA" dirty="0"/>
        </a:p>
      </dgm:t>
    </dgm:pt>
    <dgm:pt modelId="{9010A7BA-6F34-4260-AC6F-5DE9F3B71D26}" type="sibTrans" cxnId="{6DF2775D-0A54-4F80-8C26-E69149498055}">
      <dgm:prSet/>
      <dgm:spPr/>
      <dgm:t>
        <a:bodyPr/>
        <a:lstStyle/>
        <a:p>
          <a:endParaRPr lang="uk-UA"/>
        </a:p>
      </dgm:t>
    </dgm:pt>
    <dgm:pt modelId="{1D332196-A721-41AF-B41D-C07D7667F9A9}" type="parTrans" cxnId="{6DF2775D-0A54-4F80-8C26-E69149498055}">
      <dgm:prSet/>
      <dgm:spPr/>
      <dgm:t>
        <a:bodyPr/>
        <a:lstStyle/>
        <a:p>
          <a:endParaRPr lang="uk-UA"/>
        </a:p>
      </dgm:t>
    </dgm:pt>
    <dgm:pt modelId="{C456F78D-56F1-494A-BDDA-61DE8A797263}">
      <dgm:prSet phldrT="[Текст]"/>
      <dgm:spPr/>
      <dgm:t>
        <a:bodyPr/>
        <a:lstStyle/>
        <a:p>
          <a:r>
            <a:rPr lang="uk-UA" dirty="0" smtClean="0"/>
            <a:t>Теоретичні основи організації подій</a:t>
          </a:r>
          <a:endParaRPr lang="uk-UA" dirty="0"/>
        </a:p>
      </dgm:t>
    </dgm:pt>
    <dgm:pt modelId="{EB6034DC-3DD2-4CAA-ABE1-E27C4E1BD0BD}" type="sibTrans" cxnId="{E85EE3AC-B1EB-45BD-8EB6-8DFE0339CADD}">
      <dgm:prSet/>
      <dgm:spPr/>
      <dgm:t>
        <a:bodyPr/>
        <a:lstStyle/>
        <a:p>
          <a:endParaRPr lang="uk-UA"/>
        </a:p>
      </dgm:t>
    </dgm:pt>
    <dgm:pt modelId="{377B57DA-12C0-478A-A992-4C57B4A4351B}" type="parTrans" cxnId="{E85EE3AC-B1EB-45BD-8EB6-8DFE0339CADD}">
      <dgm:prSet/>
      <dgm:spPr/>
      <dgm:t>
        <a:bodyPr/>
        <a:lstStyle/>
        <a:p>
          <a:endParaRPr lang="uk-UA"/>
        </a:p>
      </dgm:t>
    </dgm:pt>
    <dgm:pt modelId="{E815F1D4-13C3-4DFF-A5BE-E62357044818}" type="pres">
      <dgm:prSet presAssocID="{3AAE9D86-8203-47AA-B23E-A22167DA454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AE030B4-A0E4-4CA1-B190-B907A16AA243}" type="pres">
      <dgm:prSet presAssocID="{58125DE9-4F90-4308-8694-5BD2FBDE5CE8}" presName="vertOne" presStyleCnt="0"/>
      <dgm:spPr/>
    </dgm:pt>
    <dgm:pt modelId="{41A133EB-9222-4D90-848A-24DEF23DF9BA}" type="pres">
      <dgm:prSet presAssocID="{58125DE9-4F90-4308-8694-5BD2FBDE5CE8}" presName="txOne" presStyleLbl="node0" presStyleIdx="0" presStyleCnt="1">
        <dgm:presLayoutVars>
          <dgm:chPref val="3"/>
        </dgm:presLayoutVars>
      </dgm:prSet>
      <dgm:spPr/>
    </dgm:pt>
    <dgm:pt modelId="{BE875577-7A64-4AF7-AA31-5523250DF28C}" type="pres">
      <dgm:prSet presAssocID="{58125DE9-4F90-4308-8694-5BD2FBDE5CE8}" presName="parTransOne" presStyleCnt="0"/>
      <dgm:spPr/>
    </dgm:pt>
    <dgm:pt modelId="{DD5B3694-DB8B-47FC-B9F7-F6DB3AA682A0}" type="pres">
      <dgm:prSet presAssocID="{58125DE9-4F90-4308-8694-5BD2FBDE5CE8}" presName="horzOne" presStyleCnt="0"/>
      <dgm:spPr/>
    </dgm:pt>
    <dgm:pt modelId="{C1EFB6AD-EE46-43E7-A82D-E0AB9F62A343}" type="pres">
      <dgm:prSet presAssocID="{782B87B3-54E5-4B3A-AFBB-27FEA807EB53}" presName="vertTwo" presStyleCnt="0"/>
      <dgm:spPr/>
    </dgm:pt>
    <dgm:pt modelId="{DC25F062-AE30-4D4C-AE05-CD426D507F10}" type="pres">
      <dgm:prSet presAssocID="{782B87B3-54E5-4B3A-AFBB-27FEA807EB53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915F22E-F4EC-42B4-A50C-0DF38BB25B99}" type="pres">
      <dgm:prSet presAssocID="{782B87B3-54E5-4B3A-AFBB-27FEA807EB53}" presName="parTransTwo" presStyleCnt="0"/>
      <dgm:spPr/>
    </dgm:pt>
    <dgm:pt modelId="{1FBC7CF7-AB4A-4D43-B964-24A4D1959FFB}" type="pres">
      <dgm:prSet presAssocID="{782B87B3-54E5-4B3A-AFBB-27FEA807EB53}" presName="horzTwo" presStyleCnt="0"/>
      <dgm:spPr/>
    </dgm:pt>
    <dgm:pt modelId="{C934E30A-9D75-4405-969F-5FF57BAA5486}" type="pres">
      <dgm:prSet presAssocID="{C456F78D-56F1-494A-BDDA-61DE8A797263}" presName="vertThree" presStyleCnt="0"/>
      <dgm:spPr/>
    </dgm:pt>
    <dgm:pt modelId="{5CF06EAE-193F-4CD5-9CEC-BF9D2E4F9DE4}" type="pres">
      <dgm:prSet presAssocID="{C456F78D-56F1-494A-BDDA-61DE8A797263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9CD862B-AA20-49B4-9AF7-BC01DF90CBFE}" type="pres">
      <dgm:prSet presAssocID="{C456F78D-56F1-494A-BDDA-61DE8A797263}" presName="horzThree" presStyleCnt="0"/>
      <dgm:spPr/>
    </dgm:pt>
    <dgm:pt modelId="{F196F67B-DCBA-4DFE-ACCC-DD1F740912E6}" type="pres">
      <dgm:prSet presAssocID="{A7117D46-74BD-40BE-977B-EAB0A2050F84}" presName="sibSpaceTwo" presStyleCnt="0"/>
      <dgm:spPr/>
    </dgm:pt>
    <dgm:pt modelId="{22DB8973-2E2E-472A-A5B8-61DC597CB188}" type="pres">
      <dgm:prSet presAssocID="{65D5EBBD-97CF-4523-ABBB-4E88CC0625E0}" presName="vertTwo" presStyleCnt="0"/>
      <dgm:spPr/>
    </dgm:pt>
    <dgm:pt modelId="{E998020F-67C1-4506-B7FA-EE8C7F64939B}" type="pres">
      <dgm:prSet presAssocID="{65D5EBBD-97CF-4523-ABBB-4E88CC0625E0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C64B04E-5C14-4D15-AE5D-60D213796E45}" type="pres">
      <dgm:prSet presAssocID="{65D5EBBD-97CF-4523-ABBB-4E88CC0625E0}" presName="parTransTwo" presStyleCnt="0"/>
      <dgm:spPr/>
    </dgm:pt>
    <dgm:pt modelId="{43A9A42A-EE03-42A0-898E-91B4A7A88869}" type="pres">
      <dgm:prSet presAssocID="{65D5EBBD-97CF-4523-ABBB-4E88CC0625E0}" presName="horzTwo" presStyleCnt="0"/>
      <dgm:spPr/>
    </dgm:pt>
    <dgm:pt modelId="{A30D1CFB-96AB-44B8-8770-5A61C6BB33CA}" type="pres">
      <dgm:prSet presAssocID="{F5C9EB98-7059-487C-B4E9-BF6AF0C7308C}" presName="vertThree" presStyleCnt="0"/>
      <dgm:spPr/>
    </dgm:pt>
    <dgm:pt modelId="{061AA9DD-A5C0-4CD7-9127-E97B3C5C5CA0}" type="pres">
      <dgm:prSet presAssocID="{F5C9EB98-7059-487C-B4E9-BF6AF0C7308C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BE47461-AA57-4DCA-9AEB-256A86007EA8}" type="pres">
      <dgm:prSet presAssocID="{F5C9EB98-7059-487C-B4E9-BF6AF0C7308C}" presName="horzThree" presStyleCnt="0"/>
      <dgm:spPr/>
    </dgm:pt>
    <dgm:pt modelId="{27DECBFE-42D8-42B0-9DDF-A9B1478F6466}" type="pres">
      <dgm:prSet presAssocID="{E6E6FE2A-84C2-4C10-85A1-90CE5115C41E}" presName="sibSpaceTwo" presStyleCnt="0"/>
      <dgm:spPr/>
    </dgm:pt>
    <dgm:pt modelId="{6EBB037F-CA55-45DE-A6E8-6B19C06A0CFD}" type="pres">
      <dgm:prSet presAssocID="{3A973244-26DB-4945-9C73-F4591C98654E}" presName="vertTwo" presStyleCnt="0"/>
      <dgm:spPr/>
    </dgm:pt>
    <dgm:pt modelId="{EA2199E2-C340-492C-A04B-2904BCD218D9}" type="pres">
      <dgm:prSet presAssocID="{3A973244-26DB-4945-9C73-F4591C98654E}" presName="txTwo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789C794-F666-496F-9CD5-7BC114482177}" type="pres">
      <dgm:prSet presAssocID="{3A973244-26DB-4945-9C73-F4591C98654E}" presName="parTransTwo" presStyleCnt="0"/>
      <dgm:spPr/>
    </dgm:pt>
    <dgm:pt modelId="{625D16CE-5315-4D6F-A590-9094C4C783A8}" type="pres">
      <dgm:prSet presAssocID="{3A973244-26DB-4945-9C73-F4591C98654E}" presName="horzTwo" presStyleCnt="0"/>
      <dgm:spPr/>
    </dgm:pt>
    <dgm:pt modelId="{5552617D-0E1A-4E92-85E1-8A511CE0E862}" type="pres">
      <dgm:prSet presAssocID="{EB2DB99B-DFC7-4AB6-8876-7F505731DEC0}" presName="vertThree" presStyleCnt="0"/>
      <dgm:spPr/>
    </dgm:pt>
    <dgm:pt modelId="{9BCD8C93-1DD1-4164-9521-153AD53D49BE}" type="pres">
      <dgm:prSet presAssocID="{EB2DB99B-DFC7-4AB6-8876-7F505731DEC0}" presName="txThree" presStyleLbl="node3" presStyleIdx="2" presStyleCnt="3">
        <dgm:presLayoutVars>
          <dgm:chPref val="3"/>
        </dgm:presLayoutVars>
      </dgm:prSet>
      <dgm:spPr/>
    </dgm:pt>
    <dgm:pt modelId="{01A920B5-49B0-4D5B-A20E-7E1A8280D527}" type="pres">
      <dgm:prSet presAssocID="{EB2DB99B-DFC7-4AB6-8876-7F505731DEC0}" presName="horzThree" presStyleCnt="0"/>
      <dgm:spPr/>
    </dgm:pt>
  </dgm:ptLst>
  <dgm:cxnLst>
    <dgm:cxn modelId="{06A5627C-C29F-4DD8-A621-6111C5DF9D2B}" srcId="{3A973244-26DB-4945-9C73-F4591C98654E}" destId="{EB2DB99B-DFC7-4AB6-8876-7F505731DEC0}" srcOrd="0" destOrd="0" parTransId="{D269A2A0-3EFB-47B8-9A03-7D5EDC5FD24A}" sibTransId="{4CD1E852-D8FD-409F-9F44-562C040CE549}"/>
    <dgm:cxn modelId="{E85EE3AC-B1EB-45BD-8EB6-8DFE0339CADD}" srcId="{782B87B3-54E5-4B3A-AFBB-27FEA807EB53}" destId="{C456F78D-56F1-494A-BDDA-61DE8A797263}" srcOrd="0" destOrd="0" parTransId="{377B57DA-12C0-478A-A992-4C57B4A4351B}" sibTransId="{EB6034DC-3DD2-4CAA-ABE1-E27C4E1BD0BD}"/>
    <dgm:cxn modelId="{6DF2775D-0A54-4F80-8C26-E69149498055}" srcId="{65D5EBBD-97CF-4523-ABBB-4E88CC0625E0}" destId="{F5C9EB98-7059-487C-B4E9-BF6AF0C7308C}" srcOrd="0" destOrd="0" parTransId="{1D332196-A721-41AF-B41D-C07D7667F9A9}" sibTransId="{9010A7BA-6F34-4260-AC6F-5DE9F3B71D26}"/>
    <dgm:cxn modelId="{B4ADBE00-2540-46E8-8F8F-8A38F1173BAF}" type="presOf" srcId="{EB2DB99B-DFC7-4AB6-8876-7F505731DEC0}" destId="{9BCD8C93-1DD1-4164-9521-153AD53D49BE}" srcOrd="0" destOrd="0" presId="urn:microsoft.com/office/officeart/2005/8/layout/hierarchy4"/>
    <dgm:cxn modelId="{DDDF33B0-3E36-4198-AE9E-15DBB5EE1E78}" type="presOf" srcId="{3A973244-26DB-4945-9C73-F4591C98654E}" destId="{EA2199E2-C340-492C-A04B-2904BCD218D9}" srcOrd="0" destOrd="0" presId="urn:microsoft.com/office/officeart/2005/8/layout/hierarchy4"/>
    <dgm:cxn modelId="{4C78892C-631C-4610-9B80-E525E302C2E9}" type="presOf" srcId="{C456F78D-56F1-494A-BDDA-61DE8A797263}" destId="{5CF06EAE-193F-4CD5-9CEC-BF9D2E4F9DE4}" srcOrd="0" destOrd="0" presId="urn:microsoft.com/office/officeart/2005/8/layout/hierarchy4"/>
    <dgm:cxn modelId="{04B3E509-1196-4E02-8BFD-B1996EF5649B}" type="presOf" srcId="{3AAE9D86-8203-47AA-B23E-A22167DA4549}" destId="{E815F1D4-13C3-4DFF-A5BE-E62357044818}" srcOrd="0" destOrd="0" presId="urn:microsoft.com/office/officeart/2005/8/layout/hierarchy4"/>
    <dgm:cxn modelId="{0F7D03FC-825C-4B11-B471-E28078041BB8}" srcId="{58125DE9-4F90-4308-8694-5BD2FBDE5CE8}" destId="{65D5EBBD-97CF-4523-ABBB-4E88CC0625E0}" srcOrd="1" destOrd="0" parTransId="{A732BDF5-F74A-43A1-8125-28B91B87DE2E}" sibTransId="{E6E6FE2A-84C2-4C10-85A1-90CE5115C41E}"/>
    <dgm:cxn modelId="{4519CA47-8920-48E3-9271-0C81EC873819}" type="presOf" srcId="{782B87B3-54E5-4B3A-AFBB-27FEA807EB53}" destId="{DC25F062-AE30-4D4C-AE05-CD426D507F10}" srcOrd="0" destOrd="0" presId="urn:microsoft.com/office/officeart/2005/8/layout/hierarchy4"/>
    <dgm:cxn modelId="{A59794FA-3812-4A70-BCE0-3FBDBF69394E}" type="presOf" srcId="{F5C9EB98-7059-487C-B4E9-BF6AF0C7308C}" destId="{061AA9DD-A5C0-4CD7-9127-E97B3C5C5CA0}" srcOrd="0" destOrd="0" presId="urn:microsoft.com/office/officeart/2005/8/layout/hierarchy4"/>
    <dgm:cxn modelId="{3C5FDCFD-BC8F-4636-9EE8-132BCC7DE77C}" type="presOf" srcId="{58125DE9-4F90-4308-8694-5BD2FBDE5CE8}" destId="{41A133EB-9222-4D90-848A-24DEF23DF9BA}" srcOrd="0" destOrd="0" presId="urn:microsoft.com/office/officeart/2005/8/layout/hierarchy4"/>
    <dgm:cxn modelId="{7CA8FB7C-7DD4-4651-9434-1D3CA6D23559}" type="presOf" srcId="{65D5EBBD-97CF-4523-ABBB-4E88CC0625E0}" destId="{E998020F-67C1-4506-B7FA-EE8C7F64939B}" srcOrd="0" destOrd="0" presId="urn:microsoft.com/office/officeart/2005/8/layout/hierarchy4"/>
    <dgm:cxn modelId="{80C39D31-ACA7-48BE-9B62-43E1787670D5}" srcId="{58125DE9-4F90-4308-8694-5BD2FBDE5CE8}" destId="{3A973244-26DB-4945-9C73-F4591C98654E}" srcOrd="2" destOrd="0" parTransId="{0E07ECDA-9C7B-451F-8579-9CA6F4A85AA3}" sibTransId="{53171FAD-5AED-48AA-A540-B56031192815}"/>
    <dgm:cxn modelId="{62CBAF70-0305-4E2F-A5FC-AD96F3B9DF80}" srcId="{3AAE9D86-8203-47AA-B23E-A22167DA4549}" destId="{58125DE9-4F90-4308-8694-5BD2FBDE5CE8}" srcOrd="0" destOrd="0" parTransId="{8F73A365-45A2-45A7-BB99-8352C8A044D7}" sibTransId="{0387417E-B659-4E5A-AC87-627EFC7F6961}"/>
    <dgm:cxn modelId="{2A848CBD-377A-4C73-957A-C53E8368F10B}" srcId="{58125DE9-4F90-4308-8694-5BD2FBDE5CE8}" destId="{782B87B3-54E5-4B3A-AFBB-27FEA807EB53}" srcOrd="0" destOrd="0" parTransId="{A68EDC37-AF75-4FB2-B369-FF12467BCE7F}" sibTransId="{A7117D46-74BD-40BE-977B-EAB0A2050F84}"/>
    <dgm:cxn modelId="{24966E26-A4A0-4197-91FC-B5CF7BB99F54}" type="presParOf" srcId="{E815F1D4-13C3-4DFF-A5BE-E62357044818}" destId="{CAE030B4-A0E4-4CA1-B190-B907A16AA243}" srcOrd="0" destOrd="0" presId="urn:microsoft.com/office/officeart/2005/8/layout/hierarchy4"/>
    <dgm:cxn modelId="{D79BA8A9-5A80-4BDA-A08B-20ED2852EA3C}" type="presParOf" srcId="{CAE030B4-A0E4-4CA1-B190-B907A16AA243}" destId="{41A133EB-9222-4D90-848A-24DEF23DF9BA}" srcOrd="0" destOrd="0" presId="urn:microsoft.com/office/officeart/2005/8/layout/hierarchy4"/>
    <dgm:cxn modelId="{7B1B87BD-66B7-4B0A-AF52-CB94B50F700D}" type="presParOf" srcId="{CAE030B4-A0E4-4CA1-B190-B907A16AA243}" destId="{BE875577-7A64-4AF7-AA31-5523250DF28C}" srcOrd="1" destOrd="0" presId="urn:microsoft.com/office/officeart/2005/8/layout/hierarchy4"/>
    <dgm:cxn modelId="{6E07C53B-C699-4CC1-908E-6B874A98C56B}" type="presParOf" srcId="{CAE030B4-A0E4-4CA1-B190-B907A16AA243}" destId="{DD5B3694-DB8B-47FC-B9F7-F6DB3AA682A0}" srcOrd="2" destOrd="0" presId="urn:microsoft.com/office/officeart/2005/8/layout/hierarchy4"/>
    <dgm:cxn modelId="{B6837BEA-A1FF-4719-89B4-9E1370820DF4}" type="presParOf" srcId="{DD5B3694-DB8B-47FC-B9F7-F6DB3AA682A0}" destId="{C1EFB6AD-EE46-43E7-A82D-E0AB9F62A343}" srcOrd="0" destOrd="0" presId="urn:microsoft.com/office/officeart/2005/8/layout/hierarchy4"/>
    <dgm:cxn modelId="{C2DDE786-EBCA-421B-B4AB-4CEC0718337D}" type="presParOf" srcId="{C1EFB6AD-EE46-43E7-A82D-E0AB9F62A343}" destId="{DC25F062-AE30-4D4C-AE05-CD426D507F10}" srcOrd="0" destOrd="0" presId="urn:microsoft.com/office/officeart/2005/8/layout/hierarchy4"/>
    <dgm:cxn modelId="{FC49686F-DB34-412B-BDD7-803ABF17048E}" type="presParOf" srcId="{C1EFB6AD-EE46-43E7-A82D-E0AB9F62A343}" destId="{6915F22E-F4EC-42B4-A50C-0DF38BB25B99}" srcOrd="1" destOrd="0" presId="urn:microsoft.com/office/officeart/2005/8/layout/hierarchy4"/>
    <dgm:cxn modelId="{08326677-D04E-4DE4-952B-D203B84202CA}" type="presParOf" srcId="{C1EFB6AD-EE46-43E7-A82D-E0AB9F62A343}" destId="{1FBC7CF7-AB4A-4D43-B964-24A4D1959FFB}" srcOrd="2" destOrd="0" presId="urn:microsoft.com/office/officeart/2005/8/layout/hierarchy4"/>
    <dgm:cxn modelId="{75DE2DDC-4B94-45C9-8EE3-7F2135C65DDC}" type="presParOf" srcId="{1FBC7CF7-AB4A-4D43-B964-24A4D1959FFB}" destId="{C934E30A-9D75-4405-969F-5FF57BAA5486}" srcOrd="0" destOrd="0" presId="urn:microsoft.com/office/officeart/2005/8/layout/hierarchy4"/>
    <dgm:cxn modelId="{0A58B0F2-6DD1-403C-841B-F9467109A847}" type="presParOf" srcId="{C934E30A-9D75-4405-969F-5FF57BAA5486}" destId="{5CF06EAE-193F-4CD5-9CEC-BF9D2E4F9DE4}" srcOrd="0" destOrd="0" presId="urn:microsoft.com/office/officeart/2005/8/layout/hierarchy4"/>
    <dgm:cxn modelId="{B739F6CB-DE58-4F20-A14F-F1DD537D127F}" type="presParOf" srcId="{C934E30A-9D75-4405-969F-5FF57BAA5486}" destId="{A9CD862B-AA20-49B4-9AF7-BC01DF90CBFE}" srcOrd="1" destOrd="0" presId="urn:microsoft.com/office/officeart/2005/8/layout/hierarchy4"/>
    <dgm:cxn modelId="{F08C1A05-64E9-4219-A5BF-216A129376CE}" type="presParOf" srcId="{DD5B3694-DB8B-47FC-B9F7-F6DB3AA682A0}" destId="{F196F67B-DCBA-4DFE-ACCC-DD1F740912E6}" srcOrd="1" destOrd="0" presId="urn:microsoft.com/office/officeart/2005/8/layout/hierarchy4"/>
    <dgm:cxn modelId="{6F032401-B76A-466F-8DCF-A06B2D47505A}" type="presParOf" srcId="{DD5B3694-DB8B-47FC-B9F7-F6DB3AA682A0}" destId="{22DB8973-2E2E-472A-A5B8-61DC597CB188}" srcOrd="2" destOrd="0" presId="urn:microsoft.com/office/officeart/2005/8/layout/hierarchy4"/>
    <dgm:cxn modelId="{1E1E0542-161C-48A7-8353-F5DB57BB0793}" type="presParOf" srcId="{22DB8973-2E2E-472A-A5B8-61DC597CB188}" destId="{E998020F-67C1-4506-B7FA-EE8C7F64939B}" srcOrd="0" destOrd="0" presId="urn:microsoft.com/office/officeart/2005/8/layout/hierarchy4"/>
    <dgm:cxn modelId="{13D67C57-7817-4866-8B30-6284ADAE7D9C}" type="presParOf" srcId="{22DB8973-2E2E-472A-A5B8-61DC597CB188}" destId="{7C64B04E-5C14-4D15-AE5D-60D213796E45}" srcOrd="1" destOrd="0" presId="urn:microsoft.com/office/officeart/2005/8/layout/hierarchy4"/>
    <dgm:cxn modelId="{787DD127-4E79-4058-95BE-EB78DB771D85}" type="presParOf" srcId="{22DB8973-2E2E-472A-A5B8-61DC597CB188}" destId="{43A9A42A-EE03-42A0-898E-91B4A7A88869}" srcOrd="2" destOrd="0" presId="urn:microsoft.com/office/officeart/2005/8/layout/hierarchy4"/>
    <dgm:cxn modelId="{4042C999-FB84-4505-A97C-57AD51DF7E02}" type="presParOf" srcId="{43A9A42A-EE03-42A0-898E-91B4A7A88869}" destId="{A30D1CFB-96AB-44B8-8770-5A61C6BB33CA}" srcOrd="0" destOrd="0" presId="urn:microsoft.com/office/officeart/2005/8/layout/hierarchy4"/>
    <dgm:cxn modelId="{5C84D8B2-9FE4-43B0-95F4-B5DD4CC8A2C3}" type="presParOf" srcId="{A30D1CFB-96AB-44B8-8770-5A61C6BB33CA}" destId="{061AA9DD-A5C0-4CD7-9127-E97B3C5C5CA0}" srcOrd="0" destOrd="0" presId="urn:microsoft.com/office/officeart/2005/8/layout/hierarchy4"/>
    <dgm:cxn modelId="{8FE0B53F-0A2B-424D-A2C5-F2651018D907}" type="presParOf" srcId="{A30D1CFB-96AB-44B8-8770-5A61C6BB33CA}" destId="{CBE47461-AA57-4DCA-9AEB-256A86007EA8}" srcOrd="1" destOrd="0" presId="urn:microsoft.com/office/officeart/2005/8/layout/hierarchy4"/>
    <dgm:cxn modelId="{ADF7C379-BBCE-4875-B528-D263A4ADBA1E}" type="presParOf" srcId="{DD5B3694-DB8B-47FC-B9F7-F6DB3AA682A0}" destId="{27DECBFE-42D8-42B0-9DDF-A9B1478F6466}" srcOrd="3" destOrd="0" presId="urn:microsoft.com/office/officeart/2005/8/layout/hierarchy4"/>
    <dgm:cxn modelId="{2A0F6817-9554-497B-8449-836C326115D5}" type="presParOf" srcId="{DD5B3694-DB8B-47FC-B9F7-F6DB3AA682A0}" destId="{6EBB037F-CA55-45DE-A6E8-6B19C06A0CFD}" srcOrd="4" destOrd="0" presId="urn:microsoft.com/office/officeart/2005/8/layout/hierarchy4"/>
    <dgm:cxn modelId="{95ABDC27-EF72-45AF-87BD-085CF90C7C1F}" type="presParOf" srcId="{6EBB037F-CA55-45DE-A6E8-6B19C06A0CFD}" destId="{EA2199E2-C340-492C-A04B-2904BCD218D9}" srcOrd="0" destOrd="0" presId="urn:microsoft.com/office/officeart/2005/8/layout/hierarchy4"/>
    <dgm:cxn modelId="{0ABED749-DD84-4A8A-9BCC-2D122758C55A}" type="presParOf" srcId="{6EBB037F-CA55-45DE-A6E8-6B19C06A0CFD}" destId="{B789C794-F666-496F-9CD5-7BC114482177}" srcOrd="1" destOrd="0" presId="urn:microsoft.com/office/officeart/2005/8/layout/hierarchy4"/>
    <dgm:cxn modelId="{C6FAEE4C-A457-4D18-944A-E0A071CACC1D}" type="presParOf" srcId="{6EBB037F-CA55-45DE-A6E8-6B19C06A0CFD}" destId="{625D16CE-5315-4D6F-A590-9094C4C783A8}" srcOrd="2" destOrd="0" presId="urn:microsoft.com/office/officeart/2005/8/layout/hierarchy4"/>
    <dgm:cxn modelId="{833ACF4C-A6DD-4154-9BB3-6618AFED1346}" type="presParOf" srcId="{625D16CE-5315-4D6F-A590-9094C4C783A8}" destId="{5552617D-0E1A-4E92-85E1-8A511CE0E862}" srcOrd="0" destOrd="0" presId="urn:microsoft.com/office/officeart/2005/8/layout/hierarchy4"/>
    <dgm:cxn modelId="{E21BC058-D2E4-4FC6-A3AD-09CF6B6F7338}" type="presParOf" srcId="{5552617D-0E1A-4E92-85E1-8A511CE0E862}" destId="{9BCD8C93-1DD1-4164-9521-153AD53D49BE}" srcOrd="0" destOrd="0" presId="urn:microsoft.com/office/officeart/2005/8/layout/hierarchy4"/>
    <dgm:cxn modelId="{D3AB32F9-FF5F-4655-A0D2-92B6507442BA}" type="presParOf" srcId="{5552617D-0E1A-4E92-85E1-8A511CE0E862}" destId="{01A920B5-49B0-4D5B-A20E-7E1A8280D52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FD1CA3-92CE-4629-A824-B4AD00450A23}" type="doc">
      <dgm:prSet loTypeId="urn:microsoft.com/office/officeart/2005/8/layout/matrix2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10C8F52-8391-43D2-8D4F-B4CF60E432DE}">
      <dgm:prSet phldrT="[Текст]"/>
      <dgm:spPr/>
      <dgm:t>
        <a:bodyPr/>
        <a:lstStyle/>
        <a:p>
          <a:r>
            <a:rPr lang="uk-UA" noProof="0" dirty="0" smtClean="0"/>
            <a:t>Стратегії залучення та мобілізації аудиторії</a:t>
          </a:r>
          <a:endParaRPr lang="uk-UA" noProof="0" dirty="0"/>
        </a:p>
      </dgm:t>
    </dgm:pt>
    <dgm:pt modelId="{C7E8BAD9-F54E-4493-AC93-323432465269}" type="parTrans" cxnId="{30B9B056-8E84-4585-A6A0-43F6AC7013F2}">
      <dgm:prSet/>
      <dgm:spPr/>
      <dgm:t>
        <a:bodyPr/>
        <a:lstStyle/>
        <a:p>
          <a:endParaRPr lang="uk-UA"/>
        </a:p>
      </dgm:t>
    </dgm:pt>
    <dgm:pt modelId="{C18E5B65-D310-4EAA-8D65-118EE1A11318}" type="sibTrans" cxnId="{30B9B056-8E84-4585-A6A0-43F6AC7013F2}">
      <dgm:prSet/>
      <dgm:spPr/>
      <dgm:t>
        <a:bodyPr/>
        <a:lstStyle/>
        <a:p>
          <a:endParaRPr lang="uk-UA"/>
        </a:p>
      </dgm:t>
    </dgm:pt>
    <dgm:pt modelId="{AF79EDCB-7157-47D5-A85E-2E57167F630A}">
      <dgm:prSet phldrT="[Текст]"/>
      <dgm:spPr/>
      <dgm:t>
        <a:bodyPr/>
        <a:lstStyle/>
        <a:p>
          <a:r>
            <a:rPr lang="uk-UA" noProof="0" dirty="0" smtClean="0"/>
            <a:t>Використання медіа та соціальних мереж для комунікації</a:t>
          </a:r>
          <a:endParaRPr lang="uk-UA" noProof="0" dirty="0"/>
        </a:p>
      </dgm:t>
    </dgm:pt>
    <dgm:pt modelId="{03DF3F8E-3E1B-4D1E-82F2-0ED69A872209}" type="parTrans" cxnId="{B1C4A90D-E483-4525-8F5D-A4FBA005A181}">
      <dgm:prSet/>
      <dgm:spPr/>
      <dgm:t>
        <a:bodyPr/>
        <a:lstStyle/>
        <a:p>
          <a:endParaRPr lang="uk-UA"/>
        </a:p>
      </dgm:t>
    </dgm:pt>
    <dgm:pt modelId="{D3997F47-D18E-437F-B9AD-AD15F6475959}" type="sibTrans" cxnId="{B1C4A90D-E483-4525-8F5D-A4FBA005A181}">
      <dgm:prSet/>
      <dgm:spPr/>
      <dgm:t>
        <a:bodyPr/>
        <a:lstStyle/>
        <a:p>
          <a:endParaRPr lang="uk-UA"/>
        </a:p>
      </dgm:t>
    </dgm:pt>
    <dgm:pt modelId="{3B1A3A83-CAA1-4669-80E7-8FAFB8E61B3F}">
      <dgm:prSet phldrT="[Текст]"/>
      <dgm:spPr/>
      <dgm:t>
        <a:bodyPr/>
        <a:lstStyle/>
        <a:p>
          <a:r>
            <a:rPr lang="uk-UA" noProof="0" dirty="0" smtClean="0"/>
            <a:t>Методики створення емоційного та соціального впливу</a:t>
          </a:r>
          <a:endParaRPr lang="uk-UA" noProof="0" dirty="0"/>
        </a:p>
      </dgm:t>
    </dgm:pt>
    <dgm:pt modelId="{52131557-AB93-4589-AFE3-8C9FFDE568CA}" type="parTrans" cxnId="{82AE0696-D4F2-4324-B92E-21D802CFD51C}">
      <dgm:prSet/>
      <dgm:spPr/>
      <dgm:t>
        <a:bodyPr/>
        <a:lstStyle/>
        <a:p>
          <a:endParaRPr lang="uk-UA"/>
        </a:p>
      </dgm:t>
    </dgm:pt>
    <dgm:pt modelId="{D346FA6F-583F-4890-A758-9BC371AE77EC}" type="sibTrans" cxnId="{82AE0696-D4F2-4324-B92E-21D802CFD51C}">
      <dgm:prSet/>
      <dgm:spPr/>
      <dgm:t>
        <a:bodyPr/>
        <a:lstStyle/>
        <a:p>
          <a:endParaRPr lang="uk-UA"/>
        </a:p>
      </dgm:t>
    </dgm:pt>
    <dgm:pt modelId="{96C40DCA-2C1B-40AA-863C-ED97F9F20934}">
      <dgm:prSet phldrT="[Текст]"/>
      <dgm:spPr/>
      <dgm:t>
        <a:bodyPr/>
        <a:lstStyle/>
        <a:p>
          <a:r>
            <a:rPr lang="uk-UA" noProof="0" dirty="0" smtClean="0"/>
            <a:t>Інтерактивні механізми для формування спільнот та підтримки учасників</a:t>
          </a:r>
          <a:endParaRPr lang="uk-UA" noProof="0" dirty="0"/>
        </a:p>
      </dgm:t>
    </dgm:pt>
    <dgm:pt modelId="{03CB5F2C-D236-4A33-8182-C55930AF8B97}" type="parTrans" cxnId="{A8FA2406-7099-44B1-AC1E-F2862B945879}">
      <dgm:prSet/>
      <dgm:spPr/>
      <dgm:t>
        <a:bodyPr/>
        <a:lstStyle/>
        <a:p>
          <a:endParaRPr lang="uk-UA"/>
        </a:p>
      </dgm:t>
    </dgm:pt>
    <dgm:pt modelId="{5C0ABADA-B515-410E-8BD6-896E45ADB4FC}" type="sibTrans" cxnId="{A8FA2406-7099-44B1-AC1E-F2862B945879}">
      <dgm:prSet/>
      <dgm:spPr/>
      <dgm:t>
        <a:bodyPr/>
        <a:lstStyle/>
        <a:p>
          <a:endParaRPr lang="uk-UA"/>
        </a:p>
      </dgm:t>
    </dgm:pt>
    <dgm:pt modelId="{359F860A-E01E-4CBE-979F-C2ADFA077588}" type="pres">
      <dgm:prSet presAssocID="{51FD1CA3-92CE-4629-A824-B4AD00450A23}" presName="matrix" presStyleCnt="0">
        <dgm:presLayoutVars>
          <dgm:chMax val="1"/>
          <dgm:dir/>
          <dgm:resizeHandles val="exact"/>
        </dgm:presLayoutVars>
      </dgm:prSet>
      <dgm:spPr/>
    </dgm:pt>
    <dgm:pt modelId="{F9710AFF-7C74-4AFC-8042-F9C81D77C2DA}" type="pres">
      <dgm:prSet presAssocID="{51FD1CA3-92CE-4629-A824-B4AD00450A23}" presName="axisShape" presStyleLbl="bgShp" presStyleIdx="0" presStyleCnt="1"/>
      <dgm:spPr/>
    </dgm:pt>
    <dgm:pt modelId="{3BEA12B7-937E-438D-97BE-0FBF6EA38DA7}" type="pres">
      <dgm:prSet presAssocID="{51FD1CA3-92CE-4629-A824-B4AD00450A23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D80C4B9-C611-4835-B69F-1393407ECEC8}" type="pres">
      <dgm:prSet presAssocID="{51FD1CA3-92CE-4629-A824-B4AD00450A23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BFF623-664B-47FC-9F9A-9FF37121FB76}" type="pres">
      <dgm:prSet presAssocID="{51FD1CA3-92CE-4629-A824-B4AD00450A23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4BC7DBF-049A-411A-BA1F-92562D6672F3}" type="pres">
      <dgm:prSet presAssocID="{51FD1CA3-92CE-4629-A824-B4AD00450A23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0B9B056-8E84-4585-A6A0-43F6AC7013F2}" srcId="{51FD1CA3-92CE-4629-A824-B4AD00450A23}" destId="{E10C8F52-8391-43D2-8D4F-B4CF60E432DE}" srcOrd="0" destOrd="0" parTransId="{C7E8BAD9-F54E-4493-AC93-323432465269}" sibTransId="{C18E5B65-D310-4EAA-8D65-118EE1A11318}"/>
    <dgm:cxn modelId="{8D16AD55-2521-4CA5-A1E9-357B581BF032}" type="presOf" srcId="{51FD1CA3-92CE-4629-A824-B4AD00450A23}" destId="{359F860A-E01E-4CBE-979F-C2ADFA077588}" srcOrd="0" destOrd="0" presId="urn:microsoft.com/office/officeart/2005/8/layout/matrix2"/>
    <dgm:cxn modelId="{B1C4A90D-E483-4525-8F5D-A4FBA005A181}" srcId="{51FD1CA3-92CE-4629-A824-B4AD00450A23}" destId="{AF79EDCB-7157-47D5-A85E-2E57167F630A}" srcOrd="1" destOrd="0" parTransId="{03DF3F8E-3E1B-4D1E-82F2-0ED69A872209}" sibTransId="{D3997F47-D18E-437F-B9AD-AD15F6475959}"/>
    <dgm:cxn modelId="{A45A6A58-9522-488E-9D7F-A1B0A6F767E9}" type="presOf" srcId="{96C40DCA-2C1B-40AA-863C-ED97F9F20934}" destId="{74BC7DBF-049A-411A-BA1F-92562D6672F3}" srcOrd="0" destOrd="0" presId="urn:microsoft.com/office/officeart/2005/8/layout/matrix2"/>
    <dgm:cxn modelId="{B5064BAB-9F36-4BCC-9D5F-709042AB8A88}" type="presOf" srcId="{3B1A3A83-CAA1-4669-80E7-8FAFB8E61B3F}" destId="{CDBFF623-664B-47FC-9F9A-9FF37121FB76}" srcOrd="0" destOrd="0" presId="urn:microsoft.com/office/officeart/2005/8/layout/matrix2"/>
    <dgm:cxn modelId="{A8FA2406-7099-44B1-AC1E-F2862B945879}" srcId="{51FD1CA3-92CE-4629-A824-B4AD00450A23}" destId="{96C40DCA-2C1B-40AA-863C-ED97F9F20934}" srcOrd="3" destOrd="0" parTransId="{03CB5F2C-D236-4A33-8182-C55930AF8B97}" sibTransId="{5C0ABADA-B515-410E-8BD6-896E45ADB4FC}"/>
    <dgm:cxn modelId="{7449B5B5-C556-4CEA-A34D-5F2EFDAB0C6D}" type="presOf" srcId="{E10C8F52-8391-43D2-8D4F-B4CF60E432DE}" destId="{3BEA12B7-937E-438D-97BE-0FBF6EA38DA7}" srcOrd="0" destOrd="0" presId="urn:microsoft.com/office/officeart/2005/8/layout/matrix2"/>
    <dgm:cxn modelId="{BC2123D8-B897-493E-8FBF-F43E5B6B36CD}" type="presOf" srcId="{AF79EDCB-7157-47D5-A85E-2E57167F630A}" destId="{1D80C4B9-C611-4835-B69F-1393407ECEC8}" srcOrd="0" destOrd="0" presId="urn:microsoft.com/office/officeart/2005/8/layout/matrix2"/>
    <dgm:cxn modelId="{82AE0696-D4F2-4324-B92E-21D802CFD51C}" srcId="{51FD1CA3-92CE-4629-A824-B4AD00450A23}" destId="{3B1A3A83-CAA1-4669-80E7-8FAFB8E61B3F}" srcOrd="2" destOrd="0" parTransId="{52131557-AB93-4589-AFE3-8C9FFDE568CA}" sibTransId="{D346FA6F-583F-4890-A758-9BC371AE77EC}"/>
    <dgm:cxn modelId="{72460A11-E78D-48BA-ABCB-A12B29A521EA}" type="presParOf" srcId="{359F860A-E01E-4CBE-979F-C2ADFA077588}" destId="{F9710AFF-7C74-4AFC-8042-F9C81D77C2DA}" srcOrd="0" destOrd="0" presId="urn:microsoft.com/office/officeart/2005/8/layout/matrix2"/>
    <dgm:cxn modelId="{19F46FCD-B0F1-40A0-82CF-E5252EACE7AD}" type="presParOf" srcId="{359F860A-E01E-4CBE-979F-C2ADFA077588}" destId="{3BEA12B7-937E-438D-97BE-0FBF6EA38DA7}" srcOrd="1" destOrd="0" presId="urn:microsoft.com/office/officeart/2005/8/layout/matrix2"/>
    <dgm:cxn modelId="{EA1EEEBB-2F58-430D-976E-AD25BD346885}" type="presParOf" srcId="{359F860A-E01E-4CBE-979F-C2ADFA077588}" destId="{1D80C4B9-C611-4835-B69F-1393407ECEC8}" srcOrd="2" destOrd="0" presId="urn:microsoft.com/office/officeart/2005/8/layout/matrix2"/>
    <dgm:cxn modelId="{B0A30F9B-71E8-42E9-BBD4-1A6BBF152AB1}" type="presParOf" srcId="{359F860A-E01E-4CBE-979F-C2ADFA077588}" destId="{CDBFF623-664B-47FC-9F9A-9FF37121FB76}" srcOrd="3" destOrd="0" presId="urn:microsoft.com/office/officeart/2005/8/layout/matrix2"/>
    <dgm:cxn modelId="{58164F70-9C0D-4A20-8438-34D1769CA516}" type="presParOf" srcId="{359F860A-E01E-4CBE-979F-C2ADFA077588}" destId="{74BC7DBF-049A-411A-BA1F-92562D6672F3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A133EB-9222-4D90-848A-24DEF23DF9BA}">
      <dsp:nvSpPr>
        <dsp:cNvPr id="0" name=""/>
        <dsp:cNvSpPr/>
      </dsp:nvSpPr>
      <dsp:spPr>
        <a:xfrm>
          <a:off x="2921" y="1947"/>
          <a:ext cx="8122157" cy="17092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500" kern="1200" dirty="0" smtClean="0"/>
            <a:t>Основні теми курсу</a:t>
          </a:r>
          <a:endParaRPr lang="uk-UA" sz="6500" kern="1200" dirty="0"/>
        </a:p>
      </dsp:txBody>
      <dsp:txXfrm>
        <a:off x="52982" y="52008"/>
        <a:ext cx="8022035" cy="1609086"/>
      </dsp:txXfrm>
    </dsp:sp>
    <dsp:sp modelId="{DC25F062-AE30-4D4C-AE05-CD426D507F10}">
      <dsp:nvSpPr>
        <dsp:cNvPr id="0" name=""/>
        <dsp:cNvSpPr/>
      </dsp:nvSpPr>
      <dsp:spPr>
        <a:xfrm>
          <a:off x="2921" y="1854729"/>
          <a:ext cx="2563812" cy="17092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Історичні аспекти соціальних технологій подій</a:t>
          </a:r>
          <a:endParaRPr lang="uk-UA" sz="2000" kern="1200" dirty="0"/>
        </a:p>
      </dsp:txBody>
      <dsp:txXfrm>
        <a:off x="52982" y="1904790"/>
        <a:ext cx="2463690" cy="1609086"/>
      </dsp:txXfrm>
    </dsp:sp>
    <dsp:sp modelId="{5CF06EAE-193F-4CD5-9CEC-BF9D2E4F9DE4}">
      <dsp:nvSpPr>
        <dsp:cNvPr id="0" name=""/>
        <dsp:cNvSpPr/>
      </dsp:nvSpPr>
      <dsp:spPr>
        <a:xfrm>
          <a:off x="2921" y="3707511"/>
          <a:ext cx="2563812" cy="17092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Теоретичні основи організації подій</a:t>
          </a:r>
          <a:endParaRPr lang="uk-UA" sz="2000" kern="1200" dirty="0"/>
        </a:p>
      </dsp:txBody>
      <dsp:txXfrm>
        <a:off x="52982" y="3757572"/>
        <a:ext cx="2463690" cy="1609086"/>
      </dsp:txXfrm>
    </dsp:sp>
    <dsp:sp modelId="{E998020F-67C1-4506-B7FA-EE8C7F64939B}">
      <dsp:nvSpPr>
        <dsp:cNvPr id="0" name=""/>
        <dsp:cNvSpPr/>
      </dsp:nvSpPr>
      <dsp:spPr>
        <a:xfrm>
          <a:off x="2782093" y="1854729"/>
          <a:ext cx="2563812" cy="17092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Специфіка соціальних технологій подій в залежності від типу події</a:t>
          </a:r>
          <a:endParaRPr lang="uk-UA" sz="2000" kern="1200" dirty="0"/>
        </a:p>
      </dsp:txBody>
      <dsp:txXfrm>
        <a:off x="2832154" y="1904790"/>
        <a:ext cx="2463690" cy="1609086"/>
      </dsp:txXfrm>
    </dsp:sp>
    <dsp:sp modelId="{061AA9DD-A5C0-4CD7-9127-E97B3C5C5CA0}">
      <dsp:nvSpPr>
        <dsp:cNvPr id="0" name=""/>
        <dsp:cNvSpPr/>
      </dsp:nvSpPr>
      <dsp:spPr>
        <a:xfrm>
          <a:off x="2782093" y="3707511"/>
          <a:ext cx="2563812" cy="17092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Соціальні технології подій в епоху </a:t>
          </a:r>
          <a:r>
            <a:rPr lang="uk-UA" sz="2000" kern="1200" dirty="0" err="1" smtClean="0"/>
            <a:t>цифровізації</a:t>
          </a:r>
          <a:r>
            <a:rPr lang="uk-UA" sz="2000" kern="1200" dirty="0" smtClean="0"/>
            <a:t> та криз</a:t>
          </a:r>
          <a:endParaRPr lang="uk-UA" sz="2000" kern="1200" dirty="0"/>
        </a:p>
      </dsp:txBody>
      <dsp:txXfrm>
        <a:off x="2832154" y="3757572"/>
        <a:ext cx="2463690" cy="1609086"/>
      </dsp:txXfrm>
    </dsp:sp>
    <dsp:sp modelId="{EA2199E2-C340-492C-A04B-2904BCD218D9}">
      <dsp:nvSpPr>
        <dsp:cNvPr id="0" name=""/>
        <dsp:cNvSpPr/>
      </dsp:nvSpPr>
      <dsp:spPr>
        <a:xfrm>
          <a:off x="5561266" y="1854729"/>
          <a:ext cx="2563812" cy="17092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Комунікація, команда, імідж, етика</a:t>
          </a:r>
          <a:endParaRPr lang="uk-UA" sz="2000" kern="1200" dirty="0"/>
        </a:p>
      </dsp:txBody>
      <dsp:txXfrm>
        <a:off x="5611327" y="1904790"/>
        <a:ext cx="2463690" cy="1609086"/>
      </dsp:txXfrm>
    </dsp:sp>
    <dsp:sp modelId="{9BCD8C93-1DD1-4164-9521-153AD53D49BE}">
      <dsp:nvSpPr>
        <dsp:cNvPr id="0" name=""/>
        <dsp:cNvSpPr/>
      </dsp:nvSpPr>
      <dsp:spPr>
        <a:xfrm>
          <a:off x="5561266" y="3707511"/>
          <a:ext cx="2563812" cy="17092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smtClean="0"/>
            <a:t>Аналіз та оцінка ефективності соціальних подій</a:t>
          </a:r>
          <a:endParaRPr lang="uk-UA" sz="2000" kern="1200" dirty="0"/>
        </a:p>
      </dsp:txBody>
      <dsp:txXfrm>
        <a:off x="5611327" y="3757572"/>
        <a:ext cx="2463690" cy="16090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10AFF-7C74-4AFC-8042-F9C81D77C2DA}">
      <dsp:nvSpPr>
        <dsp:cNvPr id="0" name=""/>
        <dsp:cNvSpPr/>
      </dsp:nvSpPr>
      <dsp:spPr>
        <a:xfrm>
          <a:off x="2160239" y="0"/>
          <a:ext cx="5400600" cy="540060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BEA12B7-937E-438D-97BE-0FBF6EA38DA7}">
      <dsp:nvSpPr>
        <dsp:cNvPr id="0" name=""/>
        <dsp:cNvSpPr/>
      </dsp:nvSpPr>
      <dsp:spPr>
        <a:xfrm>
          <a:off x="2511278" y="351039"/>
          <a:ext cx="2160240" cy="2160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noProof="0" dirty="0" smtClean="0"/>
            <a:t>Стратегії залучення та мобілізації аудиторії</a:t>
          </a:r>
          <a:endParaRPr lang="uk-UA" sz="2100" kern="1200" noProof="0" dirty="0"/>
        </a:p>
      </dsp:txBody>
      <dsp:txXfrm>
        <a:off x="2616732" y="456493"/>
        <a:ext cx="1949332" cy="1949332"/>
      </dsp:txXfrm>
    </dsp:sp>
    <dsp:sp modelId="{1D80C4B9-C611-4835-B69F-1393407ECEC8}">
      <dsp:nvSpPr>
        <dsp:cNvPr id="0" name=""/>
        <dsp:cNvSpPr/>
      </dsp:nvSpPr>
      <dsp:spPr>
        <a:xfrm>
          <a:off x="5049561" y="351039"/>
          <a:ext cx="2160240" cy="2160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noProof="0" dirty="0" smtClean="0"/>
            <a:t>Використання медіа та соціальних мереж для комунікації</a:t>
          </a:r>
          <a:endParaRPr lang="uk-UA" sz="2100" kern="1200" noProof="0" dirty="0"/>
        </a:p>
      </dsp:txBody>
      <dsp:txXfrm>
        <a:off x="5155015" y="456493"/>
        <a:ext cx="1949332" cy="1949332"/>
      </dsp:txXfrm>
    </dsp:sp>
    <dsp:sp modelId="{CDBFF623-664B-47FC-9F9A-9FF37121FB76}">
      <dsp:nvSpPr>
        <dsp:cNvPr id="0" name=""/>
        <dsp:cNvSpPr/>
      </dsp:nvSpPr>
      <dsp:spPr>
        <a:xfrm>
          <a:off x="2511278" y="2889321"/>
          <a:ext cx="2160240" cy="2160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noProof="0" dirty="0" smtClean="0"/>
            <a:t>Методики створення емоційного та соціального впливу</a:t>
          </a:r>
          <a:endParaRPr lang="uk-UA" sz="2100" kern="1200" noProof="0" dirty="0"/>
        </a:p>
      </dsp:txBody>
      <dsp:txXfrm>
        <a:off x="2616732" y="2994775"/>
        <a:ext cx="1949332" cy="1949332"/>
      </dsp:txXfrm>
    </dsp:sp>
    <dsp:sp modelId="{74BC7DBF-049A-411A-BA1F-92562D6672F3}">
      <dsp:nvSpPr>
        <dsp:cNvPr id="0" name=""/>
        <dsp:cNvSpPr/>
      </dsp:nvSpPr>
      <dsp:spPr>
        <a:xfrm>
          <a:off x="5049561" y="2889321"/>
          <a:ext cx="2160240" cy="2160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noProof="0" dirty="0" smtClean="0"/>
            <a:t>Інтерактивні механізми для формування спільнот та підтримки учасників</a:t>
          </a:r>
          <a:endParaRPr lang="uk-UA" sz="2100" kern="1200" noProof="0" dirty="0"/>
        </a:p>
      </dsp:txBody>
      <dsp:txXfrm>
        <a:off x="5155015" y="2994775"/>
        <a:ext cx="1949332" cy="19493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9510E9-440A-4D39-992B-F533FCDF695E}" type="datetimeFigureOut">
              <a:rPr lang="uk-UA"/>
              <a:pPr>
                <a:defRPr/>
              </a:pPr>
              <a:t>08.02.2025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56BE3EB-B43F-45F9-AC99-517BF61573CF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81711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5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739487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7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500719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8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904347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12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314050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F915-64BE-479C-BF59-4996C1473477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B678F-2F64-48E1-B5B9-FC4CF6CC658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3415-C268-4B77-BBC9-A666FC615E17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6B399-8CCB-4BD3-B5B4-587A94A0933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2D25-08C5-4E3D-95E7-A903FA933C37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E6A20-FD62-422E-85E3-183D0DCDB3B1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A702-3D32-4566-8106-CA9BF6C3C24F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CB6D-586A-48D1-BE57-A371A8AE3F7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AC94D-DE52-45BA-A8EA-19B23E463430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98DAF-1B89-4D3F-8CDB-6A1FAFEBE7E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44562-EA22-4ECD-B5CB-98A7CB145D49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D6CCF-E82A-41EB-8304-108AC2D3F740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98FBC-B552-402B-9E28-3B8DECF3E468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F4753-3C2B-43AA-ABEF-FE9121C3B6CA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AC4D-C091-4599-9868-36861D3F667E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8D4AD-7F29-4FD4-BFDC-45A387ECEC0E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AD15-254A-48AF-B894-6CDFCC2A8C2E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53CA3-4721-407F-B821-7665DB4CD287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CEE8-DB58-4BA6-B5FA-EEBED7F82F63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83CC5-FF44-4E32-9C41-42616AF1F363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6922-37CB-477B-A946-87CC24234384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27107-F32A-46D9-8347-A2D1645166F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2ECBE7-75E0-410A-8AB8-36B7CE4D508A}" type="datetimeFigureOut">
              <a:rPr lang="ru-RU"/>
              <a:pPr>
                <a:defRPr/>
              </a:pPr>
              <a:t>08.02.2025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1A1288E-79EC-433F-927F-6A6CB80EFC86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62300" y="-535622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778" y="1142984"/>
            <a:ext cx="9423358" cy="300609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Соціальні технології подій</a:t>
            </a: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Лекція 1.</a:t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Вступ до курсу «Соціальні технології подій»</a:t>
            </a:r>
            <a:endParaRPr lang="uk-UA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AC8B3051-FA15-E9D3-85EA-CBB03758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11320" y="-9872"/>
            <a:ext cx="2757632" cy="194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53909" y="4912357"/>
            <a:ext cx="4803494" cy="1348904"/>
          </a:xfrm>
        </p:spPr>
        <p:txBody>
          <a:bodyPr anchor="b"/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Розробник курсу: </a:t>
            </a:r>
            <a:r>
              <a:rPr lang="uk-UA" sz="2000" dirty="0" err="1" smtClean="0">
                <a:solidFill>
                  <a:schemeClr val="tx1"/>
                </a:solidFill>
              </a:rPr>
              <a:t>к.соц.н</a:t>
            </a:r>
            <a:r>
              <a:rPr lang="uk-UA" sz="2000" dirty="0" smtClean="0">
                <a:solidFill>
                  <a:schemeClr val="tx1"/>
                </a:solidFill>
              </a:rPr>
              <a:t>.,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доцент кафедри соціології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b="1" i="1" dirty="0" smtClean="0">
                <a:solidFill>
                  <a:schemeClr val="tx1"/>
                </a:solidFill>
              </a:rPr>
              <a:t>Пилипенко Яна Сергіївна</a:t>
            </a:r>
            <a:endParaRPr lang="uk-UA" sz="20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89" y="1212026"/>
            <a:ext cx="3365371" cy="2244676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62300" y="-535622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007768" y="764704"/>
            <a:ext cx="6192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/>
              <a:t>🔹 </a:t>
            </a:r>
            <a:r>
              <a:rPr lang="uk-UA" sz="2400" b="1" dirty="0"/>
              <a:t>Подія</a:t>
            </a:r>
            <a:r>
              <a:rPr lang="uk-UA" sz="2400" dirty="0"/>
              <a:t> – це будь-яка значуща ситуація або явище, що відбувається в певний момент часу і має суспільний, культурний або особистий вплив. </a:t>
            </a:r>
            <a:endParaRPr lang="uk-UA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127448" y="3861048"/>
            <a:ext cx="6480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/>
              <a:t>🔹 </a:t>
            </a:r>
            <a:r>
              <a:rPr lang="uk-UA" sz="2400" b="1" dirty="0"/>
              <a:t>Захід</a:t>
            </a:r>
            <a:r>
              <a:rPr lang="uk-UA" sz="2400" dirty="0"/>
              <a:t> – це запланована та організована дія, що має конкретну мету та структуру. </a:t>
            </a:r>
            <a:endParaRPr lang="uk-UA" sz="2400" dirty="0" smtClean="0"/>
          </a:p>
          <a:p>
            <a:pPr algn="just"/>
            <a:r>
              <a:rPr lang="uk-UA" sz="2400" dirty="0" smtClean="0"/>
              <a:t>Захід </a:t>
            </a:r>
            <a:r>
              <a:rPr lang="uk-UA" sz="2400" dirty="0"/>
              <a:t>– це частина ширшого поняття "подія", оскільки подія може містити кілька заходів.</a:t>
            </a:r>
            <a:endParaRPr lang="uk-UA" sz="22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184" y="2924944"/>
            <a:ext cx="3528392" cy="243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7103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836712"/>
            <a:ext cx="9818197" cy="5199087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62300" y="-535622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139693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905000" y="-578802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927648" y="260648"/>
            <a:ext cx="83425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500" b="1" dirty="0" smtClean="0"/>
              <a:t>У сфері подій соціальні технології включають:</a:t>
            </a:r>
            <a:endParaRPr lang="uk-UA" sz="2500" dirty="0" smtClean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65556384"/>
              </p:ext>
            </p:extLst>
          </p:nvPr>
        </p:nvGraphicFramePr>
        <p:xfrm>
          <a:off x="-240704" y="908720"/>
          <a:ext cx="972108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5751" y="2132856"/>
            <a:ext cx="3689249" cy="24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4729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09056" y="-535597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вальная выноска 1"/>
          <p:cNvSpPr/>
          <p:nvPr/>
        </p:nvSpPr>
        <p:spPr>
          <a:xfrm>
            <a:off x="3575720" y="692696"/>
            <a:ext cx="6768752" cy="504056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tx1"/>
                </a:solidFill>
              </a:rPr>
              <a:t>Які події за останній рік вас вразили і чому?</a:t>
            </a:r>
          </a:p>
          <a:p>
            <a:pPr algn="ctr"/>
            <a:endParaRPr lang="uk-UA" sz="3600" b="1" dirty="0" smtClean="0">
              <a:solidFill>
                <a:schemeClr val="tx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tx1"/>
                </a:solidFill>
              </a:rPr>
              <a:t>Яка взагалі роль подій в соціальному житті?</a:t>
            </a:r>
            <a:endParaRPr lang="uk-UA" sz="36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4149080"/>
            <a:ext cx="3128247" cy="20865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03" y="260648"/>
            <a:ext cx="3004592" cy="20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0607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20" y="1916832"/>
            <a:ext cx="4228094" cy="2815977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380992" y="-564400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39616" y="83671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/>
              <a:t>Роль соціології в організації подій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0261" y="1916832"/>
            <a:ext cx="63367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000" i="1" dirty="0" smtClean="0"/>
              <a:t>Під </a:t>
            </a:r>
            <a:r>
              <a:rPr lang="uk-UA" sz="2000" i="1" dirty="0"/>
              <a:t>час планування музичного фестивалю організатори проводять </a:t>
            </a:r>
            <a:r>
              <a:rPr lang="uk-UA" sz="2000" b="1" i="1" dirty="0"/>
              <a:t>опитування, щоб зрозуміти, які жанри музики цікавлять </a:t>
            </a:r>
            <a:r>
              <a:rPr lang="uk-UA" sz="2000" i="1" dirty="0"/>
              <a:t>аудиторію та які формати взаємодії (</a:t>
            </a:r>
            <a:r>
              <a:rPr lang="en-US" sz="2000" i="1" dirty="0"/>
              <a:t>VR-</a:t>
            </a:r>
            <a:r>
              <a:rPr lang="uk-UA" sz="2000" i="1" dirty="0"/>
              <a:t>зони, </a:t>
            </a:r>
            <a:r>
              <a:rPr lang="uk-UA" sz="2000" i="1" dirty="0" err="1"/>
              <a:t>фуд</a:t>
            </a:r>
            <a:r>
              <a:rPr lang="uk-UA" sz="2000" i="1" dirty="0"/>
              <a:t>-корти) будуть найбільш </a:t>
            </a:r>
            <a:r>
              <a:rPr lang="uk-UA" sz="2000" i="1" dirty="0" smtClean="0"/>
              <a:t>затребуваними.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uk-UA" sz="2000" i="1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000" i="1" dirty="0" smtClean="0"/>
              <a:t>На </a:t>
            </a:r>
            <a:r>
              <a:rPr lang="uk-UA" sz="2000" i="1" dirty="0"/>
              <a:t>політичних мітингах використовуються соціологічні дослідження для </a:t>
            </a:r>
            <a:r>
              <a:rPr lang="uk-UA" sz="2000" b="1" i="1" dirty="0"/>
              <a:t>прогнозування реакції аудиторії на певні меседжі </a:t>
            </a:r>
            <a:r>
              <a:rPr lang="uk-UA" sz="2000" i="1" dirty="0"/>
              <a:t>та формування стратегії комунікації.</a:t>
            </a:r>
          </a:p>
        </p:txBody>
      </p:sp>
    </p:spTree>
    <p:extLst>
      <p:ext uri="{BB962C8B-B14F-4D97-AF65-F5344CB8AC3E}">
        <p14:creationId xmlns:p14="http://schemas.microsoft.com/office/powerpoint/2010/main" val="77104194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39616" y="83671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/>
              <a:t>Роль соціології в організації подій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39" y="1400174"/>
            <a:ext cx="9479702" cy="4452429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380992" y="-564400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644528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6910" y="265974"/>
            <a:ext cx="7858180" cy="13573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  <a:t>ДЯКУЮ ЗА УВАГУ!</a:t>
            </a:r>
            <a:b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C2E43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16387" name="Picture 2" descr="http://qrcoder.ru/code/?https%3A%2F%2Ftaplink.cc%2Ffsu_znu&amp;10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888" y="1628775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624013"/>
            <a:ext cx="591185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9300" y="4538663"/>
            <a:ext cx="6159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4600" y="4562475"/>
            <a:ext cx="592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5138" y="4549775"/>
            <a:ext cx="596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7434263" y="5154613"/>
            <a:ext cx="34528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uk-UA" sz="2800" b="1">
                <a:latin typeface="George" pitchFamily="50" charset="0"/>
                <a:cs typeface="Times New Roman" pitchFamily="18" charset="0"/>
              </a:rPr>
              <a:t>@fsu_znu</a:t>
            </a:r>
            <a:endParaRPr lang="ru-RU" altLang="uk-UA" sz="2800" b="1">
              <a:latin typeface="George" pitchFamily="50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25080" y="-528396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53508041"/>
              </p:ext>
            </p:extLst>
          </p:nvPr>
        </p:nvGraphicFramePr>
        <p:xfrm>
          <a:off x="1271464" y="54868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2591203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53072" y="-521196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652316" y="1628800"/>
            <a:ext cx="5256584" cy="4392488"/>
          </a:xfrm>
        </p:spPr>
        <p:txBody>
          <a:bodyPr>
            <a:noAutofit/>
          </a:bodyPr>
          <a:lstStyle/>
          <a:p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ТЕХНОЛОГІЯ </a:t>
            </a:r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George" panose="02000500000000000000" pitchFamily="50" charset="0"/>
                <a:cs typeface="Times New Roman" pitchFamily="18" charset="0"/>
              </a:rPr>
              <a:t>(</a:t>
            </a:r>
            <a:r>
              <a:rPr lang="ru-RU" sz="300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George" panose="02000500000000000000" pitchFamily="50" charset="0"/>
                <a:cs typeface="Times New Roman" pitchFamily="18" charset="0"/>
              </a:rPr>
              <a:t>від</a:t>
            </a:r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George" panose="02000500000000000000" pitchFamily="50" charset="0"/>
                <a:cs typeface="Times New Roman" pitchFamily="18" charset="0"/>
              </a:rPr>
              <a:t> гр. </a:t>
            </a:r>
            <a:r>
              <a:rPr lang="en-GB" sz="300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George" panose="02000500000000000000" pitchFamily="50" charset="0"/>
                <a:cs typeface="Times New Roman" pitchFamily="18" charset="0"/>
              </a:rPr>
              <a:t>tekhne</a:t>
            </a:r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George" panose="02000500000000000000" pitchFamily="50" charset="0"/>
                <a:cs typeface="Times New Roman" pitchFamily="18" charset="0"/>
              </a:rPr>
              <a:t>− мистецтво, майстерність, уміння) ‑ це сукупність прийомів і способів отримання бажаного ефекту або </a:t>
            </a:r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George" panose="02000500000000000000" pitchFamily="50" charset="0"/>
                <a:cs typeface="Times New Roman" pitchFamily="18" charset="0"/>
              </a:rPr>
              <a:t>результату </a:t>
            </a:r>
            <a:endParaRPr lang="ru-RU" sz="30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7" name="Picture 2" descr="nous allons casser ce code ce soir - technologie photos et images de collec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48128" y="476672"/>
            <a:ext cx="4212468" cy="280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072147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192" y="1124744"/>
            <a:ext cx="4156720" cy="2772500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62300" y="-535622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вальная выноска 1"/>
          <p:cNvSpPr/>
          <p:nvPr/>
        </p:nvSpPr>
        <p:spPr>
          <a:xfrm>
            <a:off x="1703512" y="1124744"/>
            <a:ext cx="5112568" cy="4464496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</a:rPr>
              <a:t>А що ви розумієте під поняттям «соціальні технології»?</a:t>
            </a:r>
            <a:endParaRPr lang="uk-UA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3205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40904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415480" y="1340768"/>
            <a:ext cx="48965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/>
              <a:t>Ще в 70-х рр. XX ст. піддавалось сумніву сама можливість технологізації соціальної сфери.</a:t>
            </a:r>
          </a:p>
          <a:p>
            <a:pPr algn="just"/>
            <a:endParaRPr lang="uk-UA" sz="2000" b="1" u="sng" dirty="0" smtClean="0"/>
          </a:p>
          <a:p>
            <a:pPr algn="just"/>
            <a:r>
              <a:rPr lang="uk-UA" sz="2000" dirty="0" smtClean="0"/>
              <a:t>Одним з перших дослідників, що розглядали проблему формування соціальних технологій на концептуальному рівні, був </a:t>
            </a:r>
            <a:r>
              <a:rPr lang="uk-UA" sz="2000" i="1" dirty="0" smtClean="0"/>
              <a:t>Карл Поппер.</a:t>
            </a:r>
          </a:p>
          <a:p>
            <a:pPr algn="just"/>
            <a:endParaRPr lang="uk-UA" sz="2000" i="1" dirty="0" smtClean="0"/>
          </a:p>
          <a:p>
            <a:pPr algn="just"/>
            <a:r>
              <a:rPr lang="uk-UA" sz="2000" dirty="0" smtClean="0"/>
              <a:t>К. Поппер визначив </a:t>
            </a:r>
            <a:r>
              <a:rPr lang="uk-UA" sz="2000" b="1" dirty="0" smtClean="0"/>
              <a:t>соціальні технології </a:t>
            </a:r>
            <a:r>
              <a:rPr lang="uk-UA" sz="2000" dirty="0" smtClean="0"/>
              <a:t>як спосіб застосування теоретичних висновків в практичних цілях.</a:t>
            </a:r>
            <a:endParaRPr lang="uk-UA" sz="2000" i="1" dirty="0" smtClean="0"/>
          </a:p>
          <a:p>
            <a:pPr algn="just"/>
            <a:endParaRPr lang="ru-RU" sz="2000" b="1" u="sng" dirty="0" smtClean="0"/>
          </a:p>
          <a:p>
            <a:pPr algn="just"/>
            <a:endParaRPr lang="uk-UA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128" y="1052736"/>
            <a:ext cx="432048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1909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3885" y="-513995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847528" y="476672"/>
            <a:ext cx="4896544" cy="5904656"/>
          </a:xfrm>
        </p:spPr>
        <p:txBody>
          <a:bodyPr>
            <a:noAutofit/>
          </a:bodyPr>
          <a:lstStyle/>
          <a:p>
            <a:r>
              <a:rPr lang="uk-UA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Соціальні технології –</a:t>
            </a:r>
            <a:br>
              <a:rPr lang="uk-UA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2600" dirty="0">
                <a:latin typeface="Arial" charset="0"/>
                <a:ea typeface="+mn-ea"/>
                <a:cs typeface="Arial" charset="0"/>
              </a:rPr>
              <a:t>це систематизовані методи, підходи та інструменти, що </a:t>
            </a:r>
            <a:r>
              <a:rPr lang="uk-UA" sz="2600" b="1" i="1" dirty="0">
                <a:latin typeface="Arial" charset="0"/>
                <a:ea typeface="+mn-ea"/>
                <a:cs typeface="Arial" charset="0"/>
              </a:rPr>
              <a:t>використовуються для впливу на суспільні процеси</a:t>
            </a:r>
            <a:r>
              <a:rPr lang="uk-UA" sz="2600" dirty="0">
                <a:latin typeface="Arial" charset="0"/>
                <a:ea typeface="+mn-ea"/>
                <a:cs typeface="Arial" charset="0"/>
              </a:rPr>
              <a:t>, </a:t>
            </a:r>
            <a:r>
              <a:rPr lang="uk-UA" sz="2600" dirty="0">
                <a:latin typeface="Arial" charset="0"/>
                <a:ea typeface="+mn-ea"/>
                <a:cs typeface="Arial" charset="0"/>
              </a:rPr>
              <a:t>управління</a:t>
            </a:r>
            <a:r>
              <a:rPr lang="uk-UA" sz="2600" dirty="0">
                <a:latin typeface="Arial" charset="0"/>
                <a:ea typeface="+mn-ea"/>
                <a:cs typeface="Arial" charset="0"/>
              </a:rPr>
              <a:t> комунікацією та організації взаємодії між людьми з метою </a:t>
            </a:r>
            <a:r>
              <a:rPr lang="uk-UA" sz="2600" b="1" i="1" dirty="0">
                <a:latin typeface="Arial" charset="0"/>
                <a:ea typeface="+mn-ea"/>
                <a:cs typeface="Arial" charset="0"/>
              </a:rPr>
              <a:t>досягнення певних </a:t>
            </a:r>
            <a:r>
              <a:rPr lang="uk-UA" sz="2600" dirty="0">
                <a:latin typeface="Arial" charset="0"/>
                <a:ea typeface="+mn-ea"/>
                <a:cs typeface="Arial" charset="0"/>
              </a:rPr>
              <a:t>соціальних, культурних або організаційних </a:t>
            </a:r>
            <a:r>
              <a:rPr lang="uk-UA" sz="2600" b="1" i="1" dirty="0">
                <a:latin typeface="Arial" charset="0"/>
                <a:ea typeface="+mn-ea"/>
                <a:cs typeface="Arial" charset="0"/>
              </a:rPr>
              <a:t>результатів</a:t>
            </a:r>
            <a:r>
              <a:rPr lang="uk-UA" sz="2600" dirty="0">
                <a:latin typeface="Arial" charset="0"/>
                <a:ea typeface="+mn-ea"/>
                <a:cs typeface="Arial" charset="0"/>
              </a:rPr>
              <a:t>.</a:t>
            </a:r>
            <a:endParaRPr lang="uk-UA" sz="2600" dirty="0"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136" y="1556792"/>
            <a:ext cx="3456384" cy="23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8821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68896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055440" y="1052736"/>
            <a:ext cx="58326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/>
              <a:t>Сутність сучасного розуміння соціальних технологій:</a:t>
            </a:r>
            <a:endParaRPr lang="uk-UA" sz="2000" b="1" dirty="0" smtClean="0"/>
          </a:p>
          <a:p>
            <a:pPr algn="just"/>
            <a:endParaRPr lang="uk-UA" sz="2000" b="1" u="sng" dirty="0" smtClean="0"/>
          </a:p>
          <a:p>
            <a:pPr marL="457200" indent="-457200" algn="just">
              <a:buAutoNum type="arabicPeriod"/>
            </a:pPr>
            <a:r>
              <a:rPr lang="uk-UA" sz="2000" dirty="0" smtClean="0"/>
              <a:t>Соціальна </a:t>
            </a:r>
            <a:r>
              <a:rPr lang="uk-UA" sz="2000" dirty="0"/>
              <a:t>технологія — це певний </a:t>
            </a:r>
            <a:r>
              <a:rPr lang="uk-UA" sz="2000" b="1" dirty="0"/>
              <a:t>спосіб здійснення людської діяльності </a:t>
            </a:r>
            <a:r>
              <a:rPr lang="uk-UA" sz="2000" dirty="0"/>
              <a:t>за досягнення суспільно значущих цілей</a:t>
            </a:r>
            <a:r>
              <a:rPr lang="uk-UA" sz="2000" dirty="0" smtClean="0"/>
              <a:t>.</a:t>
            </a:r>
          </a:p>
          <a:p>
            <a:pPr marL="457200" indent="-457200" algn="just">
              <a:buAutoNum type="arabicPeriod"/>
            </a:pPr>
            <a:endParaRPr lang="uk-UA" sz="2000" dirty="0" smtClean="0"/>
          </a:p>
          <a:p>
            <a:pPr marL="457200" indent="-457200" algn="just">
              <a:buAutoNum type="arabicPeriod"/>
            </a:pPr>
            <a:r>
              <a:rPr lang="uk-UA" sz="2000" i="1" dirty="0"/>
              <a:t>Соціальна технологія </a:t>
            </a:r>
            <a:r>
              <a:rPr lang="uk-UA" sz="2000" dirty="0"/>
              <a:t>виступає в двох формах: як </a:t>
            </a:r>
            <a:r>
              <a:rPr lang="uk-UA" sz="2000" b="1" i="1" dirty="0"/>
              <a:t>програма</a:t>
            </a:r>
            <a:r>
              <a:rPr lang="uk-UA" sz="2000" dirty="0"/>
              <a:t> містить процедури і операції (зміст яких — способи і засоби діяльності), і як сама </a:t>
            </a:r>
            <a:r>
              <a:rPr lang="uk-UA" sz="2000" b="1" i="1" dirty="0"/>
              <a:t>діяльність</a:t>
            </a:r>
            <a:r>
              <a:rPr lang="uk-UA" sz="2000" dirty="0"/>
              <a:t>, побудована відповідно до цієї програми</a:t>
            </a:r>
            <a:r>
              <a:rPr lang="uk-UA" sz="2000" dirty="0" smtClean="0"/>
              <a:t>.</a:t>
            </a:r>
          </a:p>
          <a:p>
            <a:pPr marL="457200" indent="-457200" algn="just">
              <a:buAutoNum type="arabicPeriod"/>
            </a:pPr>
            <a:endParaRPr lang="uk-UA" sz="2000" dirty="0" smtClean="0"/>
          </a:p>
          <a:p>
            <a:pPr marL="457200" indent="-457200" algn="just">
              <a:buAutoNum type="arabicPeriod"/>
            </a:pPr>
            <a:r>
              <a:rPr lang="uk-UA" sz="2000" i="1" dirty="0" smtClean="0"/>
              <a:t>Соціальна технологія</a:t>
            </a:r>
            <a:r>
              <a:rPr lang="ru-RU" sz="2000" b="1" i="1" dirty="0"/>
              <a:t> </a:t>
            </a:r>
            <a:r>
              <a:rPr lang="ru-RU" sz="2000" i="1" dirty="0"/>
              <a:t>є </a:t>
            </a:r>
            <a:r>
              <a:rPr lang="uk-UA" sz="2000" b="1" i="1" dirty="0" smtClean="0"/>
              <a:t>елементом</a:t>
            </a:r>
            <a:r>
              <a:rPr lang="ru-RU" sz="2000" b="1" i="1" dirty="0" smtClean="0"/>
              <a:t> </a:t>
            </a:r>
            <a:r>
              <a:rPr lang="uk-UA" sz="2000" b="1" i="1" dirty="0" smtClean="0"/>
              <a:t>людської</a:t>
            </a:r>
            <a:r>
              <a:rPr lang="ru-RU" sz="2000" b="1" i="1" dirty="0" smtClean="0"/>
              <a:t> </a:t>
            </a:r>
            <a:r>
              <a:rPr lang="uk-UA" sz="2000" b="1" i="1" dirty="0" smtClean="0"/>
              <a:t>культури</a:t>
            </a:r>
            <a:endParaRPr lang="uk-UA" sz="2000" b="1" dirty="0" smtClean="0"/>
          </a:p>
          <a:p>
            <a:pPr algn="just"/>
            <a:endParaRPr lang="uk-UA" sz="20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1124744"/>
            <a:ext cx="4066778" cy="271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4661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40904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351584" y="799715"/>
            <a:ext cx="9361040" cy="82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i="1" dirty="0" smtClean="0"/>
              <a:t>Характерні ознаки і особливості </a:t>
            </a:r>
            <a:r>
              <a:rPr lang="uk-UA" sz="2400" b="1" i="1" u="sng" dirty="0" smtClean="0"/>
              <a:t>соціальних технологій</a:t>
            </a:r>
            <a:r>
              <a:rPr lang="uk-UA" sz="2400" b="1" i="1" dirty="0" smtClean="0"/>
              <a:t>, якими вони відрізняються від промислових : </a:t>
            </a:r>
            <a:endParaRPr lang="uk-UA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3533"/>
          <a:stretch/>
        </p:blipFill>
        <p:spPr>
          <a:xfrm>
            <a:off x="983432" y="1844823"/>
            <a:ext cx="6768752" cy="458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2410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62300" y="-535622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вальная выноска 1"/>
          <p:cNvSpPr/>
          <p:nvPr/>
        </p:nvSpPr>
        <p:spPr>
          <a:xfrm>
            <a:off x="1703512" y="1124744"/>
            <a:ext cx="5112568" cy="4464496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tx1"/>
                </a:solidFill>
              </a:rPr>
              <a:t>Відмінності в поняттях подія та захід?</a:t>
            </a:r>
            <a:endParaRPr lang="uk-UA" sz="40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844" y="404664"/>
            <a:ext cx="4300736" cy="28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1933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5672</TotalTime>
  <Words>345</Words>
  <Application>Microsoft Office PowerPoint</Application>
  <PresentationFormat>Широкоэкранный</PresentationFormat>
  <Paragraphs>50</Paragraphs>
  <Slides>16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George</vt:lpstr>
      <vt:lpstr>Plantagenet Cherokee</vt:lpstr>
      <vt:lpstr>Times New Roman</vt:lpstr>
      <vt:lpstr>Wingdings</vt:lpstr>
      <vt:lpstr>Тема Office</vt:lpstr>
      <vt:lpstr>Соціальні технології подій  Лекція 1. Вступ до курсу «Соціальні технології подій»</vt:lpstr>
      <vt:lpstr>Презентация PowerPoint</vt:lpstr>
      <vt:lpstr>ТЕХНОЛОГІЯ (від гр. tekhne − мистецтво, майстерність, уміння) ‑ це сукупність прийомів і способів отримання бажаного ефекту або результату </vt:lpstr>
      <vt:lpstr>Презентация PowerPoint</vt:lpstr>
      <vt:lpstr>Презентация PowerPoint</vt:lpstr>
      <vt:lpstr>Соціальні технології –  це систематизовані методи, підходи та інструменти, що використовуються для впливу на суспільні процеси, управління комунікацією та організації взаємодії між людьми з метою досягнення певних соціальних, культурних або організаційних результатів.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 </vt:lpstr>
    </vt:vector>
  </TitlesOfParts>
  <Company>DNA Project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Програма практики з організації соціологічного дослідження</dc:title>
  <dc:creator>DNA7 X86</dc:creator>
  <cp:lastModifiedBy>Dell Latitude E5580</cp:lastModifiedBy>
  <cp:revision>373</cp:revision>
  <dcterms:created xsi:type="dcterms:W3CDTF">2014-05-17T18:57:21Z</dcterms:created>
  <dcterms:modified xsi:type="dcterms:W3CDTF">2025-02-08T15:32:51Z</dcterms:modified>
</cp:coreProperties>
</file>