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400" autoAdjust="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htyvo.org.ua/authors/Donii_Oles/25_skhodynok_do_suspilnoho_schastia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6377" y="636493"/>
            <a:ext cx="3781003" cy="5855945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94055" y="1281414"/>
            <a:ext cx="5010274" cy="2254396"/>
          </a:xfrm>
        </p:spPr>
        <p:txBody>
          <a:bodyPr/>
          <a:lstStyle/>
          <a:p>
            <a:pPr algn="ctr"/>
            <a:r>
              <a:rPr lang="uk-UA" sz="3600" dirty="0" smtClean="0"/>
              <a:t>Пошуки щастя в сучасній українській інтелектуальній думці: концепція Олеся </a:t>
            </a:r>
            <a:r>
              <a:rPr lang="uk-UA" sz="3600" dirty="0" err="1" smtClean="0"/>
              <a:t>Донія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09844" y="5208494"/>
            <a:ext cx="4113804" cy="1283944"/>
          </a:xfrm>
        </p:spPr>
        <p:txBody>
          <a:bodyPr/>
          <a:lstStyle/>
          <a:p>
            <a:r>
              <a:rPr lang="en-US" dirty="0">
                <a:hlinkClick r:id="rId3"/>
              </a:rPr>
              <a:t>https://chtyvo.org.ua/authors/Donii_Oles/25_skhodynok_do_suspilnoho_schastia</a:t>
            </a:r>
            <a:r>
              <a:rPr lang="en-US" dirty="0" smtClean="0">
                <a:hlinkClick r:id="rId3"/>
              </a:rPr>
              <a:t>/</a:t>
            </a:r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352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25997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4742329" y="2644587"/>
            <a:ext cx="119039" cy="9265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75745" y="519953"/>
            <a:ext cx="4185623" cy="6203576"/>
          </a:xfrm>
        </p:spPr>
        <p:txBody>
          <a:bodyPr>
            <a:noAutofit/>
          </a:bodyPr>
          <a:lstStyle/>
          <a:p>
            <a:r>
              <a:rPr lang="uk-UA" sz="1600" dirty="0"/>
              <a:t>1. Навчайся критичного мислення. </a:t>
            </a:r>
            <a:endParaRPr lang="ru-RU" sz="1600" dirty="0"/>
          </a:p>
          <a:p>
            <a:r>
              <a:rPr lang="uk-UA" sz="1600" dirty="0"/>
              <a:t>2. Учися відстоювати власні принципи. </a:t>
            </a:r>
            <a:endParaRPr lang="ru-RU" sz="1600" dirty="0"/>
          </a:p>
          <a:p>
            <a:r>
              <a:rPr lang="uk-UA" sz="1600" dirty="0"/>
              <a:t>3. Учися боротися за свої права і свободи. </a:t>
            </a:r>
            <a:endParaRPr lang="ru-RU" sz="1600" dirty="0"/>
          </a:p>
          <a:p>
            <a:r>
              <a:rPr lang="uk-UA" sz="1600" dirty="0"/>
              <a:t>4. Підвищуй власний рівень культури. </a:t>
            </a:r>
            <a:endParaRPr lang="ru-RU" sz="1600" dirty="0"/>
          </a:p>
          <a:p>
            <a:r>
              <a:rPr lang="uk-UA" sz="1600" dirty="0"/>
              <a:t>5. </a:t>
            </a:r>
            <a:r>
              <a:rPr lang="uk-UA" sz="1600" dirty="0" err="1"/>
              <a:t>Усвідом</a:t>
            </a:r>
            <a:r>
              <a:rPr lang="uk-UA" sz="1600" dirty="0"/>
              <a:t> себе українцем. </a:t>
            </a:r>
            <a:endParaRPr lang="ru-RU" sz="1600" dirty="0"/>
          </a:p>
          <a:p>
            <a:r>
              <a:rPr lang="uk-UA" sz="1600" dirty="0"/>
              <a:t>6. Збільшуй, а не зменшуй історичний пантеон. </a:t>
            </a:r>
            <a:endParaRPr lang="ru-RU" sz="1600" dirty="0"/>
          </a:p>
          <a:p>
            <a:r>
              <a:rPr lang="uk-UA" sz="1600" dirty="0"/>
              <a:t>7. Учись обирати. </a:t>
            </a:r>
            <a:endParaRPr lang="ru-RU" sz="1600" dirty="0"/>
          </a:p>
          <a:p>
            <a:r>
              <a:rPr lang="uk-UA" sz="1600" dirty="0"/>
              <a:t>8. Вгамуй власну агресію. </a:t>
            </a:r>
            <a:endParaRPr lang="ru-RU" sz="1600" dirty="0"/>
          </a:p>
          <a:p>
            <a:r>
              <a:rPr lang="uk-UA" sz="1600" dirty="0"/>
              <a:t>9. Учися толерантності. </a:t>
            </a:r>
            <a:endParaRPr lang="ru-RU" sz="1600" dirty="0"/>
          </a:p>
          <a:p>
            <a:r>
              <a:rPr lang="uk-UA" sz="1600" dirty="0"/>
              <a:t>10. Сприяй конкуренції, а не монополії. </a:t>
            </a:r>
            <a:endParaRPr lang="ru-RU" sz="1600" dirty="0"/>
          </a:p>
          <a:p>
            <a:r>
              <a:rPr lang="uk-UA" sz="1600" dirty="0"/>
              <a:t>11. Учись отримувати гідну платню. </a:t>
            </a:r>
            <a:endParaRPr lang="ru-RU" sz="1600" dirty="0"/>
          </a:p>
          <a:p>
            <a:r>
              <a:rPr lang="uk-UA" sz="1600" dirty="0"/>
              <a:t>12. Опануй нову етику праці. </a:t>
            </a:r>
            <a:endParaRPr lang="ru-RU" sz="1600" dirty="0"/>
          </a:p>
          <a:p>
            <a:r>
              <a:rPr lang="uk-UA" sz="1600" dirty="0"/>
              <a:t>13. Пізнай етику самообмеження. </a:t>
            </a:r>
            <a:endParaRPr lang="ru-RU" sz="1600" dirty="0"/>
          </a:p>
          <a:p>
            <a:r>
              <a:rPr lang="uk-UA" sz="1600" dirty="0"/>
              <a:t>14. Вивчай українську мову. 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8927951" y="2465293"/>
            <a:ext cx="346049" cy="27195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5088384" y="519953"/>
            <a:ext cx="4185617" cy="5521409"/>
          </a:xfrm>
        </p:spPr>
        <p:txBody>
          <a:bodyPr/>
          <a:lstStyle/>
          <a:p>
            <a:r>
              <a:rPr lang="uk-UA" sz="1600" dirty="0"/>
              <a:t>15. Шануй народну традицію. </a:t>
            </a:r>
            <a:endParaRPr lang="ru-RU" sz="1600" dirty="0"/>
          </a:p>
          <a:p>
            <a:r>
              <a:rPr lang="uk-UA" sz="1600" dirty="0"/>
              <a:t>16. Бережи стародавню архітектуру. </a:t>
            </a:r>
            <a:endParaRPr lang="ru-RU" sz="1600" dirty="0"/>
          </a:p>
          <a:p>
            <a:r>
              <a:rPr lang="uk-UA" sz="1600" dirty="0"/>
              <a:t>17. Веди здоровий спосіб життя. </a:t>
            </a:r>
            <a:endParaRPr lang="ru-RU" sz="1600" dirty="0"/>
          </a:p>
          <a:p>
            <a:r>
              <a:rPr lang="uk-UA" sz="1600" dirty="0"/>
              <a:t>18. Бережи природу. </a:t>
            </a:r>
            <a:endParaRPr lang="ru-RU" sz="1600" dirty="0"/>
          </a:p>
          <a:p>
            <a:r>
              <a:rPr lang="uk-UA" sz="1600" dirty="0"/>
              <a:t>19. Облаштовуй свою територію, а не мрій про чужу. </a:t>
            </a:r>
            <a:endParaRPr lang="ru-RU" sz="1600" dirty="0"/>
          </a:p>
          <a:p>
            <a:r>
              <a:rPr lang="uk-UA" sz="1600" dirty="0"/>
              <a:t>20.Подорожуй Україною. </a:t>
            </a:r>
            <a:endParaRPr lang="ru-RU" sz="1600" dirty="0"/>
          </a:p>
          <a:p>
            <a:r>
              <a:rPr lang="uk-UA" sz="1600" dirty="0"/>
              <a:t>21. Мандруй світом. </a:t>
            </a:r>
            <a:endParaRPr lang="ru-RU" sz="1600" dirty="0"/>
          </a:p>
          <a:p>
            <a:r>
              <a:rPr lang="uk-UA" sz="1600" dirty="0"/>
              <a:t>22. Вивчай іноземні мови. </a:t>
            </a:r>
            <a:endParaRPr lang="ru-RU" sz="1600" dirty="0"/>
          </a:p>
          <a:p>
            <a:r>
              <a:rPr lang="uk-UA" sz="1600" dirty="0"/>
              <a:t>23.Учися вчитися. </a:t>
            </a:r>
            <a:endParaRPr lang="ru-RU" sz="1600" dirty="0"/>
          </a:p>
          <a:p>
            <a:r>
              <a:rPr lang="uk-UA" sz="1600" dirty="0"/>
              <a:t>24. Навчися системності. </a:t>
            </a:r>
            <a:endParaRPr lang="ru-RU" sz="1600" dirty="0"/>
          </a:p>
          <a:p>
            <a:r>
              <a:rPr lang="uk-UA" sz="1600" dirty="0"/>
              <a:t>25. Будь щасливим. </a:t>
            </a:r>
            <a:endParaRPr lang="ru-RU" sz="1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8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536</TotalTime>
  <Words>175</Words>
  <Application>Microsoft Office PowerPoint</Application>
  <PresentationFormat>Широкоэкранный</PresentationFormat>
  <Paragraphs>27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Грань</vt:lpstr>
      <vt:lpstr>Пошуки щастя в сучасній українській інтелектуальній думці: концепція Олеся Донія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tanya</dc:creator>
  <cp:lastModifiedBy>tanya</cp:lastModifiedBy>
  <cp:revision>29</cp:revision>
  <dcterms:created xsi:type="dcterms:W3CDTF">2023-08-14T11:23:34Z</dcterms:created>
  <dcterms:modified xsi:type="dcterms:W3CDTF">2024-09-25T10:27:56Z</dcterms:modified>
</cp:coreProperties>
</file>