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815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034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358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98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4513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833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2729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1543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561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63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550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98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65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454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20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76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293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3C3B9B4-0264-4967-AE3E-F2C5511F9AAB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C7CFF13-10A1-4EE6-8474-25F83DA552F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772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96B843-909A-7D98-FD60-DE1418CE9F99}"/>
              </a:ext>
            </a:extLst>
          </p:cNvPr>
          <p:cNvSpPr txBox="1"/>
          <p:nvPr/>
        </p:nvSpPr>
        <p:spPr>
          <a:xfrm>
            <a:off x="698090" y="1140542"/>
            <a:ext cx="10491020" cy="2629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endParaRPr lang="uk-UA" sz="4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endParaRPr lang="uk-UA" sz="4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uk-U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СОЦІОЛОГІЯ КОНФЛІКТУ</a:t>
            </a:r>
            <a:endParaRPr lang="uk-UA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0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81487B-5483-C9B8-5E13-F448B9BC9577}"/>
              </a:ext>
            </a:extLst>
          </p:cNvPr>
          <p:cNvSpPr txBox="1"/>
          <p:nvPr/>
        </p:nvSpPr>
        <p:spPr>
          <a:xfrm>
            <a:off x="1002891" y="1226713"/>
            <a:ext cx="10294374" cy="419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Соціальний конфлікт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відсутність згоди між двома або більшою кількістю осіб. В якості учасників конфлікту можуть виступати фізичні особи, групи осіб, організації, держави.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конфлікту.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Причина та об’єкт конфлікту.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Суб’єкти конфлікту (власне суб’єкти, свідки, посередники, підбурювачі, посібники).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Власне конфліктна взаємодія.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Наслідки конфлікту.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2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2961C3-9953-F302-AD79-A957E2D76508}"/>
              </a:ext>
            </a:extLst>
          </p:cNvPr>
          <p:cNvSpPr txBox="1"/>
          <p:nvPr/>
        </p:nvSpPr>
        <p:spPr>
          <a:xfrm>
            <a:off x="1022555" y="983227"/>
            <a:ext cx="10235380" cy="4724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КЛАСИФІКАЦІЯ КОНФЛІКТІВ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територією: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локальні, національні, міжнародні.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сферами: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релігійні, економічні, політичні, етнічні та ін.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спрямованістю: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горизонтальні, вертикальні, діагональні.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функцією: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конструктивні, деструктивні.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тривалістю: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короткочасні, затяжні.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проявом: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відкриті, приховані.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способами розв’язання: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мирні, з використанням насильства.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01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8621FA-5A50-4B64-B529-D5F4089559A4}"/>
              </a:ext>
            </a:extLst>
          </p:cNvPr>
          <p:cNvSpPr txBox="1"/>
          <p:nvPr/>
        </p:nvSpPr>
        <p:spPr>
          <a:xfrm>
            <a:off x="1563329" y="658762"/>
            <a:ext cx="10225548" cy="5343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Етапи розгортання конфліктної ситуації.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– конфліктна ситуація (причина конфлікту);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– інцидент – формальний привід для початку конфлікту;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– ескалація – конфлікт реалізується у діях та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протидіях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конфліктуючих сторін.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– кульмінація – крайня точка ескалації;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– завершення конфлікту.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3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7EBE6E-5ABE-B1A8-9A9F-123ED04BAB60}"/>
              </a:ext>
            </a:extLst>
          </p:cNvPr>
          <p:cNvSpPr txBox="1"/>
          <p:nvPr/>
        </p:nvSpPr>
        <p:spPr>
          <a:xfrm>
            <a:off x="873760" y="2631440"/>
            <a:ext cx="10787298" cy="3565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 поведінки у конфліктах.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Уникнення.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Поступка/пристосування.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Компроміс.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Суперництво.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Придушення.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Співробітництво.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Арбітраж.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9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10BE99-E04C-7622-B001-971BE43963D5}"/>
              </a:ext>
            </a:extLst>
          </p:cNvPr>
          <p:cNvSpPr txBox="1"/>
          <p:nvPr/>
        </p:nvSpPr>
        <p:spPr>
          <a:xfrm>
            <a:off x="782320" y="3007360"/>
            <a:ext cx="8361680" cy="1969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 успішного вирішення конфлікту: 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визначити причину конфлікту;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визначити цілі та інтереси конфліктуючих сторін;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сторони конфлікту повинні бажати подолати розбіжності;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визначити шляхи подолання конфлікту.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3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942244-1F98-C9F0-E6F2-2058D831514D}"/>
              </a:ext>
            </a:extLst>
          </p:cNvPr>
          <p:cNvSpPr txBox="1"/>
          <p:nvPr/>
        </p:nvSpPr>
        <p:spPr>
          <a:xfrm>
            <a:off x="264161" y="943898"/>
            <a:ext cx="11180588" cy="5038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endParaRPr lang="uk-UA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описати будь-який конфлікт (з власного досвіду, літератури, фільмів тощо);</a:t>
            </a:r>
            <a:b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визначити причини конфлікту;</a:t>
            </a:r>
            <a:b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зазначити учасників конфлікту;</a:t>
            </a:r>
          </a:p>
          <a:p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зазначити конфліктні дії, до яких вдались учасники;</a:t>
            </a:r>
          </a:p>
          <a:p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изначити, який методи розв’язання конфлікту ними був використаний;</a:t>
            </a:r>
          </a:p>
          <a:p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описати розв’язання конфлікту;</a:t>
            </a:r>
            <a:b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визначити, наскільки успішним з вашої точки зору, було розв’язання конфліктної ситуації.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56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</TotalTime>
  <Words>327</Words>
  <Application>Microsoft Office PowerPoint</Application>
  <PresentationFormat>Широкий екран</PresentationFormat>
  <Paragraphs>55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Times New Roman</vt:lpstr>
      <vt:lpstr>Wingdings 3</vt:lpstr>
      <vt:lpstr>Зал засідань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</cp:revision>
  <dcterms:created xsi:type="dcterms:W3CDTF">2024-10-23T07:47:01Z</dcterms:created>
  <dcterms:modified xsi:type="dcterms:W3CDTF">2024-10-23T07:57:59Z</dcterms:modified>
</cp:coreProperties>
</file>