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9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64" d="100"/>
          <a:sy n="64" d="100"/>
        </p:scale>
        <p:origin x="6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71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33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88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34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531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96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060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94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82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466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33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5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46083"/>
          </a:xfrm>
        </p:spPr>
        <p:txBody>
          <a:bodyPr/>
          <a:lstStyle/>
          <a:p>
            <a:r>
              <a:rPr lang="uk-UA" dirty="0" smtClean="0">
                <a:solidFill>
                  <a:schemeClr val="accent5"/>
                </a:solidFill>
              </a:rPr>
              <a:t>Електронна комерція</a:t>
            </a:r>
            <a:endParaRPr lang="uk-UA" dirty="0">
              <a:solidFill>
                <a:schemeClr val="accent5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39982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accent6"/>
                </a:solidFill>
              </a:rPr>
              <a:t>Тема 4</a:t>
            </a:r>
          </a:p>
          <a:p>
            <a:r>
              <a:rPr lang="uk-UA" dirty="0" smtClean="0">
                <a:solidFill>
                  <a:schemeClr val="accent6"/>
                </a:solidFill>
              </a:rPr>
              <a:t>Види електронного бізнесу</a:t>
            </a:r>
            <a:endParaRPr lang="uk-UA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04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4459"/>
            <a:ext cx="10515600" cy="5352504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Питання: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solidFill>
                  <a:schemeClr val="accent2"/>
                </a:solidFill>
              </a:rPr>
              <a:t>Електронна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комерція</a:t>
            </a:r>
            <a:r>
              <a:rPr lang="ru-RU" dirty="0">
                <a:solidFill>
                  <a:schemeClr val="accent2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solidFill>
                  <a:schemeClr val="accent2"/>
                </a:solidFill>
              </a:rPr>
              <a:t>Електронна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банківська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діяльність</a:t>
            </a:r>
            <a:r>
              <a:rPr lang="ru-RU" dirty="0">
                <a:solidFill>
                  <a:schemeClr val="accent2"/>
                </a:solidFill>
              </a:rPr>
              <a:t> (</a:t>
            </a:r>
            <a:r>
              <a:rPr lang="ru-RU" dirty="0" err="1">
                <a:solidFill>
                  <a:schemeClr val="accent2"/>
                </a:solidFill>
              </a:rPr>
              <a:t>Інтернет</a:t>
            </a:r>
            <a:r>
              <a:rPr lang="ru-RU" dirty="0">
                <a:solidFill>
                  <a:schemeClr val="accent2"/>
                </a:solidFill>
              </a:rPr>
              <a:t>-банкинг).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solidFill>
                  <a:schemeClr val="accent2"/>
                </a:solidFill>
              </a:rPr>
              <a:t>Електронні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брокерські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послуги</a:t>
            </a:r>
            <a:r>
              <a:rPr lang="ru-RU" dirty="0">
                <a:solidFill>
                  <a:schemeClr val="accent2"/>
                </a:solidFill>
              </a:rPr>
              <a:t> (</a:t>
            </a:r>
            <a:r>
              <a:rPr lang="ru-RU" dirty="0" err="1">
                <a:solidFill>
                  <a:schemeClr val="accent2"/>
                </a:solidFill>
              </a:rPr>
              <a:t>Інтернет-трейдинг</a:t>
            </a:r>
            <a:r>
              <a:rPr lang="ru-RU" dirty="0">
                <a:solidFill>
                  <a:schemeClr val="accent2"/>
                </a:solidFill>
              </a:rPr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solidFill>
                  <a:schemeClr val="accent2"/>
                </a:solidFill>
              </a:rPr>
              <a:t>Електронні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аукціони</a:t>
            </a:r>
            <a:r>
              <a:rPr lang="ru-RU" dirty="0">
                <a:solidFill>
                  <a:schemeClr val="accent2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solidFill>
                  <a:schemeClr val="accent2"/>
                </a:solidFill>
              </a:rPr>
              <a:t>Електронна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пошта</a:t>
            </a:r>
            <a:r>
              <a:rPr lang="ru-RU" dirty="0">
                <a:solidFill>
                  <a:schemeClr val="accent2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602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9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/>
                </a:solidFill>
              </a:rPr>
              <a:t>1.</a:t>
            </a:r>
            <a:r>
              <a:rPr lang="ru-RU" sz="3200" dirty="0">
                <a:solidFill>
                  <a:schemeClr val="accent5"/>
                </a:solidFill>
              </a:rPr>
              <a:t>	</a:t>
            </a:r>
            <a:r>
              <a:rPr lang="ru-RU" sz="3200" dirty="0" err="1">
                <a:solidFill>
                  <a:schemeClr val="accent5"/>
                </a:solidFill>
              </a:rPr>
              <a:t>Електронна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комерція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endParaRPr lang="ru-RU" sz="3200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34126"/>
            <a:ext cx="10929079" cy="484283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err="1"/>
              <a:t>Електронна</a:t>
            </a:r>
            <a:r>
              <a:rPr lang="ru-RU" dirty="0"/>
              <a:t> </a:t>
            </a:r>
            <a:r>
              <a:rPr lang="ru-RU" dirty="0" err="1"/>
              <a:t>комерція</a:t>
            </a:r>
            <a:r>
              <a:rPr lang="ru-RU" dirty="0"/>
              <a:t> </a:t>
            </a:r>
            <a:r>
              <a:rPr lang="uk-UA" dirty="0" smtClean="0"/>
              <a:t>є</a:t>
            </a:r>
            <a:r>
              <a:rPr lang="en-US" dirty="0" smtClean="0"/>
              <a:t> </a:t>
            </a:r>
            <a:r>
              <a:rPr lang="ru-RU" dirty="0"/>
              <a:t>вид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- продаж, </a:t>
            </a:r>
            <a:r>
              <a:rPr lang="ru-RU" dirty="0" err="1"/>
              <a:t>здача</a:t>
            </a:r>
            <a:r>
              <a:rPr lang="ru-RU" dirty="0"/>
              <a:t> в </a:t>
            </a:r>
            <a:r>
              <a:rPr lang="ru-RU" dirty="0" err="1"/>
              <a:t>оренду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ліцензій</a:t>
            </a:r>
            <a:r>
              <a:rPr lang="ru-RU" dirty="0"/>
              <a:t>, </a:t>
            </a:r>
            <a:r>
              <a:rPr lang="ru-RU" dirty="0" err="1"/>
              <a:t>постачання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і тому </a:t>
            </a:r>
            <a:r>
              <a:rPr lang="ru-RU" dirty="0" err="1"/>
              <a:t>подібне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26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5"/>
                </a:solidFill>
              </a:rPr>
              <a:t>2. </a:t>
            </a:r>
            <a:r>
              <a:rPr lang="ru-RU" sz="3200" dirty="0" err="1" smtClean="0">
                <a:solidFill>
                  <a:schemeClr val="accent5"/>
                </a:solidFill>
              </a:rPr>
              <a:t>Електронна</a:t>
            </a:r>
            <a:r>
              <a:rPr lang="ru-RU" sz="3200" dirty="0" smtClean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банківська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діяльність</a:t>
            </a:r>
            <a:r>
              <a:rPr lang="ru-RU" sz="3200" dirty="0">
                <a:solidFill>
                  <a:schemeClr val="accent5"/>
                </a:solidFill>
              </a:rPr>
              <a:t> (</a:t>
            </a:r>
            <a:r>
              <a:rPr lang="ru-RU" sz="3200" dirty="0" err="1">
                <a:solidFill>
                  <a:schemeClr val="accent5"/>
                </a:solidFill>
              </a:rPr>
              <a:t>Інтернет</a:t>
            </a:r>
            <a:r>
              <a:rPr lang="ru-RU" sz="3200" dirty="0">
                <a:solidFill>
                  <a:schemeClr val="accent5"/>
                </a:solidFill>
              </a:rPr>
              <a:t>-банкинг)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Електронна</a:t>
            </a:r>
            <a:r>
              <a:rPr lang="ru-RU" dirty="0"/>
              <a:t> </a:t>
            </a:r>
            <a:r>
              <a:rPr lang="ru-RU" dirty="0" err="1"/>
              <a:t>банківська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(</a:t>
            </a:r>
            <a:r>
              <a:rPr lang="ru-RU" dirty="0" err="1"/>
              <a:t>Інтернет</a:t>
            </a:r>
            <a:r>
              <a:rPr lang="ru-RU" dirty="0"/>
              <a:t>-банкинг) </a:t>
            </a:r>
            <a:r>
              <a:rPr lang="ru-RU" dirty="0" smtClean="0"/>
              <a:t>є </a:t>
            </a:r>
            <a:r>
              <a:rPr lang="ru-RU" dirty="0" err="1" smtClean="0"/>
              <a:t>операції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через </a:t>
            </a:r>
            <a:r>
              <a:rPr lang="ru-RU" dirty="0" err="1"/>
              <a:t>комп'ютерні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відома</a:t>
            </a:r>
            <a:r>
              <a:rPr lang="ru-RU" dirty="0"/>
              <a:t> система „Банк-</a:t>
            </a:r>
            <a:r>
              <a:rPr lang="ru-RU" dirty="0" err="1"/>
              <a:t>клієнт</a:t>
            </a:r>
            <a:r>
              <a:rPr lang="ru-RU" dirty="0"/>
              <a:t>”),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комп'ютерних</a:t>
            </a:r>
            <a:r>
              <a:rPr lang="ru-RU" dirty="0"/>
              <a:t> мереж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580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5"/>
                </a:solidFill>
              </a:rPr>
              <a:t>3. </a:t>
            </a:r>
            <a:r>
              <a:rPr lang="ru-RU" sz="3200" dirty="0" err="1" smtClean="0">
                <a:solidFill>
                  <a:schemeClr val="accent5"/>
                </a:solidFill>
              </a:rPr>
              <a:t>Електронні</a:t>
            </a:r>
            <a:r>
              <a:rPr lang="ru-RU" sz="3200" dirty="0" smtClean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брокерські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послуги</a:t>
            </a:r>
            <a:r>
              <a:rPr lang="ru-RU" sz="3200" dirty="0">
                <a:solidFill>
                  <a:schemeClr val="accent5"/>
                </a:solidFill>
              </a:rPr>
              <a:t> (</a:t>
            </a:r>
            <a:r>
              <a:rPr lang="ru-RU" sz="3200" dirty="0" err="1">
                <a:solidFill>
                  <a:schemeClr val="accent5"/>
                </a:solidFill>
              </a:rPr>
              <a:t>Інтернет-трейдинг</a:t>
            </a:r>
            <a:r>
              <a:rPr lang="ru-RU" sz="3200" dirty="0">
                <a:solidFill>
                  <a:schemeClr val="accent5"/>
                </a:solidFill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На </a:t>
            </a:r>
            <a:r>
              <a:rPr lang="ru-RU" dirty="0" err="1"/>
              <a:t>даний</a:t>
            </a:r>
            <a:r>
              <a:rPr lang="ru-RU" dirty="0"/>
              <a:t> час </a:t>
            </a:r>
            <a:r>
              <a:rPr lang="ru-RU" dirty="0" err="1"/>
              <a:t>електронні</a:t>
            </a:r>
            <a:r>
              <a:rPr lang="ru-RU" dirty="0"/>
              <a:t> </a:t>
            </a:r>
            <a:r>
              <a:rPr lang="ru-RU" dirty="0" err="1"/>
              <a:t>брокерські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(</a:t>
            </a:r>
            <a:r>
              <a:rPr lang="ru-RU" dirty="0" err="1"/>
              <a:t>Інтернет-трейдинг</a:t>
            </a:r>
            <a:r>
              <a:rPr lang="ru-RU" dirty="0"/>
              <a:t>) </a:t>
            </a:r>
            <a:r>
              <a:rPr lang="ru-RU" dirty="0" smtClean="0"/>
              <a:t>є </a:t>
            </a:r>
            <a:r>
              <a:rPr lang="ru-RU" dirty="0" err="1" smtClean="0"/>
              <a:t>сервіс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/>
              <a:t>клієнтам</a:t>
            </a:r>
            <a:r>
              <a:rPr lang="ru-RU" dirty="0"/>
              <a:t>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інститутами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ефективних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коштами і </a:t>
            </a:r>
            <a:r>
              <a:rPr lang="ru-RU" dirty="0" err="1"/>
              <a:t>цінними</a:t>
            </a:r>
            <a:r>
              <a:rPr lang="ru-RU" dirty="0"/>
              <a:t> </a:t>
            </a:r>
            <a:r>
              <a:rPr lang="ru-RU" dirty="0" err="1"/>
              <a:t>паперами</a:t>
            </a:r>
            <a:r>
              <a:rPr lang="ru-RU" dirty="0"/>
              <a:t> на </a:t>
            </a:r>
            <a:r>
              <a:rPr lang="ru-RU" dirty="0" err="1"/>
              <a:t>глобальних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і </a:t>
            </a:r>
            <a:r>
              <a:rPr lang="ru-RU" dirty="0" err="1"/>
              <a:t>фондових</a:t>
            </a:r>
            <a:r>
              <a:rPr lang="ru-RU" dirty="0"/>
              <a:t> ринках через </a:t>
            </a:r>
            <a:r>
              <a:rPr lang="ru-RU" dirty="0" err="1"/>
              <a:t>Інтернет</a:t>
            </a:r>
            <a:r>
              <a:rPr lang="ru-RU" dirty="0"/>
              <a:t> - </a:t>
            </a:r>
            <a:r>
              <a:rPr lang="ru-RU" dirty="0" err="1"/>
              <a:t>цей</a:t>
            </a:r>
            <a:r>
              <a:rPr lang="ru-RU" dirty="0"/>
              <a:t> вид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клієнтові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інвестиційного</a:t>
            </a:r>
            <a:r>
              <a:rPr lang="ru-RU" dirty="0"/>
              <a:t> </a:t>
            </a:r>
            <a:r>
              <a:rPr lang="ru-RU" dirty="0" err="1"/>
              <a:t>посередника</a:t>
            </a:r>
            <a:r>
              <a:rPr lang="ru-RU" dirty="0"/>
              <a:t> (банку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брокерської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) </a:t>
            </a:r>
            <a:r>
              <a:rPr lang="ru-RU" dirty="0" err="1"/>
              <a:t>здійснювати</a:t>
            </a:r>
            <a:r>
              <a:rPr lang="ru-RU" dirty="0"/>
              <a:t> покупку-продаж на </a:t>
            </a:r>
            <a:r>
              <a:rPr lang="ru-RU" dirty="0" err="1"/>
              <a:t>фінансових</a:t>
            </a:r>
            <a:r>
              <a:rPr lang="ru-RU" dirty="0"/>
              <a:t> ринках через </a:t>
            </a:r>
            <a:r>
              <a:rPr lang="ru-RU" dirty="0" err="1"/>
              <a:t>Інтернет</a:t>
            </a:r>
            <a:r>
              <a:rPr lang="ru-RU" dirty="0"/>
              <a:t> і </a:t>
            </a:r>
            <a:r>
              <a:rPr lang="ru-RU" dirty="0" err="1"/>
              <a:t>формувати</a:t>
            </a:r>
            <a:r>
              <a:rPr lang="ru-RU" dirty="0"/>
              <a:t>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інвестиційний</a:t>
            </a:r>
            <a:r>
              <a:rPr lang="ru-RU" dirty="0"/>
              <a:t> портфель.</a:t>
            </a:r>
          </a:p>
        </p:txBody>
      </p:sp>
    </p:spTree>
    <p:extLst>
      <p:ext uri="{BB962C8B-B14F-4D97-AF65-F5344CB8AC3E}">
        <p14:creationId xmlns:p14="http://schemas.microsoft.com/office/powerpoint/2010/main" val="171265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8921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5"/>
                </a:solidFill>
              </a:rPr>
              <a:t>4. </a:t>
            </a:r>
            <a:r>
              <a:rPr lang="uk-UA" sz="3200" dirty="0" smtClean="0">
                <a:solidFill>
                  <a:schemeClr val="accent5"/>
                </a:solidFill>
              </a:rPr>
              <a:t>Електронні </a:t>
            </a:r>
            <a:r>
              <a:rPr lang="uk-UA" sz="3200" dirty="0">
                <a:solidFill>
                  <a:schemeClr val="accent5"/>
                </a:solidFill>
              </a:rPr>
              <a:t>аукціони</a:t>
            </a:r>
            <a:endParaRPr lang="ru-RU" sz="3200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Електронна</a:t>
            </a:r>
            <a:r>
              <a:rPr lang="ru-RU" dirty="0" smtClean="0"/>
              <a:t> система для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аукціонів</a:t>
            </a:r>
            <a:r>
              <a:rPr lang="ru-RU" dirty="0"/>
              <a:t> в </a:t>
            </a:r>
            <a:r>
              <a:rPr lang="ru-RU" dirty="0" err="1" smtClean="0"/>
              <a:t>Інтернет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дозволило </a:t>
            </a:r>
            <a:r>
              <a:rPr lang="ru-RU" dirty="0"/>
              <a:t>кожному </a:t>
            </a:r>
            <a:r>
              <a:rPr lang="ru-RU" dirty="0" err="1" smtClean="0"/>
              <a:t>користувачу</a:t>
            </a:r>
            <a:r>
              <a:rPr lang="ru-RU" dirty="0" smtClean="0"/>
              <a:t> </a:t>
            </a:r>
            <a:r>
              <a:rPr lang="ru-RU" dirty="0" err="1" smtClean="0"/>
              <a:t>торгуватися</a:t>
            </a:r>
            <a:r>
              <a:rPr lang="ru-RU" dirty="0" smtClean="0"/>
              <a:t> </a:t>
            </a:r>
            <a:r>
              <a:rPr lang="ru-RU" dirty="0"/>
              <a:t>за будь-яку </a:t>
            </a:r>
            <a:r>
              <a:rPr lang="ru-RU" dirty="0" err="1"/>
              <a:t>річ</a:t>
            </a:r>
            <a:r>
              <a:rPr lang="ru-RU" dirty="0"/>
              <a:t>, яка </a:t>
            </a:r>
            <a:r>
              <a:rPr lang="ru-RU" dirty="0" err="1"/>
              <a:t>виставляється</a:t>
            </a:r>
            <a:r>
              <a:rPr lang="ru-RU" dirty="0"/>
              <a:t> на торги.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Електронні</a:t>
            </a:r>
            <a:r>
              <a:rPr lang="ru-RU" dirty="0" smtClean="0"/>
              <a:t> </a:t>
            </a:r>
            <a:r>
              <a:rPr lang="ru-RU" dirty="0" err="1"/>
              <a:t>аукціони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усім</a:t>
            </a:r>
            <a:r>
              <a:rPr lang="ru-RU" dirty="0"/>
              <a:t> охочим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виставляти</a:t>
            </a:r>
            <a:r>
              <a:rPr lang="ru-RU" dirty="0"/>
              <a:t> на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web-сторінках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яке б вони </a:t>
            </a:r>
            <a:r>
              <a:rPr lang="ru-RU" dirty="0" err="1"/>
              <a:t>хотіли</a:t>
            </a:r>
            <a:r>
              <a:rPr lang="ru-RU" dirty="0"/>
              <a:t> </a:t>
            </a:r>
            <a:r>
              <a:rPr lang="ru-RU" dirty="0" err="1"/>
              <a:t>продати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Сайти</a:t>
            </a:r>
            <a:r>
              <a:rPr lang="ru-RU" dirty="0" smtClean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інфраструктуру</a:t>
            </a:r>
            <a:r>
              <a:rPr lang="ru-RU" dirty="0"/>
              <a:t> для </a:t>
            </a:r>
            <a:r>
              <a:rPr lang="ru-RU" dirty="0" err="1"/>
              <a:t>обміну</a:t>
            </a:r>
            <a:r>
              <a:rPr lang="ru-RU" dirty="0"/>
              <a:t> товарами за </a:t>
            </a:r>
            <a:r>
              <a:rPr lang="ru-RU" dirty="0" err="1"/>
              <a:t>моделлю</a:t>
            </a:r>
            <a:r>
              <a:rPr lang="ru-RU" dirty="0"/>
              <a:t> </a:t>
            </a:r>
            <a:r>
              <a:rPr lang="ru-RU" dirty="0" err="1"/>
              <a:t>аукціону</a:t>
            </a:r>
            <a:r>
              <a:rPr lang="ru-RU" dirty="0"/>
              <a:t>, коли </a:t>
            </a:r>
            <a:r>
              <a:rPr lang="ru-RU" dirty="0" err="1"/>
              <a:t>ціна</a:t>
            </a:r>
            <a:r>
              <a:rPr lang="ru-RU" dirty="0"/>
              <a:t> </a:t>
            </a:r>
            <a:r>
              <a:rPr lang="ru-RU" dirty="0" err="1"/>
              <a:t>установлюється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482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049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/>
                </a:solidFill>
              </a:rPr>
              <a:t>5</a:t>
            </a:r>
            <a:r>
              <a:rPr lang="ru-RU" sz="3200" dirty="0">
                <a:solidFill>
                  <a:schemeClr val="accent5"/>
                </a:solidFill>
              </a:rPr>
              <a:t>.	</a:t>
            </a:r>
            <a:r>
              <a:rPr lang="ru-RU" sz="3200" dirty="0" err="1">
                <a:solidFill>
                  <a:schemeClr val="accent5"/>
                </a:solidFill>
              </a:rPr>
              <a:t>Електронна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пошта</a:t>
            </a:r>
            <a:endParaRPr lang="ru-RU" sz="3200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9016"/>
            <a:ext cx="10515600" cy="4677947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Інтернет</a:t>
            </a:r>
            <a:r>
              <a:rPr lang="ru-RU" dirty="0" smtClean="0"/>
              <a:t> </a:t>
            </a:r>
            <a:r>
              <a:rPr lang="ru-RU" dirty="0" err="1" smtClean="0"/>
              <a:t>пошта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миттєвого</a:t>
            </a:r>
            <a:r>
              <a:rPr lang="ru-RU" dirty="0"/>
              <a:t> контакту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 (смс).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можливостям</a:t>
            </a:r>
            <a:r>
              <a:rPr lang="ru-RU" dirty="0"/>
              <a:t>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пошти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менеджменту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підрозділами</a:t>
            </a:r>
            <a:r>
              <a:rPr lang="ru-RU" dirty="0"/>
              <a:t> й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5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272</Words>
  <Application>Microsoft Office PowerPoint</Application>
  <PresentationFormat>Широкоэкранный</PresentationFormat>
  <Paragraphs>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Електронна комерція</vt:lpstr>
      <vt:lpstr>Презентация PowerPoint</vt:lpstr>
      <vt:lpstr>1. Електронна комерція </vt:lpstr>
      <vt:lpstr>2. Електронна банківська діяльність (Інтернет-банкинг)</vt:lpstr>
      <vt:lpstr>3. Електронні брокерські послуги (Інтернет-трейдинг)</vt:lpstr>
      <vt:lpstr>4. Електронні аукціони</vt:lpstr>
      <vt:lpstr>5. Електронна пошта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Електронна комерція</dc:title>
  <dc:creator>Пользователь Windows</dc:creator>
  <cp:lastModifiedBy>Пользователь Windows</cp:lastModifiedBy>
  <cp:revision>18</cp:revision>
  <dcterms:created xsi:type="dcterms:W3CDTF">2021-11-09T08:19:00Z</dcterms:created>
  <dcterms:modified xsi:type="dcterms:W3CDTF">2021-11-10T07:25:46Z</dcterms:modified>
</cp:coreProperties>
</file>