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59" r:id="rId7"/>
    <p:sldId id="271" r:id="rId8"/>
    <p:sldId id="272" r:id="rId9"/>
    <p:sldId id="273" r:id="rId10"/>
    <p:sldId id="268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1" autoAdjust="0"/>
    <p:restoredTop sz="95065" autoAdjust="0"/>
  </p:normalViewPr>
  <p:slideViewPr>
    <p:cSldViewPr snapToGrid="0">
      <p:cViewPr varScale="1">
        <p:scale>
          <a:sx n="68" d="100"/>
          <a:sy n="68" d="100"/>
        </p:scale>
        <p:origin x="96" y="534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431BA1-A815-4605-A991-9188657332AF}" type="datetime1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55B23B-BA80-4EB7-AB63-F67E29E7AB0D}" type="datetime1">
              <a:rPr lang="ru-RU" noProof="0" smtClean="0"/>
              <a:t>04.09.2020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4748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0733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dirty="0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1830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dirty="0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4194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dirty="0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6917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dirty="0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9779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7633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noProof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ru-RU" noProof="0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Текст 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 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noProof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ru-RU" noProof="0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Подзаголовок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Подзаголовок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Левый заголовок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А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Правый заголовок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Б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одзаголовок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0" name="Подпись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видео</a:t>
            </a:r>
          </a:p>
        </p:txBody>
      </p:sp>
      <p:sp>
        <p:nvSpPr>
          <p:cNvPr id="5" name="Подпись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Имя</a:t>
            </a: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Контактный номер или электронная почта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Звезда: 4 точки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Звезда: 4 точки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Звезда: 4 точки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 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ru-RU" sz="1200" b="1" dirty="0">
              <a:solidFill>
                <a:srgbClr val="093C7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Звезда: 4 точки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Звезда: 4 точки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Звезда: 4 точки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Надпись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ru-RU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Иван Воронков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/>
              <a:t>Стиль образца заголовка</a:t>
            </a:r>
            <a:endParaRPr lang="ru-RU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ru-RU"/>
              <a:t>Вставьте нижний колонтитул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опка книг" title="Стопка книг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noProof="1"/>
              <a:t>В чому секрет? Гроші є і відразу немає</a:t>
            </a:r>
            <a:endParaRPr lang="ru-RU" noProof="1"/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17275">
            <a:off x="6393352" y="5006487"/>
            <a:ext cx="1012825" cy="1012825"/>
            <a:chOff x="7950627" y="2930800"/>
            <a:chExt cx="1012825" cy="1012825"/>
          </a:xfrm>
        </p:grpSpPr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5" name="Полилиния: Фигура 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6" name="Полилиния: Фигура 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Полилиния: фигура 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4" name="Полилиния: фигура 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5" name="Полилиния: фигура 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Полилиния: фигура 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0" name="Полилиния: фигура 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1" name="Полилиния: фигура 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97" name="Полилиния: фигура 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AD1E1-E0EC-4783-A931-0EEC1D58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55288" y="3610967"/>
            <a:ext cx="1066892" cy="17923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4557" y="1921833"/>
            <a:ext cx="6368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та методи </a:t>
            </a:r>
            <a:r>
              <a:rPr lang="uk-UA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прийняття</a:t>
            </a:r>
            <a:endParaRPr lang="en-US" sz="5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 </a:t>
            </a:r>
            <a:r>
              <a:rPr lang="uk-UA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рішень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Мета</a:t>
            </a:r>
            <a:endParaRPr lang="ru-RU" noProof="1"/>
          </a:p>
        </p:txBody>
      </p:sp>
      <p:pic>
        <p:nvPicPr>
          <p:cNvPr id="12" name="Рисунок 11" descr="маленькая девочка с синим рюкзаком смотрит на доску объявлений" title="маленькая девочка с синим рюкзаком смотрит на доску объявлений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774588" y="2034439"/>
            <a:ext cx="1012825" cy="1012825"/>
            <a:chOff x="7950627" y="2930800"/>
            <a:chExt cx="1012825" cy="1012825"/>
          </a:xfrm>
        </p:grpSpPr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640365" y="4587349"/>
            <a:ext cx="1422447" cy="962244"/>
            <a:chOff x="228294" y="3266533"/>
            <a:chExt cx="971550" cy="657225"/>
          </a:xfrm>
        </p:grpSpPr>
        <p:sp>
          <p:nvSpPr>
            <p:cNvPr id="65" name="Полилиния: Фигура 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6" name="Полилиния: фигура 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7" name="Полилиния: фигура 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8" name="Полилиния: фигура 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9" name="Полилиния: фигура 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5" name="Полилиния: Фигура 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6" name="Полилиния: Фигура 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7" name="Полилиния: Фигура 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8" name="Полилиния: фигура 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9" name="Полилиния: фигура 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0" name="Полилиния: фигура 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1" name="Полилиния: фигура 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2" name="Полилиния: фигура 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3" name="Полилиния: фигура 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4" name="Полилиния: фигура 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5" name="Полилиния: фигура 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6" name="Полилиния: фигура 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7" name="Полилиния: фигура 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8" name="Полилиния: Фигура 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9" name="Полилиния: Фигура 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0" name="Полилиния: Фигура 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1" name="Полилиния: Фигура 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smtClean="0"/>
              <a:pPr rtl="0"/>
              <a:t>2</a:t>
            </a:fld>
            <a:endParaRPr lang="ru-RU" noProof="1"/>
          </a:p>
        </p:txBody>
      </p:sp>
      <p:pic>
        <p:nvPicPr>
          <p:cNvPr id="7" name="Рисунок 6" descr="Указатель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801" y="1066427"/>
            <a:ext cx="1383911" cy="13900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3753" y="180860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just">
              <a:spcAft>
                <a:spcPts val="6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 викладання навчальної дисципліни “Системи та методи прийняття фінансових рішень”: набуття фундаментальних теоретичних знань і практичних навичок з питань постановки та розв’язування задач, щодо створення та застосування математичних моделей на рівні управління виробництвом.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Завдання</a:t>
            </a:r>
            <a:endParaRPr lang="ru-RU" noProof="1"/>
          </a:p>
        </p:txBody>
      </p:sp>
      <p:pic>
        <p:nvPicPr>
          <p:cNvPr id="10" name="Рисунок 9" descr="преподаватель, пишущий на доске" title="преподаватель, пишущий на доске">
            <a:extLst>
              <a:ext uri="{FF2B5EF4-FFF2-40B4-BE49-F238E27FC236}">
                <a16:creationId xmlns:a16="http://schemas.microsoft.com/office/drawing/2014/main" id="{54F6F3C1-B61F-48CF-9F96-E69135F764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 rot="-240000">
            <a:off x="815176" y="1653000"/>
            <a:ext cx="4188297" cy="3983772"/>
          </a:xfr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026290" y="4412740"/>
            <a:ext cx="1219200" cy="914400"/>
            <a:chOff x="3403719" y="943599"/>
            <a:chExt cx="1219200" cy="914400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Полилиния: фигура 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smtClean="0"/>
              <a:pPr rtl="0"/>
              <a:t>3</a:t>
            </a:fld>
            <a:endParaRPr lang="ru-RU" noProof="1"/>
          </a:p>
        </p:txBody>
      </p:sp>
      <p:pic>
        <p:nvPicPr>
          <p:cNvPr id="7" name="Рисунок 6" descr="Логотип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2804" y="5171171"/>
            <a:ext cx="1274174" cy="12802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05845" y="219687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 з основними поняттями, концепціями та математичними методами теорії прийняття рішень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Завдання</a:t>
            </a:r>
            <a:endParaRPr lang="ru-RU" noProof="1"/>
          </a:p>
        </p:txBody>
      </p:sp>
      <p:pic>
        <p:nvPicPr>
          <p:cNvPr id="10" name="Рисунок 9" descr="преподаватель, пишущий на доске" title="преподаватель, пишущий на доске">
            <a:extLst>
              <a:ext uri="{FF2B5EF4-FFF2-40B4-BE49-F238E27FC236}">
                <a16:creationId xmlns:a16="http://schemas.microsoft.com/office/drawing/2014/main" id="{54F6F3C1-B61F-48CF-9F96-E69135F764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 rot="-240000">
            <a:off x="815176" y="1653000"/>
            <a:ext cx="4188297" cy="3983772"/>
          </a:xfr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026290" y="4412740"/>
            <a:ext cx="1219200" cy="914400"/>
            <a:chOff x="3403719" y="943599"/>
            <a:chExt cx="1219200" cy="914400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Полилиния: фигура 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smtClean="0"/>
              <a:pPr rtl="0"/>
              <a:t>4</a:t>
            </a:fld>
            <a:endParaRPr lang="ru-RU" noProof="1"/>
          </a:p>
        </p:txBody>
      </p:sp>
      <p:pic>
        <p:nvPicPr>
          <p:cNvPr id="7" name="Рисунок 6" descr="Логотип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2804" y="5171171"/>
            <a:ext cx="1274174" cy="1280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23867" y="248455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0215" algn="l"/>
                <a:tab pos="234061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розв'язувати задачі з теорії фінансових рішень;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0215" algn="l"/>
                <a:tab pos="234061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розраховувати прибутковість фінансових інструментів, та обґрунтовувати доцільність їх використання;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0215" algn="l"/>
                <a:tab pos="234061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обчислювати структуру оптимального фінансового портфелю.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пка книг" title="стопка книг">
            <a:extLst>
              <a:ext uri="{FF2B5EF4-FFF2-40B4-BE49-F238E27FC236}">
                <a16:creationId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5871" y="426571"/>
            <a:ext cx="11587723" cy="5858250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dirty="0" smtClean="0"/>
              <a:pPr rtl="0"/>
              <a:t>5</a:t>
            </a:fld>
            <a:endParaRPr lang="ru-RU" noProof="1"/>
          </a:p>
        </p:txBody>
      </p: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52960">
            <a:off x="6816917" y="5490872"/>
            <a:ext cx="1511898" cy="1012825"/>
            <a:chOff x="7911409" y="975790"/>
            <a:chExt cx="1511898" cy="1012825"/>
          </a:xfrm>
        </p:grpSpPr>
        <p:sp>
          <p:nvSpPr>
            <p:cNvPr id="155" name="Полилиния: Фигура 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6" name="Полилиния: Фигура 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7" name="Полилиния: Фигура 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8" name="Полилиния: Фигура 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9" name="Надпись 158">
              <a:extLst>
                <a:ext uri="{FF2B5EF4-FFF2-40B4-BE49-F238E27FC236}">
                  <a16:creationId xmlns:a16="http://schemas.microsoft.com/office/drawing/2014/main" id="{FAC6E4D4-A729-4EA3-8339-8C961DAF44D4}"/>
                </a:ext>
              </a:extLst>
            </p:cNvPr>
            <p:cNvSpPr txBox="1"/>
            <p:nvPr/>
          </p:nvSpPr>
          <p:spPr>
            <a:xfrm>
              <a:off x="8040024" y="1111206"/>
              <a:ext cx="1264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800" noProof="1">
                  <a:solidFill>
                    <a:schemeClr val="accent1"/>
                  </a:solidFill>
                  <a:latin typeface="+mj-lt"/>
                </a:rPr>
                <a:t>МОДНЫЕ МЕЛОДИИ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87891" y="972319"/>
            <a:ext cx="1158340" cy="1158340"/>
          </a:xfrm>
          <a:prstGeom prst="rect">
            <a:avLst/>
          </a:prstGeom>
        </p:spPr>
      </p:pic>
      <p:pic>
        <p:nvPicPr>
          <p:cNvPr id="12" name="Рисунок 11" descr="Логотип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1863336">
            <a:off x="10769863" y="34317"/>
            <a:ext cx="1274174" cy="128027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ru-RU" noProof="1" smtClean="0"/>
              <a:t>Результат</a:t>
            </a:r>
            <a:endParaRPr lang="ru-RU" noProof="1"/>
          </a:p>
        </p:txBody>
      </p:sp>
      <p:sp>
        <p:nvSpPr>
          <p:cNvPr id="6" name="Прямоугольник 5"/>
          <p:cNvSpPr/>
          <p:nvPr/>
        </p:nvSpPr>
        <p:spPr>
          <a:xfrm>
            <a:off x="530795" y="163511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У результаті вивчення курсу студент повинен: </a:t>
            </a:r>
            <a:endParaRPr lang="en-US" dirty="0"/>
          </a:p>
          <a:p>
            <a:r>
              <a:rPr lang="uk-UA" b="1" dirty="0"/>
              <a:t>знати:</a:t>
            </a:r>
            <a:endParaRPr lang="en-US" dirty="0"/>
          </a:p>
          <a:p>
            <a:pPr lvl="0"/>
            <a:r>
              <a:rPr lang="uk-UA" dirty="0"/>
              <a:t>предмет та мету курсу;</a:t>
            </a:r>
            <a:endParaRPr lang="en-US" dirty="0"/>
          </a:p>
          <a:p>
            <a:pPr lvl="0"/>
            <a:r>
              <a:rPr lang="uk-UA" dirty="0"/>
              <a:t>поняття, методи і моделі теорії фінансових рішень; </a:t>
            </a:r>
            <a:endParaRPr lang="en-US" dirty="0"/>
          </a:p>
          <a:p>
            <a:pPr lvl="0"/>
            <a:r>
              <a:rPr lang="uk-UA" dirty="0"/>
              <a:t>можливості застосування математичних моделей до управління фінансами; </a:t>
            </a:r>
            <a:endParaRPr lang="en-US" dirty="0"/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511" y="4092180"/>
            <a:ext cx="6096000" cy="1272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" marR="75565" algn="just">
              <a:lnSpc>
                <a:spcPts val="1560"/>
              </a:lnSpc>
              <a:spcBef>
                <a:spcPts val="600"/>
              </a:spcBef>
              <a:spcAft>
                <a:spcPts val="0"/>
              </a:spcAft>
            </a:pPr>
            <a:r>
              <a:rPr lang="uk-UA" b="1" i="1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Вміти</a:t>
            </a:r>
            <a:r>
              <a:rPr lang="uk-UA" b="1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– </a:t>
            </a:r>
            <a:r>
              <a:rPr lang="uk-UA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розв'язувати задачі з використанням основних алгоритмів курсу,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5565" lvl="0" indent="-342900" algn="just">
              <a:lnSpc>
                <a:spcPts val="156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розробляти відповідні математичні моделі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5565" lvl="0" indent="-342900" algn="just">
              <a:lnSpc>
                <a:spcPts val="156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аналізувати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одержані результати та 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розробляти рекомендації до їх впровадження.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9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пка книг" title="стопка книг">
            <a:extLst>
              <a:ext uri="{FF2B5EF4-FFF2-40B4-BE49-F238E27FC236}">
                <a16:creationId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dirty="0" smtClean="0"/>
              <a:pPr rtl="0"/>
              <a:t>6</a:t>
            </a:fld>
            <a:endParaRPr lang="ru-RU" noProof="1"/>
          </a:p>
        </p:txBody>
      </p: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52960">
            <a:off x="6816917" y="5490872"/>
            <a:ext cx="1511898" cy="1012825"/>
            <a:chOff x="7911409" y="975790"/>
            <a:chExt cx="1511898" cy="1012825"/>
          </a:xfrm>
        </p:grpSpPr>
        <p:sp>
          <p:nvSpPr>
            <p:cNvPr id="155" name="Полилиния: Фигура 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6" name="Полилиния: Фигура 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7" name="Полилиния: Фигура 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8" name="Полилиния: Фигура 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9" name="Надпись 158">
              <a:extLst>
                <a:ext uri="{FF2B5EF4-FFF2-40B4-BE49-F238E27FC236}">
                  <a16:creationId xmlns:a16="http://schemas.microsoft.com/office/drawing/2014/main" id="{FAC6E4D4-A729-4EA3-8339-8C961DAF44D4}"/>
                </a:ext>
              </a:extLst>
            </p:cNvPr>
            <p:cNvSpPr txBox="1"/>
            <p:nvPr/>
          </p:nvSpPr>
          <p:spPr>
            <a:xfrm>
              <a:off x="8040024" y="1111206"/>
              <a:ext cx="1264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800" noProof="1">
                  <a:solidFill>
                    <a:schemeClr val="accent1"/>
                  </a:solidFill>
                  <a:latin typeface="+mj-lt"/>
                </a:rPr>
                <a:t>МОДНЫЕ МЕЛОДИИ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87891" y="972319"/>
            <a:ext cx="1158340" cy="1158340"/>
          </a:xfrm>
          <a:prstGeom prst="rect">
            <a:avLst/>
          </a:prstGeom>
        </p:spPr>
      </p:pic>
      <p:pic>
        <p:nvPicPr>
          <p:cNvPr id="12" name="Рисунок 11" descr="Логотип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1863336">
            <a:off x="10769863" y="34317"/>
            <a:ext cx="1274174" cy="128027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ru-RU" noProof="1" smtClean="0"/>
              <a:t>Результат</a:t>
            </a:r>
            <a:endParaRPr lang="ru-RU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507661" y="1112190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lnSpc>
                <a:spcPct val="20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Згідно з вимогами освітньо-професійної програми студенти повинні досягти таких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0215" algn="l"/>
                <a:tab pos="234061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розв’язувати складні задачі і проблеми у сфері соціально-економічних відносин або в процесі навчання, що передбачає проведення досліджень та/або здійснення інновацій та характеризується невизначеністю умов  і вимог;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0215" algn="l"/>
                <a:tab pos="234061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здатність обґрунтовувати та розробляти моделі досліджуваних явищ і процесів як засобу створення відповідної теорії;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0215" algn="l"/>
                <a:tab pos="234061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навички використання сучасних джерел економічної, соціальної, управлінської, облікової інформації для складання службових документів та аналітичних звітів;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0215" algn="l"/>
                <a:tab pos="234061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використовувати аналітичний та методичний інструментарій для обґрунтування економічних рішень.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6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рая книг со страницами на полке" title="Края книг со страницами на полке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006" y="213496"/>
            <a:ext cx="11703600" cy="6415904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549" y="4162509"/>
            <a:ext cx="3253153" cy="1229046"/>
          </a:xfrm>
        </p:spPr>
        <p:txBody>
          <a:bodyPr rtlCol="0"/>
          <a:lstStyle/>
          <a:p>
            <a:pPr rtl="0"/>
            <a:r>
              <a:rPr lang="uk-UA" noProof="1" smtClean="0"/>
              <a:t>Ігор Козін</a:t>
            </a:r>
            <a:endParaRPr lang="ru-RU" noProof="1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566" y="2416264"/>
            <a:ext cx="5273167" cy="1543717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ru-RU" noProof="1" smtClean="0"/>
              <a:t>Дякую за увагу</a:t>
            </a:r>
            <a:endParaRPr lang="ru-RU" noProof="1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D70B51DB-358C-4856-9A42-84377D97B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514927" y="3521320"/>
            <a:ext cx="1219200" cy="914400"/>
            <a:chOff x="3403719" y="943599"/>
            <a:chExt cx="1219200" cy="914400"/>
          </a:xfrm>
        </p:grpSpPr>
        <p:sp>
          <p:nvSpPr>
            <p:cNvPr id="68" name="Полилиния: фигура 67">
              <a:extLst>
                <a:ext uri="{FF2B5EF4-FFF2-40B4-BE49-F238E27FC236}">
                  <a16:creationId xmlns:a16="http://schemas.microsoft.com/office/drawing/2014/main" id="{6F1BF026-6B89-4B30-B3A4-1B5C4F5FBA2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9" name="Полилиния: фигура 68">
              <a:extLst>
                <a:ext uri="{FF2B5EF4-FFF2-40B4-BE49-F238E27FC236}">
                  <a16:creationId xmlns:a16="http://schemas.microsoft.com/office/drawing/2014/main" id="{8F7D7F06-904A-4E30-ABFF-2C127AF44C2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:a16="http://schemas.microsoft.com/office/drawing/2014/main" id="{A27AC243-A317-46BE-BDF7-B87369B97456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:a16="http://schemas.microsoft.com/office/drawing/2014/main" id="{0C1B9058-59D5-4CC1-BB76-17336F8A08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:a16="http://schemas.microsoft.com/office/drawing/2014/main" id="{985CB02E-9F0D-407E-BEF9-519AFCFA0E77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B09E2250-B080-4831-850A-A636F0FF3DB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:a16="http://schemas.microsoft.com/office/drawing/2014/main" id="{4C3CC58D-5174-4984-9CB6-348239DE146B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5" name="Полилиния: Фигура 74">
              <a:extLst>
                <a:ext uri="{FF2B5EF4-FFF2-40B4-BE49-F238E27FC236}">
                  <a16:creationId xmlns:a16="http://schemas.microsoft.com/office/drawing/2014/main" id="{CCAEB83B-FF38-4979-8441-84E2EE86A33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6" name="Полилиния: Фигура 75">
              <a:extLst>
                <a:ext uri="{FF2B5EF4-FFF2-40B4-BE49-F238E27FC236}">
                  <a16:creationId xmlns:a16="http://schemas.microsoft.com/office/drawing/2014/main" id="{26819125-5A8E-4680-AD2E-6B9504EA1D1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7" name="Полилиния: Фигура 76">
              <a:extLst>
                <a:ext uri="{FF2B5EF4-FFF2-40B4-BE49-F238E27FC236}">
                  <a16:creationId xmlns:a16="http://schemas.microsoft.com/office/drawing/2014/main" id="{E9A52987-EF09-4187-A247-A30CF56BDDC8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8" name="Полилиния: фигура 77">
              <a:extLst>
                <a:ext uri="{FF2B5EF4-FFF2-40B4-BE49-F238E27FC236}">
                  <a16:creationId xmlns:a16="http://schemas.microsoft.com/office/drawing/2014/main" id="{B9F7700E-0256-43AC-946C-48A9C81B38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9" name="Полилиния: фигура 78">
              <a:extLst>
                <a:ext uri="{FF2B5EF4-FFF2-40B4-BE49-F238E27FC236}">
                  <a16:creationId xmlns:a16="http://schemas.microsoft.com/office/drawing/2014/main" id="{A917E5E1-FDA4-44CC-B788-22A1D84EFF3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0" name="Полилиния: фигура 79">
              <a:extLst>
                <a:ext uri="{FF2B5EF4-FFF2-40B4-BE49-F238E27FC236}">
                  <a16:creationId xmlns:a16="http://schemas.microsoft.com/office/drawing/2014/main" id="{382A76BF-1225-4B29-9F4B-52DBE46CA926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1" name="Полилиния: фигура 80">
              <a:extLst>
                <a:ext uri="{FF2B5EF4-FFF2-40B4-BE49-F238E27FC236}">
                  <a16:creationId xmlns:a16="http://schemas.microsoft.com/office/drawing/2014/main" id="{4CAAF37E-097E-4510-B5C6-C9D1BC9749C6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2" name="Полилиния: фигура 81">
              <a:extLst>
                <a:ext uri="{FF2B5EF4-FFF2-40B4-BE49-F238E27FC236}">
                  <a16:creationId xmlns:a16="http://schemas.microsoft.com/office/drawing/2014/main" id="{D1E98895-800E-4630-8EE8-19FB97591C0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3" name="Полилиния: фигура 82">
              <a:extLst>
                <a:ext uri="{FF2B5EF4-FFF2-40B4-BE49-F238E27FC236}">
                  <a16:creationId xmlns:a16="http://schemas.microsoft.com/office/drawing/2014/main" id="{5CE4821B-1EE4-45C2-9BEC-8FC4B2BCD288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4" name="Полилиния: фигура 83">
              <a:extLst>
                <a:ext uri="{FF2B5EF4-FFF2-40B4-BE49-F238E27FC236}">
                  <a16:creationId xmlns:a16="http://schemas.microsoft.com/office/drawing/2014/main" id="{FEE3E998-DE32-40BE-9256-FB1F06C94E35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5" name="Полилиния: фигура 84">
              <a:extLst>
                <a:ext uri="{FF2B5EF4-FFF2-40B4-BE49-F238E27FC236}">
                  <a16:creationId xmlns:a16="http://schemas.microsoft.com/office/drawing/2014/main" id="{1C5EA777-BCBE-42FA-9C17-CB8B71EEE1C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6" name="Полилиния: фигура 85">
              <a:extLst>
                <a:ext uri="{FF2B5EF4-FFF2-40B4-BE49-F238E27FC236}">
                  <a16:creationId xmlns:a16="http://schemas.microsoft.com/office/drawing/2014/main" id="{C8E1400A-9B64-493B-AAE6-ABD16DDF6D4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7" name="Полилиния: фигура 86">
              <a:extLst>
                <a:ext uri="{FF2B5EF4-FFF2-40B4-BE49-F238E27FC236}">
                  <a16:creationId xmlns:a16="http://schemas.microsoft.com/office/drawing/2014/main" id="{5E531B6E-BA6C-433C-BF47-ABC26ABDEA5B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8" name="Полилиния: фигура 87">
              <a:extLst>
                <a:ext uri="{FF2B5EF4-FFF2-40B4-BE49-F238E27FC236}">
                  <a16:creationId xmlns:a16="http://schemas.microsoft.com/office/drawing/2014/main" id="{8CAE7C42-E847-40C9-9916-2C694C64584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D54F73F-DF48-4CD2-A825-C5783FE4B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919957" y="1014095"/>
            <a:ext cx="1424651" cy="1097682"/>
            <a:chOff x="967966" y="847100"/>
            <a:chExt cx="1424651" cy="1097682"/>
          </a:xfrm>
        </p:grpSpPr>
        <p:sp>
          <p:nvSpPr>
            <p:cNvPr id="90" name="Полилиния: Фигура 89">
              <a:extLst>
                <a:ext uri="{FF2B5EF4-FFF2-40B4-BE49-F238E27FC236}">
                  <a16:creationId xmlns:a16="http://schemas.microsoft.com/office/drawing/2014/main" id="{55A48841-6B5F-4FBC-AADA-69E6134B487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1" name="Полилиния: Фигура 90">
              <a:extLst>
                <a:ext uri="{FF2B5EF4-FFF2-40B4-BE49-F238E27FC236}">
                  <a16:creationId xmlns:a16="http://schemas.microsoft.com/office/drawing/2014/main" id="{58CF147B-90F3-4C43-8203-323FBE31B5A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2" name="Полилиния: фигура 91">
              <a:extLst>
                <a:ext uri="{FF2B5EF4-FFF2-40B4-BE49-F238E27FC236}">
                  <a16:creationId xmlns:a16="http://schemas.microsoft.com/office/drawing/2014/main" id="{89BBBD49-1D8C-4F18-9104-2D2C1837983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3" name="Полилиния: Фигура 92">
              <a:extLst>
                <a:ext uri="{FF2B5EF4-FFF2-40B4-BE49-F238E27FC236}">
                  <a16:creationId xmlns:a16="http://schemas.microsoft.com/office/drawing/2014/main" id="{7712BB90-2A49-4B89-8ED4-84987AA476D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9A33FBC2-D9E8-4019-B2F5-42B5765FF38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id="{3C11EC5B-EE6D-475D-B8EE-66032F70DDD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id="{93621B9C-B5DB-461D-A4FC-6340AECE9B5F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4CBA0125-F2D1-4665-855B-9CFE56AE9E39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8272FB8E-D1DB-436C-9D81-531526410DE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DC4D2545-F6C6-452E-8AEB-5FE79C3F12E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</p:grpSp>
        <p:sp>
          <p:nvSpPr>
            <p:cNvPr id="95" name="Полилиния: фигура 94">
              <a:extLst>
                <a:ext uri="{FF2B5EF4-FFF2-40B4-BE49-F238E27FC236}">
                  <a16:creationId xmlns:a16="http://schemas.microsoft.com/office/drawing/2014/main" id="{6CEE48C6-0E16-4A97-88A0-5C4BE8E7A0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6" name="Полилиния: фигура 95">
              <a:extLst>
                <a:ext uri="{FF2B5EF4-FFF2-40B4-BE49-F238E27FC236}">
                  <a16:creationId xmlns:a16="http://schemas.microsoft.com/office/drawing/2014/main" id="{B8FEFC74-78B2-4A08-A791-CA1B9E78BC9D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7" name="Полилиния: фигура 96">
              <a:extLst>
                <a:ext uri="{FF2B5EF4-FFF2-40B4-BE49-F238E27FC236}">
                  <a16:creationId xmlns:a16="http://schemas.microsoft.com/office/drawing/2014/main" id="{FD79B303-7123-442C-9C30-114081F0FA3F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8" name="Полилиния: фигура 97">
              <a:extLst>
                <a:ext uri="{FF2B5EF4-FFF2-40B4-BE49-F238E27FC236}">
                  <a16:creationId xmlns:a16="http://schemas.microsoft.com/office/drawing/2014/main" id="{9C93990F-CEFD-4DC8-B1B3-9026D76EF62E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9" name="Полилиния: фигура 98">
              <a:extLst>
                <a:ext uri="{FF2B5EF4-FFF2-40B4-BE49-F238E27FC236}">
                  <a16:creationId xmlns:a16="http://schemas.microsoft.com/office/drawing/2014/main" id="{98B679A9-99C9-4E80-80D2-B13E5386BF62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C33CADF4-22C6-45E8-94A0-D868A498C86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1" name="Полилиния: фигура 100">
              <a:extLst>
                <a:ext uri="{FF2B5EF4-FFF2-40B4-BE49-F238E27FC236}">
                  <a16:creationId xmlns:a16="http://schemas.microsoft.com/office/drawing/2014/main" id="{0045D1B2-49AB-463A-B6D5-4F9D1EF0AB26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2" name="Полилиния: фигура 101">
              <a:extLst>
                <a:ext uri="{FF2B5EF4-FFF2-40B4-BE49-F238E27FC236}">
                  <a16:creationId xmlns:a16="http://schemas.microsoft.com/office/drawing/2014/main" id="{6E27D2C8-C0ED-49C5-AF2E-13880C80B1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3" name="Полилиния: фигура 102">
              <a:extLst>
                <a:ext uri="{FF2B5EF4-FFF2-40B4-BE49-F238E27FC236}">
                  <a16:creationId xmlns:a16="http://schemas.microsoft.com/office/drawing/2014/main" id="{13AF2D72-229B-4202-88F1-4CE0C7D99A8F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4" name="Полилиния: Фигура 103">
              <a:extLst>
                <a:ext uri="{FF2B5EF4-FFF2-40B4-BE49-F238E27FC236}">
                  <a16:creationId xmlns:a16="http://schemas.microsoft.com/office/drawing/2014/main" id="{EADAF69D-B97C-47BF-86AF-A84B6E37495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2BB62878-4165-425B-8050-03CCF7C9A8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20922" y="4754032"/>
            <a:ext cx="1137481" cy="1090735"/>
            <a:chOff x="7976201" y="850024"/>
            <a:chExt cx="1137481" cy="1090735"/>
          </a:xfrm>
        </p:grpSpPr>
        <p:sp>
          <p:nvSpPr>
            <p:cNvPr id="132" name="Полилиния: Фигура 131">
              <a:extLst>
                <a:ext uri="{FF2B5EF4-FFF2-40B4-BE49-F238E27FC236}">
                  <a16:creationId xmlns:a16="http://schemas.microsoft.com/office/drawing/2014/main" id="{C2C5C432-0735-4D54-A8D5-B3E55F1C89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3" name="Полилиния: Фигура 132">
              <a:extLst>
                <a:ext uri="{FF2B5EF4-FFF2-40B4-BE49-F238E27FC236}">
                  <a16:creationId xmlns:a16="http://schemas.microsoft.com/office/drawing/2014/main" id="{E5B64C68-25A8-4C8E-8FDF-1B46FD3DFBB3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4" name="Полилиния: Фигура 133">
              <a:extLst>
                <a:ext uri="{FF2B5EF4-FFF2-40B4-BE49-F238E27FC236}">
                  <a16:creationId xmlns:a16="http://schemas.microsoft.com/office/drawing/2014/main" id="{749B2A62-FF33-4434-9398-7D07ACD9FC5C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5" name="Полилиния: Фигура 134">
              <a:extLst>
                <a:ext uri="{FF2B5EF4-FFF2-40B4-BE49-F238E27FC236}">
                  <a16:creationId xmlns:a16="http://schemas.microsoft.com/office/drawing/2014/main" id="{43C1B344-0955-4A1E-A28B-016BA0203129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6" name="Полилиния: Фигура 135">
              <a:extLst>
                <a:ext uri="{FF2B5EF4-FFF2-40B4-BE49-F238E27FC236}">
                  <a16:creationId xmlns:a16="http://schemas.microsoft.com/office/drawing/2014/main" id="{B3496379-D636-4EDC-9018-0B629A029DE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7" name="Полилиния: Фигура 136">
              <a:extLst>
                <a:ext uri="{FF2B5EF4-FFF2-40B4-BE49-F238E27FC236}">
                  <a16:creationId xmlns:a16="http://schemas.microsoft.com/office/drawing/2014/main" id="{FC972E6C-8CAB-4A09-BA45-D793EF93D05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8" name="Полилиния: Фигура 137">
              <a:extLst>
                <a:ext uri="{FF2B5EF4-FFF2-40B4-BE49-F238E27FC236}">
                  <a16:creationId xmlns:a16="http://schemas.microsoft.com/office/drawing/2014/main" id="{54E4CDD1-46D1-48C0-A6C7-C7F2CF999EB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9" name="Полилиния: Фигура 138">
              <a:extLst>
                <a:ext uri="{FF2B5EF4-FFF2-40B4-BE49-F238E27FC236}">
                  <a16:creationId xmlns:a16="http://schemas.microsoft.com/office/drawing/2014/main" id="{001F231F-40CD-4ACD-9BA5-47C36CCE90A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0" name="Полилиния: Фигура 139">
              <a:extLst>
                <a:ext uri="{FF2B5EF4-FFF2-40B4-BE49-F238E27FC236}">
                  <a16:creationId xmlns:a16="http://schemas.microsoft.com/office/drawing/2014/main" id="{E51D9128-2B44-4D6F-A754-007D3FDA427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1" name="Полилиния: Фигура 140">
              <a:extLst>
                <a:ext uri="{FF2B5EF4-FFF2-40B4-BE49-F238E27FC236}">
                  <a16:creationId xmlns:a16="http://schemas.microsoft.com/office/drawing/2014/main" id="{EE422CC6-BBD1-4E7C-80D6-9A861D56A7C3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2" name="Полилиния: Фигура 141">
              <a:extLst>
                <a:ext uri="{FF2B5EF4-FFF2-40B4-BE49-F238E27FC236}">
                  <a16:creationId xmlns:a16="http://schemas.microsoft.com/office/drawing/2014/main" id="{95A6123B-B4C2-4A2E-862C-7D597B8CE581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3" name="Полилиния: Фигура 142">
              <a:extLst>
                <a:ext uri="{FF2B5EF4-FFF2-40B4-BE49-F238E27FC236}">
                  <a16:creationId xmlns:a16="http://schemas.microsoft.com/office/drawing/2014/main" id="{1448B477-CB33-4321-8191-7E5DDC030A59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4" name="Полилиния: Фигура 143">
              <a:extLst>
                <a:ext uri="{FF2B5EF4-FFF2-40B4-BE49-F238E27FC236}">
                  <a16:creationId xmlns:a16="http://schemas.microsoft.com/office/drawing/2014/main" id="{AD42F381-E8C5-44BB-8AB1-11E4050AD0B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242" name="Группа 241">
            <a:extLst>
              <a:ext uri="{FF2B5EF4-FFF2-40B4-BE49-F238E27FC236}">
                <a16:creationId xmlns:a16="http://schemas.microsoft.com/office/drawing/2014/main" id="{06ED3F4A-E5F5-4F47-B838-B7016B554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7623014" y="2511186"/>
            <a:ext cx="1012825" cy="1012825"/>
            <a:chOff x="7950627" y="2930800"/>
            <a:chExt cx="1012825" cy="1012825"/>
          </a:xfrm>
        </p:grpSpPr>
        <p:sp>
          <p:nvSpPr>
            <p:cNvPr id="243" name="Полилиния: Форма 242">
              <a:extLst>
                <a:ext uri="{FF2B5EF4-FFF2-40B4-BE49-F238E27FC236}">
                  <a16:creationId xmlns:a16="http://schemas.microsoft.com/office/drawing/2014/main" id="{D175E848-6B07-40B0-B4AA-5C42E49006B2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4" name="Полилиния: Форма 243">
              <a:extLst>
                <a:ext uri="{FF2B5EF4-FFF2-40B4-BE49-F238E27FC236}">
                  <a16:creationId xmlns:a16="http://schemas.microsoft.com/office/drawing/2014/main" id="{9FA72A13-2B7A-46B0-BC4A-C74D45CB4D7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5" name="Полилиния: Форма 244">
              <a:extLst>
                <a:ext uri="{FF2B5EF4-FFF2-40B4-BE49-F238E27FC236}">
                  <a16:creationId xmlns:a16="http://schemas.microsoft.com/office/drawing/2014/main" id="{6729E0F8-14D8-4A92-B21E-5D60A762103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6" name="Полилиния: Фигура 245">
              <a:extLst>
                <a:ext uri="{FF2B5EF4-FFF2-40B4-BE49-F238E27FC236}">
                  <a16:creationId xmlns:a16="http://schemas.microsoft.com/office/drawing/2014/main" id="{F1E35C3A-7BBF-429B-949F-4F1F6C79D86F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9777434-AA67-404A-998B-60F515A23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5861436" y="2095932"/>
            <a:ext cx="1454890" cy="1386228"/>
            <a:chOff x="-68843" y="1795825"/>
            <a:chExt cx="1600379" cy="1524851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5F3472A-4F4D-492E-B37D-106425C2383C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110F97A4-6F61-4396-8B2E-8B8353630E6E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10331DD1-4195-4048-A873-1DA3E5DFA3D1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6463E395-4DCA-42EE-ADAE-7E7EA168A2A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92FF6E6-6B00-47F7-A788-0A11D00C180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96448AF-349F-444F-8AAC-733E616EA3CA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A89ADBAB-85BE-4C3B-8152-94FA4404DED0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EF8B5C0-6389-41B8-B019-3C55B9D9EB7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8" name="Надпись 27">
              <a:extLst>
                <a:ext uri="{FF2B5EF4-FFF2-40B4-BE49-F238E27FC236}">
                  <a16:creationId xmlns:a16="http://schemas.microsoft.com/office/drawing/2014/main" id="{CE8E7D9B-D287-4DD6-A614-54C322A3DC96}"/>
                </a:ext>
              </a:extLst>
            </p:cNvPr>
            <p:cNvSpPr txBox="1"/>
            <p:nvPr/>
          </p:nvSpPr>
          <p:spPr>
            <a:xfrm>
              <a:off x="74486" y="1914477"/>
              <a:ext cx="131372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ru-RU" sz="1600" b="1" noProof="1">
                  <a:solidFill>
                    <a:schemeClr val="bg1"/>
                  </a:solidFill>
                </a:rPr>
                <a:t>ЭКСПЕРТ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DD0372C-3372-4F65-8360-225E93E29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727560" y="584904"/>
            <a:ext cx="1789339" cy="1467258"/>
            <a:chOff x="5439830" y="681154"/>
            <a:chExt cx="1789339" cy="1467258"/>
          </a:xfrm>
        </p:grpSpPr>
        <p:sp>
          <p:nvSpPr>
            <p:cNvPr id="214" name="Полилиния: Фигура 213">
              <a:extLst>
                <a:ext uri="{FF2B5EF4-FFF2-40B4-BE49-F238E27FC236}">
                  <a16:creationId xmlns:a16="http://schemas.microsoft.com/office/drawing/2014/main" id="{136015E8-ADCE-415A-8B39-856A14CA3E6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5" name="Полилиния: Форма 214">
              <a:extLst>
                <a:ext uri="{FF2B5EF4-FFF2-40B4-BE49-F238E27FC236}">
                  <a16:creationId xmlns:a16="http://schemas.microsoft.com/office/drawing/2014/main" id="{C8A16DA1-AD53-4C94-AA1C-7E47AA0B1CF2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6" name="Полилиния: Фигура 215">
              <a:extLst>
                <a:ext uri="{FF2B5EF4-FFF2-40B4-BE49-F238E27FC236}">
                  <a16:creationId xmlns:a16="http://schemas.microsoft.com/office/drawing/2014/main" id="{2C75BCA8-8F7C-4E91-A9EA-66638B0D2F9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7" name="Полилиния: Фигура 216">
              <a:extLst>
                <a:ext uri="{FF2B5EF4-FFF2-40B4-BE49-F238E27FC236}">
                  <a16:creationId xmlns:a16="http://schemas.microsoft.com/office/drawing/2014/main" id="{7FE8824B-A707-4BB5-900F-DDE09573F6FC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8" name="Полилиния: Фигура 217">
              <a:extLst>
                <a:ext uri="{FF2B5EF4-FFF2-40B4-BE49-F238E27FC236}">
                  <a16:creationId xmlns:a16="http://schemas.microsoft.com/office/drawing/2014/main" id="{92DC5950-0DFF-4EDC-A01C-B60AC6195760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9" name="Полилиния: Фигура 218">
              <a:extLst>
                <a:ext uri="{FF2B5EF4-FFF2-40B4-BE49-F238E27FC236}">
                  <a16:creationId xmlns:a16="http://schemas.microsoft.com/office/drawing/2014/main" id="{103A022C-3691-4E98-946D-9657CB4E1801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0" name="Полилиния: Фигура 219">
              <a:extLst>
                <a:ext uri="{FF2B5EF4-FFF2-40B4-BE49-F238E27FC236}">
                  <a16:creationId xmlns:a16="http://schemas.microsoft.com/office/drawing/2014/main" id="{5A74AB95-626C-4DDA-AADE-BD631E3CDE83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1" name="Полилиния: Форма 220">
              <a:extLst>
                <a:ext uri="{FF2B5EF4-FFF2-40B4-BE49-F238E27FC236}">
                  <a16:creationId xmlns:a16="http://schemas.microsoft.com/office/drawing/2014/main" id="{F490D972-6D27-4131-9244-7DCFE28D38D3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2" name="Полилиния: Форма 221">
              <a:extLst>
                <a:ext uri="{FF2B5EF4-FFF2-40B4-BE49-F238E27FC236}">
                  <a16:creationId xmlns:a16="http://schemas.microsoft.com/office/drawing/2014/main" id="{02D8801C-B2C0-48C5-B872-1EC756AC2B83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3" name="Полилиния: Фигура 222">
              <a:extLst>
                <a:ext uri="{FF2B5EF4-FFF2-40B4-BE49-F238E27FC236}">
                  <a16:creationId xmlns:a16="http://schemas.microsoft.com/office/drawing/2014/main" id="{4E87EEF5-ED3A-470D-AAF0-7F1EE7295805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6" name="Полилиния: Фигура 235">
              <a:extLst>
                <a:ext uri="{FF2B5EF4-FFF2-40B4-BE49-F238E27FC236}">
                  <a16:creationId xmlns:a16="http://schemas.microsoft.com/office/drawing/2014/main" id="{307F62EA-E6F9-4814-A516-571E45321203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7" name="Полилиния: Фигура 236">
              <a:extLst>
                <a:ext uri="{FF2B5EF4-FFF2-40B4-BE49-F238E27FC236}">
                  <a16:creationId xmlns:a16="http://schemas.microsoft.com/office/drawing/2014/main" id="{791BCEB0-996E-4ECB-9D80-9EA0BD5B9A6C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8" name="Полилиния: Фигура 237">
              <a:extLst>
                <a:ext uri="{FF2B5EF4-FFF2-40B4-BE49-F238E27FC236}">
                  <a16:creationId xmlns:a16="http://schemas.microsoft.com/office/drawing/2014/main" id="{4BB2E3AB-5E40-4763-88E6-54707436F31D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9" name="Полилиния: Фигура 238">
              <a:extLst>
                <a:ext uri="{FF2B5EF4-FFF2-40B4-BE49-F238E27FC236}">
                  <a16:creationId xmlns:a16="http://schemas.microsoft.com/office/drawing/2014/main" id="{CCB4D7F8-8E58-4BB5-8B1A-1432BB32A1A9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0" name="Полилиния: Фигура 239">
              <a:extLst>
                <a:ext uri="{FF2B5EF4-FFF2-40B4-BE49-F238E27FC236}">
                  <a16:creationId xmlns:a16="http://schemas.microsoft.com/office/drawing/2014/main" id="{0B708218-30ED-49A6-B06B-0B3D282F914F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1" name="Полилиния: Фигура 240">
              <a:extLst>
                <a:ext uri="{FF2B5EF4-FFF2-40B4-BE49-F238E27FC236}">
                  <a16:creationId xmlns:a16="http://schemas.microsoft.com/office/drawing/2014/main" id="{6EB039C0-C13A-4782-9DCE-EDD6ACF6315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F53DD90A-F2F0-4A89-9B71-33B2CD6BC5D1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320" name="Надпись 319">
                <a:extLst>
                  <a:ext uri="{FF2B5EF4-FFF2-40B4-BE49-F238E27FC236}">
                    <a16:creationId xmlns:a16="http://schemas.microsoft.com/office/drawing/2014/main" id="{0BD37903-90D7-46F0-910B-B15A9348125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Запуск</a:t>
                </a:r>
              </a:p>
            </p:txBody>
          </p:sp>
          <p:sp>
            <p:nvSpPr>
              <p:cNvPr id="30" name="Надпись 29">
                <a:extLst>
                  <a:ext uri="{FF2B5EF4-FFF2-40B4-BE49-F238E27FC236}">
                    <a16:creationId xmlns:a16="http://schemas.microsoft.com/office/drawing/2014/main" id="{0CB760F0-8054-4F12-8507-4B6238856450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sz="2000" b="1" noProof="1">
                    <a:solidFill>
                      <a:schemeClr val="accent5"/>
                    </a:solidFill>
                    <a:latin typeface="+mj-lt"/>
                  </a:rPr>
                  <a:t>Запуск</a:t>
                </a:r>
              </a:p>
            </p:txBody>
          </p:sp>
        </p:grpSp>
      </p:grpSp>
      <p:grpSp>
        <p:nvGrpSpPr>
          <p:cNvPr id="325" name="Группа 324">
            <a:extLst>
              <a:ext uri="{FF2B5EF4-FFF2-40B4-BE49-F238E27FC236}">
                <a16:creationId xmlns:a16="http://schemas.microsoft.com/office/drawing/2014/main" id="{55217794-C852-444C-9E5C-3ED38097F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321" name="Полилиния: Форма 320">
              <a:extLst>
                <a:ext uri="{FF2B5EF4-FFF2-40B4-BE49-F238E27FC236}">
                  <a16:creationId xmlns:a16="http://schemas.microsoft.com/office/drawing/2014/main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2" name="Полилиния: Форма 321">
              <a:extLst>
                <a:ext uri="{FF2B5EF4-FFF2-40B4-BE49-F238E27FC236}">
                  <a16:creationId xmlns:a16="http://schemas.microsoft.com/office/drawing/2014/main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3" name="Полилиния: Форма 322">
              <a:extLst>
                <a:ext uri="{FF2B5EF4-FFF2-40B4-BE49-F238E27FC236}">
                  <a16:creationId xmlns:a16="http://schemas.microsoft.com/office/drawing/2014/main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4" name="Полилиния: Форма 323">
              <a:extLst>
                <a:ext uri="{FF2B5EF4-FFF2-40B4-BE49-F238E27FC236}">
                  <a16:creationId xmlns:a16="http://schemas.microsoft.com/office/drawing/2014/main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356" name="Группа 355">
            <a:extLst>
              <a:ext uri="{FF2B5EF4-FFF2-40B4-BE49-F238E27FC236}">
                <a16:creationId xmlns:a16="http://schemas.microsoft.com/office/drawing/2014/main" id="{9D61E6F7-3F7A-4B19-9784-5B0C65316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165694" y="5049109"/>
            <a:ext cx="1422447" cy="962244"/>
            <a:chOff x="228294" y="3266533"/>
            <a:chExt cx="971550" cy="657225"/>
          </a:xfrm>
        </p:grpSpPr>
        <p:sp>
          <p:nvSpPr>
            <p:cNvPr id="328" name="Полилиния: Форма 327">
              <a:extLst>
                <a:ext uri="{FF2B5EF4-FFF2-40B4-BE49-F238E27FC236}">
                  <a16:creationId xmlns:a16="http://schemas.microsoft.com/office/drawing/2014/main" id="{048070A6-ED30-4041-8AA1-A05CFBA61B2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9" name="Полилиния: Форма 328">
              <a:extLst>
                <a:ext uri="{FF2B5EF4-FFF2-40B4-BE49-F238E27FC236}">
                  <a16:creationId xmlns:a16="http://schemas.microsoft.com/office/drawing/2014/main" id="{284B303E-145A-47CC-A16C-90D5CB917782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0" name="Полилиния: Форма 329">
              <a:extLst>
                <a:ext uri="{FF2B5EF4-FFF2-40B4-BE49-F238E27FC236}">
                  <a16:creationId xmlns:a16="http://schemas.microsoft.com/office/drawing/2014/main" id="{A0241851-645B-4A69-A194-140A56E70E7B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1" name="Полилиния: Форма 330">
              <a:extLst>
                <a:ext uri="{FF2B5EF4-FFF2-40B4-BE49-F238E27FC236}">
                  <a16:creationId xmlns:a16="http://schemas.microsoft.com/office/drawing/2014/main" id="{EBBDC670-673A-426F-920F-F2F06CF3A206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:a16="http://schemas.microsoft.com/office/drawing/2014/main" id="{6F276E90-1380-4597-AAE0-DB96C86955B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3" name="Полилиния: Фигура 332">
              <a:extLst>
                <a:ext uri="{FF2B5EF4-FFF2-40B4-BE49-F238E27FC236}">
                  <a16:creationId xmlns:a16="http://schemas.microsoft.com/office/drawing/2014/main" id="{E83790AD-B990-4FC3-80B7-C36D5D643D9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4" name="Полилиния: Фигура 333">
              <a:extLst>
                <a:ext uri="{FF2B5EF4-FFF2-40B4-BE49-F238E27FC236}">
                  <a16:creationId xmlns:a16="http://schemas.microsoft.com/office/drawing/2014/main" id="{F7943788-21F3-4412-AFA7-23E6CC480CE1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5" name="Полилиния: Фигура 334">
              <a:extLst>
                <a:ext uri="{FF2B5EF4-FFF2-40B4-BE49-F238E27FC236}">
                  <a16:creationId xmlns:a16="http://schemas.microsoft.com/office/drawing/2014/main" id="{63EF1F36-EE32-4B20-936A-24255D5B214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6" name="Полилиния: Фигура 335">
              <a:extLst>
                <a:ext uri="{FF2B5EF4-FFF2-40B4-BE49-F238E27FC236}">
                  <a16:creationId xmlns:a16="http://schemas.microsoft.com/office/drawing/2014/main" id="{FFCFEB75-8F64-4181-B419-A97E3AB51A2F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:a16="http://schemas.microsoft.com/office/drawing/2014/main" id="{B02F26EC-3A29-4DA2-AA2C-B13D6669A846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37168BC0-E674-4C34-ACB5-8E0C7C56E301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9" name="Полилиния: Форма 338">
              <a:extLst>
                <a:ext uri="{FF2B5EF4-FFF2-40B4-BE49-F238E27FC236}">
                  <a16:creationId xmlns:a16="http://schemas.microsoft.com/office/drawing/2014/main" id="{F69A99F7-9E97-48A3-9376-D48E9B8225E0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68218293-E364-44BF-8E62-FECB44B9ED1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2" name="Полилиния: Фигура 341">
              <a:extLst>
                <a:ext uri="{FF2B5EF4-FFF2-40B4-BE49-F238E27FC236}">
                  <a16:creationId xmlns:a16="http://schemas.microsoft.com/office/drawing/2014/main" id="{08ECCCF4-DAB8-45BE-92FD-36CFBE6571B2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3" name="Полилиния: Фигура 342">
              <a:extLst>
                <a:ext uri="{FF2B5EF4-FFF2-40B4-BE49-F238E27FC236}">
                  <a16:creationId xmlns:a16="http://schemas.microsoft.com/office/drawing/2014/main" id="{98C6D848-FAAE-4450-9D58-A4AEAE88BCEB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4" name="Полилиния: Фигура 343">
              <a:extLst>
                <a:ext uri="{FF2B5EF4-FFF2-40B4-BE49-F238E27FC236}">
                  <a16:creationId xmlns:a16="http://schemas.microsoft.com/office/drawing/2014/main" id="{9E04A56D-017E-4D94-87A9-16650FF6ED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5" name="Полилиния: Форма 344">
              <a:extLst>
                <a:ext uri="{FF2B5EF4-FFF2-40B4-BE49-F238E27FC236}">
                  <a16:creationId xmlns:a16="http://schemas.microsoft.com/office/drawing/2014/main" id="{8BF6CF84-F6FC-4D5B-8A21-6472977F30AD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6" name="Полилиния: Форма 345">
              <a:extLst>
                <a:ext uri="{FF2B5EF4-FFF2-40B4-BE49-F238E27FC236}">
                  <a16:creationId xmlns:a16="http://schemas.microsoft.com/office/drawing/2014/main" id="{5F2ED9AB-BF70-4FA4-9914-73EAF09107DE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7" name="Полилиния: Форма 346">
              <a:extLst>
                <a:ext uri="{FF2B5EF4-FFF2-40B4-BE49-F238E27FC236}">
                  <a16:creationId xmlns:a16="http://schemas.microsoft.com/office/drawing/2014/main" id="{85A7839F-3E42-4D31-994F-181D1D760EB2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8" name="Полилиния: Форма 347">
              <a:extLst>
                <a:ext uri="{FF2B5EF4-FFF2-40B4-BE49-F238E27FC236}">
                  <a16:creationId xmlns:a16="http://schemas.microsoft.com/office/drawing/2014/main" id="{B311D8B4-0814-4111-B359-04E4806D404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9" name="Полилиния: Форма 348">
              <a:extLst>
                <a:ext uri="{FF2B5EF4-FFF2-40B4-BE49-F238E27FC236}">
                  <a16:creationId xmlns:a16="http://schemas.microsoft.com/office/drawing/2014/main" id="{85B04CBC-AFF6-45B5-B6EB-FA42B7AE423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0" name="Полилиния: Форма 349">
              <a:extLst>
                <a:ext uri="{FF2B5EF4-FFF2-40B4-BE49-F238E27FC236}">
                  <a16:creationId xmlns:a16="http://schemas.microsoft.com/office/drawing/2014/main" id="{BCFDD082-5182-44FF-8301-F41316211B27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1" name="Полилиния: Форма 350">
              <a:extLst>
                <a:ext uri="{FF2B5EF4-FFF2-40B4-BE49-F238E27FC236}">
                  <a16:creationId xmlns:a16="http://schemas.microsoft.com/office/drawing/2014/main" id="{F7DEECF1-F87D-4270-8D8E-A516C2AEC0A6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2" name="Полилиния: Фигура 351">
              <a:extLst>
                <a:ext uri="{FF2B5EF4-FFF2-40B4-BE49-F238E27FC236}">
                  <a16:creationId xmlns:a16="http://schemas.microsoft.com/office/drawing/2014/main" id="{C188C6BF-8A07-4791-88C8-945292D1F3E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:a16="http://schemas.microsoft.com/office/drawing/2014/main" id="{48B144F0-3FFD-4C37-A126-1608FABE0E6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:a16="http://schemas.microsoft.com/office/drawing/2014/main" id="{4C0CF5FE-22A7-4C84-BB7E-CEA0703F7899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:a16="http://schemas.microsoft.com/office/drawing/2014/main" id="{E7F8D0C5-B434-44AE-93B0-2C58DCBB9859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374" name="Группа 373">
            <a:extLst>
              <a:ext uri="{FF2B5EF4-FFF2-40B4-BE49-F238E27FC236}">
                <a16:creationId xmlns:a16="http://schemas.microsoft.com/office/drawing/2014/main" id="{D27A9D4F-62B2-46C7-B83E-09D294ABC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259" name="Полилиния: Форма 258">
              <a:extLst>
                <a:ext uri="{FF2B5EF4-FFF2-40B4-BE49-F238E27FC236}">
                  <a16:creationId xmlns:a16="http://schemas.microsoft.com/office/drawing/2014/main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0" name="Полилиния: Форма 259">
              <a:extLst>
                <a:ext uri="{FF2B5EF4-FFF2-40B4-BE49-F238E27FC236}">
                  <a16:creationId xmlns:a16="http://schemas.microsoft.com/office/drawing/2014/main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1" name="Полилиния: Форма 260">
              <a:extLst>
                <a:ext uri="{FF2B5EF4-FFF2-40B4-BE49-F238E27FC236}">
                  <a16:creationId xmlns:a16="http://schemas.microsoft.com/office/drawing/2014/main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2" name="Полилиния: Форма 261">
              <a:extLst>
                <a:ext uri="{FF2B5EF4-FFF2-40B4-BE49-F238E27FC236}">
                  <a16:creationId xmlns:a16="http://schemas.microsoft.com/office/drawing/2014/main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73" name="Надпись 372">
              <a:extLst>
                <a:ext uri="{FF2B5EF4-FFF2-40B4-BE49-F238E27FC236}">
                  <a16:creationId xmlns:a16="http://schemas.microsoft.com/office/drawing/2014/main" id="{D77C3400-6B5F-4A19-81D5-09814C1977F9}"/>
                </a:ext>
              </a:extLst>
            </p:cNvPr>
            <p:cNvSpPr txBox="1"/>
            <p:nvPr/>
          </p:nvSpPr>
          <p:spPr>
            <a:xfrm>
              <a:off x="8025192" y="1114810"/>
              <a:ext cx="1264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800" noProof="1">
                  <a:solidFill>
                    <a:schemeClr val="accent1"/>
                  </a:solidFill>
                  <a:latin typeface="+mj-lt"/>
                </a:rPr>
                <a:t>МОДНЫЕ МЕЛОДИИ</a:t>
              </a:r>
            </a:p>
          </p:txBody>
        </p:sp>
      </p:grpSp>
      <p:pic>
        <p:nvPicPr>
          <p:cNvPr id="4" name="Рисунок 3" descr="Логотип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CA7FB3C1-0CBA-442D-98E9-9AC98227BC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7" name="Рисунок 6" descr="Указатель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2D75DFC7-5948-4583-933B-6B383DFBE7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35485" y="3219073"/>
            <a:ext cx="1383911" cy="1390008"/>
          </a:xfrm>
          <a:prstGeom prst="rect">
            <a:avLst/>
          </a:prstGeom>
        </p:spPr>
      </p:pic>
      <p:pic>
        <p:nvPicPr>
          <p:cNvPr id="10" name="Рисунок 9" descr="Указатель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64609984-1550-4BE1-AFB6-BAD267C140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468886">
            <a:off x="10061286" y="4842861"/>
            <a:ext cx="1158340" cy="11583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1A8325-5D1D-4321-997F-AEA7CE40A2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08774" y="38867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23_TF78725693.potx" id="{FEBF81CB-2FB3-4A78-9BF6-F6643AE9443C}" vid="{66142968-044A-42F3-B449-46B129B5D7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высшего учебного заведения</Template>
  <TotalTime>0</TotalTime>
  <Words>263</Words>
  <Application>Microsoft Office PowerPoint</Application>
  <PresentationFormat>Широкоэкранный</PresentationFormat>
  <Paragraphs>47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Courier New</vt:lpstr>
      <vt:lpstr>Symbol</vt:lpstr>
      <vt:lpstr>Times New Roman</vt:lpstr>
      <vt:lpstr>Тема Office</vt:lpstr>
      <vt:lpstr>Презентация PowerPoint</vt:lpstr>
      <vt:lpstr>Мета</vt:lpstr>
      <vt:lpstr>Завдання</vt:lpstr>
      <vt:lpstr>Завдання</vt:lpstr>
      <vt:lpstr>Результат</vt:lpstr>
      <vt:lpstr>Результат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2020-09-01T09:55:14Z</dcterms:created>
  <dcterms:modified xsi:type="dcterms:W3CDTF">2020-09-04T09:25:15Z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