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60" r:id="rId2"/>
    <p:sldId id="268" r:id="rId3"/>
    <p:sldId id="277" r:id="rId4"/>
    <p:sldId id="261" r:id="rId5"/>
    <p:sldId id="292" r:id="rId6"/>
    <p:sldId id="289" r:id="rId7"/>
    <p:sldId id="293" r:id="rId8"/>
    <p:sldId id="290" r:id="rId9"/>
    <p:sldId id="291" r:id="rId10"/>
    <p:sldId id="294" r:id="rId11"/>
    <p:sldId id="299" r:id="rId12"/>
    <p:sldId id="295" r:id="rId13"/>
    <p:sldId id="296" r:id="rId14"/>
    <p:sldId id="297" r:id="rId15"/>
    <p:sldId id="298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524" autoAdjust="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0E9B-45F7-4AE7-AB01-61F11B4C17B9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F25C-66C1-4D12-8C10-9A98EFBF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1645"/>
            <a:ext cx="896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кономічні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 політичного - територіальної організації держави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соціально - економічних факторів на територіальну організацію держави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потенціал держави.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країн за рівнем суспільно-політичного розвитку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D:\НД 2020\ДИСТАНЦІЙНЕ МУДЛОВОДСТВО\КУРСИ 2020\ТОН 2021\ЛПБ ТОН №4 2021\geographia-9-boyko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" y="980728"/>
            <a:ext cx="3148979" cy="537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НД 2020\ДИСТАНЦІЙНЕ МУДЛОВОДСТВО\КУРСИ 2020\ТОН 2021\ЛПБ ТОН №4 2021\image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9573"/>
            <a:ext cx="5940152" cy="66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8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3" descr="D:\НД 2020\ДИСТАНЦІЙНЕ МУДЛОВОДСТВО\КУРСИ 2020\ТОН 2021\ЛПБ ТОН №4 2021\завантаженн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1629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592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1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Економічно розвинуті країни.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Середньорозвинуті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країни перехідної економіки.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Постсоціалістичні країни перехідної економіки.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Країни, що розвиваються.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Країни централізовано керованої економіки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НД 2020\ДИСТАНЦІЙНЕ МУДЛОВОДСТВО\КУРСИ 2020\ТОН 2021\ЛПБ ТОН №4 2021\image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809382"/>
            <a:ext cx="5364088" cy="49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6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D:\НД 2020\ДИСТАНЦІЙНЕ МУДЛОВОДСТВО\КУРСИ 2020\ТОН 2021\ЛПБ ТОН №4 2021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1905"/>
            <a:ext cx="8239125" cy="617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5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9" name="Picture 3" descr="D:\НД 2020\ДИСТАНЦІЙНЕ МУДЛОВОДСТВО\КУРСИ 2020\ТОН 2021\ЛПБ ТОН №4 2021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5597"/>
            <a:ext cx="7991348" cy="59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5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D:\НД 2020\ДИСТАНЦІЙНЕ МУДЛОВОДСТВО\КУРСИ 2020\ТОН 2021\ЛПБ ТОН №4 2021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14"/>
            <a:ext cx="4977904" cy="53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НД 2020\ДИСТАНЦІЙНЕ МУДЛОВОДСТВО\КУРСИ 2020\ТОН 2021\ЛПБ ТОН №4 2021\завантаженн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523"/>
            <a:ext cx="3782330" cy="68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9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D:\НД 2020\ДИСТАНЦІЙНЕ МУДЛОВОДСТВО\КУРСИ 2020\ТОН 2021\ЛПБ ТОН №4 2021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4000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5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051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ТОН.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79" y="1502400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367" y="2991457"/>
            <a:ext cx="568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7411" y="2148288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89" y="4226695"/>
            <a:ext cx="613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аспекти  ТОН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30" y="1002182"/>
            <a:ext cx="193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0809" y="3703475"/>
            <a:ext cx="28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6166" y="1002182"/>
            <a:ext cx="383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карта світу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81" y="5157192"/>
            <a:ext cx="732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 системи та електоральна географія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92" y="2166072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держави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623" y="6094252"/>
            <a:ext cx="626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проблеми людства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24" y="957399"/>
            <a:ext cx="182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3692">
            <a:off x="2814109" y="1506512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833391">
            <a:off x="5726302" y="1637535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52499" y="2306426"/>
            <a:ext cx="3384015" cy="36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57163" y="2017483"/>
            <a:ext cx="242316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73315" y="3513403"/>
            <a:ext cx="296301" cy="833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800307" y="2671508"/>
            <a:ext cx="242316" cy="37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028384" y="2671508"/>
            <a:ext cx="314324" cy="1163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33692">
            <a:off x="6124869" y="3514097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731899">
            <a:off x="7235158" y="4634523"/>
            <a:ext cx="1900778" cy="23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699797" y="4671551"/>
            <a:ext cx="296301" cy="60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76893" y="2893889"/>
            <a:ext cx="296301" cy="129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95536" y="2689292"/>
            <a:ext cx="393953" cy="231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79512" y="5654788"/>
            <a:ext cx="8854880" cy="45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НД 2020\ДИСТАНЦІЙНЕ МУДЛОВОДСТВО\КУРСИ 2020\ТОН 2021\ЛПБ ТОН №3 2021\графіч матер до лекції 3\slide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635350"/>
            <a:ext cx="6242050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Д 2020\ДИСТАНЦІЙНЕ МУДЛОВОДСТВО\КУРСИ 2020\ТОН 2021\ЛПБ ТОН №3 2021\графіч матер до лекції 3\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2"/>
            <a:ext cx="4070573" cy="54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65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D:\НД 2020\ДИСТАНЦІЙНЕ МУДЛОВОДСТВО\КУРСИ 2020\ТОН 2021\ЛПБ ТОН №2 2021\матер до леції 2-3\форми держави до леції 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1" y="794558"/>
            <a:ext cx="898303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D:\НД 2020\ДИСТАНЦІЙНЕ МУДЛОВОДСТВО\КУРСИ 2020\ТОН 2021\ЛПБ ТОН №4 2021\82dd89d1613900ce17ba7f5f02813e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836712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0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НД 2020\ДИСТАНЦІЙНЕ МУДЛОВОДСТВО\КУРСИ 2020\ТОН 2021\ЛПБ ТОН №4 2021\матеріал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0" y="548680"/>
            <a:ext cx="50880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НД 2020\ДИСТАНЦІЙНЕ МУДЛОВОДСТВО\КУРСИ 2020\ТОН 2021\ЛПБ ТОН №4 2021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42" y="2462981"/>
            <a:ext cx="3910558" cy="42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5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D:\НД 2020\ДИСТАНЦІЙНЕ МУДЛОВОДСТВО\КУРСИ 2020\ТОН 2021\ЛПБ ТОН №4 2021\geo-10-dovgan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1" y="980728"/>
            <a:ext cx="8908479" cy="56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4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 descr="D:\НД 2020\ДИСТАНЦІЙНЕ МУДЛОВОДСТВО\КУРСИ 2020\ТОН 2021\ЛПБ ТОН №4 2021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3704"/>
            <a:ext cx="7727032" cy="57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4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НД 2020\ДИСТАНЦІЙНЕ МУДЛОВОДСТВО\КУРСИ 2020\ТОН 2021\ЛПБ ТОН №4 2021\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630"/>
            <a:ext cx="9144000" cy="62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12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654</TotalTime>
  <Words>122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65</cp:revision>
  <dcterms:created xsi:type="dcterms:W3CDTF">2020-01-28T20:23:37Z</dcterms:created>
  <dcterms:modified xsi:type="dcterms:W3CDTF">2021-02-28T18:43:03Z</dcterms:modified>
</cp:coreProperties>
</file>