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22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35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42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70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7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0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37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9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21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9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9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5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4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9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2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7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4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5169667-9C48-4146-AECA-CABB66B6B76B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5A406F1-6E2D-4511-A6B9-AD3D396B5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7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128" y="897147"/>
            <a:ext cx="8436485" cy="3880234"/>
          </a:xfrm>
        </p:spPr>
        <p:txBody>
          <a:bodyPr/>
          <a:lstStyle/>
          <a:p>
            <a:r>
              <a:rPr lang="uk-UA" sz="9600" dirty="0"/>
              <a:t>Тренди в дизайні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61187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22" y="464149"/>
            <a:ext cx="9980761" cy="3416300"/>
          </a:xfrm>
        </p:spPr>
        <p:txBody>
          <a:bodyPr/>
          <a:lstStyle/>
          <a:p>
            <a:pPr algn="just"/>
            <a:r>
              <a:rPr lang="ru-RU" dirty="0" err="1">
                <a:solidFill>
                  <a:schemeClr val="bg1"/>
                </a:solidFill>
              </a:rPr>
              <a:t>Наприклад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якщо</a:t>
            </a:r>
            <a:r>
              <a:rPr lang="ru-RU" dirty="0">
                <a:solidFill>
                  <a:schemeClr val="bg1"/>
                </a:solidFill>
              </a:rPr>
              <a:t> ресторан </a:t>
            </a:r>
            <a:r>
              <a:rPr lang="ru-RU" dirty="0" err="1">
                <a:solidFill>
                  <a:schemeClr val="bg1"/>
                </a:solidFill>
              </a:rPr>
              <a:t>позиціонує</a:t>
            </a:r>
            <a:r>
              <a:rPr lang="ru-RU" dirty="0">
                <a:solidFill>
                  <a:schemeClr val="bg1"/>
                </a:solidFill>
              </a:rPr>
              <a:t> себе як </a:t>
            </a:r>
            <a:r>
              <a:rPr lang="ru-RU" dirty="0" err="1">
                <a:solidFill>
                  <a:schemeClr val="bg1"/>
                </a:solidFill>
              </a:rPr>
              <a:t>японський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італійський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інтер'єр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екстер'єр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повинні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ознаки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зазначеного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етно</a:t>
            </a:r>
            <a:r>
              <a:rPr lang="ru-RU" dirty="0">
                <a:solidFill>
                  <a:schemeClr val="bg1"/>
                </a:solidFill>
              </a:rPr>
              <a:t> стилю. Разом з </a:t>
            </a:r>
            <a:r>
              <a:rPr lang="ru-RU" dirty="0" err="1">
                <a:solidFill>
                  <a:schemeClr val="bg1"/>
                </a:solidFill>
              </a:rPr>
              <a:t>цим</a:t>
            </a:r>
            <a:r>
              <a:rPr lang="ru-RU" dirty="0">
                <a:solidFill>
                  <a:schemeClr val="bg1"/>
                </a:solidFill>
              </a:rPr>
              <a:t>, при </a:t>
            </a:r>
            <a:r>
              <a:rPr lang="ru-RU" dirty="0" err="1">
                <a:solidFill>
                  <a:schemeClr val="bg1"/>
                </a:solidFill>
              </a:rPr>
              <a:t>розробці</a:t>
            </a:r>
            <a:r>
              <a:rPr lang="ru-RU" dirty="0">
                <a:solidFill>
                  <a:schemeClr val="bg1"/>
                </a:solidFill>
              </a:rPr>
              <a:t> дизайну </a:t>
            </a:r>
            <a:r>
              <a:rPr lang="ru-RU" dirty="0" err="1">
                <a:solidFill>
                  <a:schemeClr val="bg1"/>
                </a:solidFill>
              </a:rPr>
              <a:t>варто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уникати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відображення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стереотипних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уявлень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країну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942087"/>
            <a:ext cx="5459802" cy="3639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2" y="2253234"/>
            <a:ext cx="5385758" cy="44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1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61" y="464149"/>
            <a:ext cx="10024881" cy="3416300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Стали </a:t>
            </a:r>
            <a:r>
              <a:rPr lang="ru-RU" dirty="0" err="1">
                <a:solidFill>
                  <a:schemeClr val="bg1"/>
                </a:solidFill>
              </a:rPr>
              <a:t>популярними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заклади швидкого харчування типу фаст-фуд, ресторани типу «</a:t>
            </a:r>
            <a:r>
              <a:rPr lang="ru-RU" dirty="0" err="1">
                <a:solidFill>
                  <a:schemeClr val="bg1"/>
                </a:solidFill>
              </a:rPr>
              <a:t>free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flow</a:t>
            </a:r>
            <a:r>
              <a:rPr lang="uk-UA" dirty="0">
                <a:solidFill>
                  <a:schemeClr val="bg1"/>
                </a:solidFill>
              </a:rPr>
              <a:t>» («вільний рух»); виникли нові види барів: паби, лобі- , пул-, </a:t>
            </a:r>
            <a:r>
              <a:rPr lang="uk-UA" dirty="0" err="1">
                <a:solidFill>
                  <a:schemeClr val="bg1"/>
                </a:solidFill>
              </a:rPr>
              <a:t>лаунж</a:t>
            </a:r>
            <a:r>
              <a:rPr lang="uk-UA" dirty="0">
                <a:solidFill>
                  <a:schemeClr val="bg1"/>
                </a:solidFill>
              </a:rPr>
              <a:t>-бари, </a:t>
            </a:r>
            <a:r>
              <a:rPr lang="uk-UA" dirty="0" err="1">
                <a:solidFill>
                  <a:schemeClr val="bg1"/>
                </a:solidFill>
              </a:rPr>
              <a:t>офісбари</a:t>
            </a:r>
            <a:r>
              <a:rPr lang="uk-UA" dirty="0">
                <a:solidFill>
                  <a:schemeClr val="bg1"/>
                </a:solidFill>
              </a:rPr>
              <a:t> і багато інших. </a:t>
            </a:r>
            <a:r>
              <a:rPr lang="ru-RU" dirty="0">
                <a:solidFill>
                  <a:schemeClr val="bg1"/>
                </a:solidFill>
              </a:rPr>
              <a:t>В таких закладах </a:t>
            </a:r>
            <a:r>
              <a:rPr lang="ru-RU" dirty="0" err="1">
                <a:solidFill>
                  <a:schemeClr val="bg1"/>
                </a:solidFill>
              </a:rPr>
              <a:t>краще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витримувати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цілісний</a:t>
            </a:r>
            <a:r>
              <a:rPr lang="ru-RU" dirty="0">
                <a:solidFill>
                  <a:schemeClr val="bg1"/>
                </a:solidFill>
              </a:rPr>
              <a:t> стиль і </a:t>
            </a:r>
            <a:r>
              <a:rPr lang="ru-RU" dirty="0" err="1">
                <a:solidFill>
                  <a:schemeClr val="bg1"/>
                </a:solidFill>
              </a:rPr>
              <a:t>показати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взаємозв’язок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інтер'єру</a:t>
            </a:r>
            <a:r>
              <a:rPr lang="ru-RU" dirty="0">
                <a:solidFill>
                  <a:schemeClr val="bg1"/>
                </a:solidFill>
              </a:rPr>
              <a:t> з меню.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95" y="2298172"/>
            <a:ext cx="5929762" cy="4427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57" y="2415731"/>
            <a:ext cx="5591783" cy="41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093" y="481401"/>
            <a:ext cx="9921364" cy="3416300"/>
          </a:xfrm>
        </p:spPr>
        <p:txBody>
          <a:bodyPr/>
          <a:lstStyle/>
          <a:p>
            <a:pPr algn="just"/>
            <a:r>
              <a:rPr lang="ru-RU" dirty="0" err="1">
                <a:solidFill>
                  <a:schemeClr val="bg1"/>
                </a:solidFill>
              </a:rPr>
              <a:t>Наприклад</a:t>
            </a:r>
            <a:r>
              <a:rPr lang="ru-RU" dirty="0">
                <a:solidFill>
                  <a:schemeClr val="bg1"/>
                </a:solidFill>
              </a:rPr>
              <a:t>, дизайн </a:t>
            </a:r>
            <a:r>
              <a:rPr lang="ru-RU" dirty="0" err="1">
                <a:solidFill>
                  <a:schemeClr val="bg1"/>
                </a:solidFill>
              </a:rPr>
              <a:t>дитячого</a:t>
            </a:r>
            <a:r>
              <a:rPr lang="ru-RU" dirty="0">
                <a:solidFill>
                  <a:schemeClr val="bg1"/>
                </a:solidFill>
              </a:rPr>
              <a:t> кафе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бути </a:t>
            </a:r>
            <a:r>
              <a:rPr lang="ru-RU" dirty="0" err="1">
                <a:solidFill>
                  <a:schemeClr val="bg1"/>
                </a:solidFill>
              </a:rPr>
              <a:t>відтворено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яскравих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кольорах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стилі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мультфільму</a:t>
            </a:r>
            <a:r>
              <a:rPr lang="ru-RU" dirty="0">
                <a:solidFill>
                  <a:schemeClr val="bg1"/>
                </a:solidFill>
              </a:rPr>
              <a:t>, а для </a:t>
            </a:r>
            <a:r>
              <a:rPr lang="ru-RU" dirty="0" err="1">
                <a:solidFill>
                  <a:schemeClr val="bg1"/>
                </a:solidFill>
              </a:rPr>
              <a:t>невеликої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кав'ярні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бару </a:t>
            </a:r>
            <a:r>
              <a:rPr lang="ru-RU" dirty="0" err="1">
                <a:solidFill>
                  <a:schemeClr val="bg1"/>
                </a:solidFill>
              </a:rPr>
              <a:t>пасуватиме</a:t>
            </a:r>
            <a:r>
              <a:rPr lang="ru-RU" dirty="0">
                <a:solidFill>
                  <a:schemeClr val="bg1"/>
                </a:solidFill>
              </a:rPr>
              <a:t> стиль «</a:t>
            </a:r>
            <a:r>
              <a:rPr lang="ru-RU" dirty="0" err="1">
                <a:solidFill>
                  <a:schemeClr val="bg1"/>
                </a:solidFill>
              </a:rPr>
              <a:t>лофт</a:t>
            </a:r>
            <a:r>
              <a:rPr lang="ru-RU" dirty="0">
                <a:solidFill>
                  <a:schemeClr val="bg1"/>
                </a:solidFill>
              </a:rPr>
              <a:t>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384" y="1535502"/>
            <a:ext cx="4168051" cy="5201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93" y="20574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094" y="464149"/>
            <a:ext cx="9981748" cy="3416300"/>
          </a:xfrm>
        </p:spPr>
        <p:txBody>
          <a:bodyPr/>
          <a:lstStyle/>
          <a:p>
            <a:pPr algn="just"/>
            <a:r>
              <a:rPr lang="ru-RU" dirty="0" err="1">
                <a:solidFill>
                  <a:schemeClr val="bg1"/>
                </a:solidFill>
              </a:rPr>
              <a:t>Гості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відчувати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в кожному </a:t>
            </a:r>
            <a:r>
              <a:rPr lang="ru-RU" dirty="0" err="1">
                <a:solidFill>
                  <a:schemeClr val="bg1"/>
                </a:solidFill>
              </a:rPr>
              <a:t>прийнятому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рішенні</a:t>
            </a:r>
            <a:r>
              <a:rPr lang="ru-RU" dirty="0">
                <a:solidFill>
                  <a:schemeClr val="bg1"/>
                </a:solidFill>
              </a:rPr>
              <a:t>: в </a:t>
            </a:r>
            <a:r>
              <a:rPr lang="ru-RU" dirty="0" err="1">
                <a:solidFill>
                  <a:schemeClr val="bg1"/>
                </a:solidFill>
              </a:rPr>
              <a:t>зручному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розташуванні</a:t>
            </a:r>
            <a:r>
              <a:rPr lang="ru-RU" dirty="0">
                <a:solidFill>
                  <a:schemeClr val="bg1"/>
                </a:solidFill>
              </a:rPr>
              <a:t> розеток; </a:t>
            </a:r>
            <a:r>
              <a:rPr lang="ru-RU" dirty="0" err="1">
                <a:solidFill>
                  <a:schemeClr val="bg1"/>
                </a:solidFill>
              </a:rPr>
              <a:t>якісному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доступі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Wi-Fi</a:t>
            </a:r>
            <a:r>
              <a:rPr lang="ru-RU" dirty="0">
                <a:solidFill>
                  <a:schemeClr val="bg1"/>
                </a:solidFill>
              </a:rPr>
              <a:t>; </a:t>
            </a:r>
            <a:r>
              <a:rPr lang="ru-RU" dirty="0" err="1">
                <a:solidFill>
                  <a:schemeClr val="bg1"/>
                </a:solidFill>
              </a:rPr>
              <a:t>наявності</a:t>
            </a:r>
            <a:r>
              <a:rPr lang="ru-RU" dirty="0">
                <a:solidFill>
                  <a:schemeClr val="bg1"/>
                </a:solidFill>
              </a:rPr>
              <a:t> гардероба та </a:t>
            </a:r>
            <a:r>
              <a:rPr lang="ru-RU" dirty="0" err="1">
                <a:solidFill>
                  <a:schemeClr val="bg1"/>
                </a:solidFill>
              </a:rPr>
              <a:t>вішалок</a:t>
            </a:r>
            <a:r>
              <a:rPr lang="ru-RU" dirty="0">
                <a:solidFill>
                  <a:schemeClr val="bg1"/>
                </a:solidFill>
              </a:rPr>
              <a:t>; в тому, </a:t>
            </a:r>
            <a:r>
              <a:rPr lang="ru-RU" dirty="0" err="1">
                <a:solidFill>
                  <a:schemeClr val="bg1"/>
                </a:solidFill>
              </a:rPr>
              <a:t>чи</a:t>
            </a:r>
            <a:r>
              <a:rPr lang="ru-RU" dirty="0">
                <a:solidFill>
                  <a:schemeClr val="bg1"/>
                </a:solidFill>
              </a:rPr>
              <a:t> є </a:t>
            </a:r>
            <a:r>
              <a:rPr lang="ru-RU" dirty="0" err="1">
                <a:solidFill>
                  <a:schemeClr val="bg1"/>
                </a:solidFill>
              </a:rPr>
              <a:t>дитяча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кімната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зона для </a:t>
            </a:r>
            <a:r>
              <a:rPr lang="ru-RU" dirty="0" err="1">
                <a:solidFill>
                  <a:schemeClr val="bg1"/>
                </a:solidFill>
              </a:rPr>
              <a:t>паління</a:t>
            </a:r>
            <a:r>
              <a:rPr lang="ru-RU" dirty="0">
                <a:solidFill>
                  <a:schemeClr val="bg1"/>
                </a:solidFill>
              </a:rPr>
              <a:t>; </a:t>
            </a:r>
            <a:r>
              <a:rPr lang="ru-RU" dirty="0" err="1">
                <a:solidFill>
                  <a:schemeClr val="bg1"/>
                </a:solidFill>
              </a:rPr>
              <a:t>наскільки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зручні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дивани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крісла</a:t>
            </a:r>
            <a:r>
              <a:rPr lang="ru-RU" dirty="0">
                <a:solidFill>
                  <a:schemeClr val="bg1"/>
                </a:solidFill>
              </a:rPr>
              <a:t>; </a:t>
            </a:r>
            <a:r>
              <a:rPr lang="ru-RU" dirty="0" err="1">
                <a:solidFill>
                  <a:schemeClr val="bg1"/>
                </a:solidFill>
              </a:rPr>
              <a:t>приємне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тощо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9" y="1906438"/>
            <a:ext cx="5896024" cy="4864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85" y="1948132"/>
            <a:ext cx="4909868" cy="49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63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841" y="490028"/>
            <a:ext cx="9955868" cy="3416300"/>
          </a:xfrm>
        </p:spPr>
        <p:txBody>
          <a:bodyPr/>
          <a:lstStyle/>
          <a:p>
            <a:pPr algn="just"/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однією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тенденцією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останніх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дизайні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ресторанів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загальними</a:t>
            </a:r>
            <a:r>
              <a:rPr lang="ru-RU" dirty="0">
                <a:solidFill>
                  <a:schemeClr val="bg1"/>
                </a:solidFill>
              </a:rPr>
              <a:t> столами та </a:t>
            </a:r>
            <a:r>
              <a:rPr lang="ru-RU" dirty="0" err="1">
                <a:solidFill>
                  <a:schemeClr val="bg1"/>
                </a:solidFill>
              </a:rPr>
              <a:t>мінімумом</a:t>
            </a:r>
            <a:r>
              <a:rPr lang="ru-RU" dirty="0">
                <a:solidFill>
                  <a:schemeClr val="bg1"/>
                </a:solidFill>
              </a:rPr>
              <a:t> перегородок.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41" y="3077932"/>
            <a:ext cx="5556397" cy="3702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196" y="1319841"/>
            <a:ext cx="6012897" cy="33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4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478" y="490028"/>
            <a:ext cx="9912737" cy="3416300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сучасних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інтер`єрних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рішеннях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займають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позиції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виразні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соковиті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кольори</a:t>
            </a:r>
            <a:r>
              <a:rPr lang="ru-RU" dirty="0">
                <a:solidFill>
                  <a:schemeClr val="bg1"/>
                </a:solidFill>
              </a:rPr>
              <a:t> ‒ </a:t>
            </a:r>
            <a:r>
              <a:rPr lang="ru-RU" dirty="0" err="1">
                <a:solidFill>
                  <a:schemeClr val="bg1"/>
                </a:solidFill>
              </a:rPr>
              <a:t>з’являться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аксесуари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меблі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оздоблення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темнозеленого</a:t>
            </a:r>
            <a:r>
              <a:rPr lang="ru-RU" dirty="0">
                <a:solidFill>
                  <a:schemeClr val="bg1"/>
                </a:solidFill>
              </a:rPr>
              <a:t>, темно-</a:t>
            </a:r>
            <a:r>
              <a:rPr lang="ru-RU" dirty="0" err="1">
                <a:solidFill>
                  <a:schemeClr val="bg1"/>
                </a:solidFill>
              </a:rPr>
              <a:t>синього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чорного</a:t>
            </a:r>
            <a:r>
              <a:rPr lang="ru-RU" dirty="0">
                <a:solidFill>
                  <a:schemeClr val="bg1"/>
                </a:solidFill>
              </a:rPr>
              <a:t>, бордового </a:t>
            </a:r>
            <a:r>
              <a:rPr lang="ru-RU" dirty="0" err="1">
                <a:solidFill>
                  <a:schemeClr val="bg1"/>
                </a:solidFill>
              </a:rPr>
              <a:t>кольорів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Останні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увага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прикута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питань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екологічності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отже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синтетичні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матеріали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поступаються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натуральним</a:t>
            </a:r>
            <a:r>
              <a:rPr lang="ru-RU" dirty="0">
                <a:solidFill>
                  <a:schemeClr val="bg1"/>
                </a:solidFill>
              </a:rPr>
              <a:t>; </a:t>
            </a:r>
            <a:r>
              <a:rPr lang="ru-RU" dirty="0" err="1">
                <a:solidFill>
                  <a:schemeClr val="bg1"/>
                </a:solidFill>
              </a:rPr>
              <a:t>актуальними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залишаються</a:t>
            </a:r>
            <a:r>
              <a:rPr lang="ru-RU" dirty="0">
                <a:solidFill>
                  <a:schemeClr val="bg1"/>
                </a:solidFill>
              </a:rPr>
              <a:t> дерево, метал, </a:t>
            </a:r>
            <a:r>
              <a:rPr lang="ru-RU" dirty="0" err="1">
                <a:solidFill>
                  <a:schemeClr val="bg1"/>
                </a:solidFill>
              </a:rPr>
              <a:t>скло</a:t>
            </a:r>
            <a:r>
              <a:rPr lang="ru-RU" dirty="0">
                <a:solidFill>
                  <a:schemeClr val="bg1"/>
                </a:solidFill>
              </a:rPr>
              <a:t>, бетон, корок, ротанг.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6" y="2430398"/>
            <a:ext cx="6461185" cy="4304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615" y="2104845"/>
            <a:ext cx="3705604" cy="46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19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47</TotalTime>
  <Words>235</Words>
  <Application>Microsoft Office PowerPoint</Application>
  <PresentationFormat>Широкоэкранный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Ион (конференц-зал)</vt:lpstr>
      <vt:lpstr>Тренди в дизайні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Сидорук</cp:lastModifiedBy>
  <cp:revision>5</cp:revision>
  <dcterms:created xsi:type="dcterms:W3CDTF">2022-11-14T20:29:52Z</dcterms:created>
  <dcterms:modified xsi:type="dcterms:W3CDTF">2022-11-15T08:37:18Z</dcterms:modified>
</cp:coreProperties>
</file>