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70" r:id="rId4"/>
    <p:sldId id="271" r:id="rId5"/>
    <p:sldId id="272" r:id="rId6"/>
    <p:sldId id="273" r:id="rId7"/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AEC52-461A-49A0-833F-4BCDC7F7BB46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12404-3D09-41AF-AAC6-85038C4B3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572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AEC52-461A-49A0-833F-4BCDC7F7BB46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12404-3D09-41AF-AAC6-85038C4B3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260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AEC52-461A-49A0-833F-4BCDC7F7BB46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12404-3D09-41AF-AAC6-85038C4B3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943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AEC52-461A-49A0-833F-4BCDC7F7BB46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12404-3D09-41AF-AAC6-85038C4B3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819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AEC52-461A-49A0-833F-4BCDC7F7BB46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12404-3D09-41AF-AAC6-85038C4B3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574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AEC52-461A-49A0-833F-4BCDC7F7BB46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12404-3D09-41AF-AAC6-85038C4B3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558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AEC52-461A-49A0-833F-4BCDC7F7BB46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12404-3D09-41AF-AAC6-85038C4B3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746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AEC52-461A-49A0-833F-4BCDC7F7BB46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12404-3D09-41AF-AAC6-85038C4B3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307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AEC52-461A-49A0-833F-4BCDC7F7BB46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12404-3D09-41AF-AAC6-85038C4B3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178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AEC52-461A-49A0-833F-4BCDC7F7BB46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12404-3D09-41AF-AAC6-85038C4B3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237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AEC52-461A-49A0-833F-4BCDC7F7BB46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12404-3D09-41AF-AAC6-85038C4B3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386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AEC52-461A-49A0-833F-4BCDC7F7BB46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12404-3D09-41AF-AAC6-85038C4B3C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20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Товарна інформація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70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156754"/>
            <a:ext cx="11917680" cy="6701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153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633" y="182880"/>
            <a:ext cx="11560629" cy="6675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480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3486" y="-169817"/>
            <a:ext cx="9431383" cy="7302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2880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571" y="104503"/>
            <a:ext cx="11612880" cy="7093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2654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570" y="0"/>
            <a:ext cx="1186542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7195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194" y="-117566"/>
            <a:ext cx="11377749" cy="6975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2456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634" y="91440"/>
            <a:ext cx="11482252" cy="6936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8091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-91440"/>
            <a:ext cx="11207931" cy="6949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5173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" y="0"/>
            <a:ext cx="11848011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692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6571" y="612845"/>
            <a:ext cx="1170432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Товарна</a:t>
            </a:r>
            <a:r>
              <a:rPr lang="ru-RU" dirty="0"/>
              <a:t> </a:t>
            </a:r>
            <a:r>
              <a:rPr lang="ru-RU" dirty="0" err="1"/>
              <a:t>інформація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, в першу </a:t>
            </a:r>
            <a:r>
              <a:rPr lang="ru-RU" dirty="0" err="1"/>
              <a:t>чергу</a:t>
            </a:r>
            <a:r>
              <a:rPr lang="ru-RU" dirty="0"/>
              <a:t>, </a:t>
            </a:r>
            <a:r>
              <a:rPr lang="ru-RU" dirty="0" err="1"/>
              <a:t>відомості</a:t>
            </a:r>
            <a:r>
              <a:rPr lang="ru-RU" dirty="0"/>
              <a:t> для 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 </a:t>
            </a:r>
            <a:r>
              <a:rPr lang="ru-RU" dirty="0"/>
              <a:t>про товар.</a:t>
            </a:r>
          </a:p>
          <a:p>
            <a:r>
              <a:rPr lang="ru-RU" dirty="0" err="1" smtClean="0"/>
              <a:t>Товарну</a:t>
            </a:r>
            <a:r>
              <a:rPr lang="ru-RU" dirty="0" smtClean="0"/>
              <a:t> </a:t>
            </a:r>
            <a:r>
              <a:rPr lang="ru-RU" dirty="0" err="1"/>
              <a:t>інформацію</a:t>
            </a:r>
            <a:r>
              <a:rPr lang="ru-RU" dirty="0"/>
              <a:t> </a:t>
            </a:r>
            <a:r>
              <a:rPr lang="ru-RU" dirty="0" err="1"/>
              <a:t>першочергово</a:t>
            </a:r>
            <a:r>
              <a:rPr lang="ru-RU" dirty="0"/>
              <a:t> </a:t>
            </a:r>
            <a:r>
              <a:rPr lang="ru-RU" dirty="0" err="1"/>
              <a:t>формують</a:t>
            </a:r>
            <a:r>
              <a:rPr lang="ru-RU" dirty="0"/>
              <a:t> </a:t>
            </a:r>
            <a:r>
              <a:rPr lang="ru-RU" dirty="0" err="1"/>
              <a:t>виробники</a:t>
            </a:r>
            <a:r>
              <a:rPr lang="ru-RU" dirty="0"/>
              <a:t>, </a:t>
            </a:r>
            <a:r>
              <a:rPr lang="ru-RU" dirty="0" err="1"/>
              <a:t>далі</a:t>
            </a:r>
            <a:r>
              <a:rPr lang="ru-RU" dirty="0"/>
              <a:t> в </a:t>
            </a:r>
            <a:r>
              <a:rPr lang="ru-RU" dirty="0" err="1" smtClean="0"/>
              <a:t>процесі</a:t>
            </a:r>
            <a:r>
              <a:rPr lang="ru-RU" dirty="0" smtClean="0"/>
              <a:t> </a:t>
            </a:r>
            <a:r>
              <a:rPr lang="ru-RU" dirty="0"/>
              <a:t>продажу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доповнюють</a:t>
            </a:r>
            <a:r>
              <a:rPr lang="ru-RU" dirty="0"/>
              <a:t> </a:t>
            </a:r>
            <a:r>
              <a:rPr lang="ru-RU" dirty="0" err="1"/>
              <a:t>реалізатори</a:t>
            </a:r>
            <a:r>
              <a:rPr lang="ru-RU" dirty="0"/>
              <a:t>.</a:t>
            </a:r>
          </a:p>
          <a:p>
            <a:r>
              <a:rPr lang="ru-RU" dirty="0" err="1"/>
              <a:t>Швидкість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товару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того </a:t>
            </a:r>
            <a:r>
              <a:rPr lang="ru-RU" dirty="0" err="1"/>
              <a:t>наскільки</a:t>
            </a:r>
            <a:r>
              <a:rPr lang="ru-RU" dirty="0"/>
              <a:t> </a:t>
            </a:r>
            <a:r>
              <a:rPr lang="ru-RU" dirty="0" err="1" smtClean="0"/>
              <a:t>якісно</a:t>
            </a:r>
            <a:r>
              <a:rPr lang="ru-RU" dirty="0" smtClean="0"/>
              <a:t> </a:t>
            </a:r>
            <a:r>
              <a:rPr lang="ru-RU" dirty="0"/>
              <a:t>та доступно </a:t>
            </a:r>
            <a:r>
              <a:rPr lang="ru-RU" dirty="0" err="1"/>
              <a:t>було</a:t>
            </a:r>
            <a:r>
              <a:rPr lang="ru-RU" dirty="0"/>
              <a:t> подано </a:t>
            </a:r>
            <a:r>
              <a:rPr lang="ru-RU" dirty="0" err="1"/>
              <a:t>товарну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endParaRPr lang="ru-RU" dirty="0"/>
          </a:p>
          <a:p>
            <a:r>
              <a:rPr lang="ru-RU" dirty="0"/>
              <a:t>Основа </a:t>
            </a:r>
            <a:r>
              <a:rPr lang="ru-RU" dirty="0" err="1"/>
              <a:t>товарної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базується</a:t>
            </a:r>
            <a:r>
              <a:rPr lang="ru-RU" dirty="0"/>
              <a:t> на </a:t>
            </a:r>
            <a:r>
              <a:rPr lang="ru-RU" dirty="0" err="1"/>
              <a:t>законодавстві</a:t>
            </a:r>
            <a:r>
              <a:rPr lang="ru-RU" dirty="0"/>
              <a:t>. </a:t>
            </a:r>
            <a:r>
              <a:rPr lang="ru-RU" dirty="0" err="1"/>
              <a:t>Закони</a:t>
            </a:r>
            <a:r>
              <a:rPr lang="ru-RU" dirty="0"/>
              <a:t>, </a:t>
            </a:r>
            <a:r>
              <a:rPr lang="ru-RU" dirty="0" err="1" smtClean="0"/>
              <a:t>положення</a:t>
            </a:r>
            <a:r>
              <a:rPr lang="ru-RU" dirty="0"/>
              <a:t>, </a:t>
            </a:r>
            <a:r>
              <a:rPr lang="ru-RU" dirty="0" err="1"/>
              <a:t>стандарти</a:t>
            </a:r>
            <a:r>
              <a:rPr lang="ru-RU" dirty="0"/>
              <a:t> та </a:t>
            </a:r>
            <a:r>
              <a:rPr lang="ru-RU" dirty="0" err="1"/>
              <a:t>декрети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«Про </a:t>
            </a:r>
            <a:r>
              <a:rPr lang="ru-RU" dirty="0" err="1"/>
              <a:t>охорону</a:t>
            </a:r>
            <a:r>
              <a:rPr lang="ru-RU" dirty="0"/>
              <a:t> прав на </a:t>
            </a:r>
            <a:r>
              <a:rPr lang="ru-RU" dirty="0" smtClean="0"/>
              <a:t>знаки </a:t>
            </a:r>
            <a:r>
              <a:rPr lang="ru-RU" dirty="0"/>
              <a:t>для </a:t>
            </a:r>
            <a:r>
              <a:rPr lang="ru-RU" dirty="0" err="1"/>
              <a:t>товарів</a:t>
            </a:r>
            <a:r>
              <a:rPr lang="ru-RU" dirty="0"/>
              <a:t> і </a:t>
            </a:r>
            <a:r>
              <a:rPr lang="ru-RU" dirty="0" err="1"/>
              <a:t>послуг</a:t>
            </a:r>
            <a:r>
              <a:rPr lang="ru-RU" dirty="0"/>
              <a:t>», «Про </a:t>
            </a:r>
            <a:r>
              <a:rPr lang="ru-RU" dirty="0" err="1"/>
              <a:t>захист</a:t>
            </a:r>
            <a:r>
              <a:rPr lang="ru-RU" dirty="0"/>
              <a:t> прав </a:t>
            </a:r>
            <a:r>
              <a:rPr lang="ru-RU" dirty="0" err="1"/>
              <a:t>споживачів</a:t>
            </a:r>
            <a:r>
              <a:rPr lang="ru-RU" dirty="0"/>
              <a:t>», «Про </a:t>
            </a:r>
            <a:r>
              <a:rPr lang="ru-RU" dirty="0" err="1" smtClean="0"/>
              <a:t>стандартизацію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сертифікацію</a:t>
            </a:r>
            <a:r>
              <a:rPr lang="ru-RU" dirty="0"/>
              <a:t>», «Про </a:t>
            </a:r>
            <a:r>
              <a:rPr lang="ru-RU" dirty="0" err="1"/>
              <a:t>інформацію</a:t>
            </a:r>
            <a:r>
              <a:rPr lang="ru-RU" dirty="0"/>
              <a:t>», «Про </a:t>
            </a:r>
            <a:r>
              <a:rPr lang="ru-RU" dirty="0" err="1"/>
              <a:t>рекламу</a:t>
            </a:r>
            <a:r>
              <a:rPr lang="ru-RU" dirty="0" err="1" smtClean="0"/>
              <a:t>»,«</a:t>
            </a:r>
            <a:r>
              <a:rPr lang="ru-RU" dirty="0" err="1"/>
              <a:t>Про</a:t>
            </a:r>
            <a:r>
              <a:rPr lang="ru-RU" dirty="0"/>
              <a:t> </a:t>
            </a:r>
            <a:r>
              <a:rPr lang="ru-RU" dirty="0" err="1"/>
              <a:t>маркування</a:t>
            </a:r>
            <a:r>
              <a:rPr lang="ru-RU" dirty="0"/>
              <a:t> </a:t>
            </a:r>
            <a:r>
              <a:rPr lang="ru-RU" dirty="0" err="1"/>
              <a:t>харчових</a:t>
            </a:r>
            <a:r>
              <a:rPr lang="ru-RU" dirty="0"/>
              <a:t> та </a:t>
            </a:r>
            <a:r>
              <a:rPr lang="ru-RU" dirty="0" err="1"/>
              <a:t>нехарчових</a:t>
            </a:r>
            <a:r>
              <a:rPr lang="ru-RU" dirty="0"/>
              <a:t> </a:t>
            </a:r>
            <a:r>
              <a:rPr lang="ru-RU" dirty="0" err="1"/>
              <a:t>продуктів</a:t>
            </a:r>
            <a:r>
              <a:rPr lang="ru-RU" dirty="0" smtClean="0"/>
              <a:t>»],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 err="1" smtClean="0"/>
              <a:t>визначають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регулюють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та </a:t>
            </a:r>
            <a:r>
              <a:rPr lang="ru-RU" dirty="0" err="1"/>
              <a:t>якість</a:t>
            </a:r>
            <a:r>
              <a:rPr lang="ru-RU" dirty="0" smtClean="0"/>
              <a:t>.</a:t>
            </a:r>
          </a:p>
          <a:p>
            <a:r>
              <a:rPr lang="ru-RU" dirty="0" err="1"/>
              <a:t>Відповідно</a:t>
            </a:r>
            <a:r>
              <a:rPr lang="ru-RU" dirty="0"/>
              <a:t> до них, </a:t>
            </a:r>
            <a:r>
              <a:rPr lang="ru-RU" dirty="0" err="1"/>
              <a:t>зазначаючи</a:t>
            </a:r>
            <a:r>
              <a:rPr lang="ru-RU" dirty="0"/>
              <a:t> </a:t>
            </a:r>
            <a:r>
              <a:rPr lang="ru-RU" dirty="0" err="1"/>
              <a:t>товарну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, </a:t>
            </a:r>
            <a:r>
              <a:rPr lang="ru-RU" dirty="0" err="1"/>
              <a:t>виробник</a:t>
            </a:r>
            <a:r>
              <a:rPr lang="ru-RU" dirty="0"/>
              <a:t> </a:t>
            </a:r>
            <a:r>
              <a:rPr lang="ru-RU" dirty="0" smtClean="0"/>
              <a:t> повинен </a:t>
            </a:r>
            <a:r>
              <a:rPr lang="ru-RU" dirty="0" err="1"/>
              <a:t>вказувати</a:t>
            </a:r>
            <a:r>
              <a:rPr lang="ru-RU" dirty="0"/>
              <a:t> </a:t>
            </a:r>
            <a:r>
              <a:rPr lang="ru-RU" dirty="0" smtClean="0"/>
              <a:t>:</a:t>
            </a:r>
            <a:endParaRPr lang="ru-RU" dirty="0"/>
          </a:p>
          <a:p>
            <a:r>
              <a:rPr lang="ru-RU" dirty="0"/>
              <a:t>- </a:t>
            </a:r>
            <a:r>
              <a:rPr lang="ru-RU" dirty="0" err="1"/>
              <a:t>достовірні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 товар, </a:t>
            </a:r>
            <a:r>
              <a:rPr lang="ru-RU" dirty="0" err="1"/>
              <a:t>його</a:t>
            </a:r>
            <a:r>
              <a:rPr lang="ru-RU" dirty="0"/>
              <a:t> склад, </a:t>
            </a:r>
            <a:r>
              <a:rPr lang="ru-RU" dirty="0" err="1"/>
              <a:t>властивості</a:t>
            </a:r>
            <a:r>
              <a:rPr lang="ru-RU" dirty="0"/>
              <a:t>, </a:t>
            </a:r>
            <a:r>
              <a:rPr lang="ru-RU" dirty="0" err="1"/>
              <a:t>терміни</a:t>
            </a:r>
            <a:r>
              <a:rPr lang="ru-RU" dirty="0"/>
              <a:t> </a:t>
            </a:r>
            <a:r>
              <a:rPr lang="ru-RU" dirty="0" err="1" smtClean="0"/>
              <a:t>придатності</a:t>
            </a:r>
            <a:r>
              <a:rPr lang="ru-RU" dirty="0"/>
              <a:t>,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утилізації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дані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бути </a:t>
            </a:r>
            <a:r>
              <a:rPr lang="ru-RU" dirty="0" err="1" smtClean="0"/>
              <a:t>доступними.Достовірність</a:t>
            </a:r>
            <a:r>
              <a:rPr lang="ru-RU" dirty="0" smtClean="0"/>
              <a:t> </a:t>
            </a:r>
            <a:r>
              <a:rPr lang="ru-RU" dirty="0" err="1"/>
              <a:t>подачі</a:t>
            </a:r>
            <a:r>
              <a:rPr lang="ru-RU" dirty="0"/>
              <a:t> </a:t>
            </a:r>
            <a:r>
              <a:rPr lang="ru-RU" dirty="0" err="1"/>
              <a:t>товарної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заключається</a:t>
            </a:r>
            <a:r>
              <a:rPr lang="ru-RU" dirty="0"/>
              <a:t> у </a:t>
            </a:r>
          </a:p>
          <a:p>
            <a:r>
              <a:rPr lang="ru-RU" dirty="0" err="1"/>
              <a:t>наданні</a:t>
            </a:r>
            <a:r>
              <a:rPr lang="ru-RU" dirty="0"/>
              <a:t> </a:t>
            </a:r>
            <a:r>
              <a:rPr lang="ru-RU" dirty="0" err="1"/>
              <a:t>правдивих</a:t>
            </a:r>
            <a:r>
              <a:rPr lang="ru-RU" dirty="0"/>
              <a:t> та </a:t>
            </a:r>
            <a:r>
              <a:rPr lang="ru-RU" dirty="0" err="1"/>
              <a:t>об’єктивних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про товар, </a:t>
            </a:r>
            <a:r>
              <a:rPr lang="ru-RU" dirty="0" err="1"/>
              <a:t>неприпустимість</a:t>
            </a:r>
            <a:r>
              <a:rPr lang="ru-RU" dirty="0"/>
              <a:t> </a:t>
            </a:r>
            <a:r>
              <a:rPr lang="ru-RU" dirty="0" err="1" smtClean="0"/>
              <a:t>подачі</a:t>
            </a:r>
            <a:r>
              <a:rPr lang="ru-RU" dirty="0" smtClean="0"/>
              <a:t> </a:t>
            </a:r>
            <a:r>
              <a:rPr lang="ru-RU" dirty="0"/>
              <a:t>будь-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оману</a:t>
            </a:r>
            <a:r>
              <a:rPr lang="ru-RU" dirty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Доступність</a:t>
            </a:r>
            <a:r>
              <a:rPr lang="ru-RU" dirty="0" smtClean="0"/>
              <a:t> </a:t>
            </a:r>
            <a:r>
              <a:rPr lang="ru-RU" dirty="0" err="1"/>
              <a:t>товарної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інформаційна</a:t>
            </a:r>
            <a:r>
              <a:rPr lang="ru-RU" dirty="0"/>
              <a:t> </a:t>
            </a:r>
            <a:r>
              <a:rPr lang="ru-RU" dirty="0" err="1"/>
              <a:t>відкритість</a:t>
            </a:r>
            <a:r>
              <a:rPr lang="ru-RU" dirty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</a:t>
            </a:r>
            <a:r>
              <a:rPr lang="ru-RU" dirty="0"/>
              <a:t>про товар для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. Вона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dirty="0" err="1"/>
              <a:t>мовної</a:t>
            </a:r>
            <a:r>
              <a:rPr lang="ru-RU" dirty="0"/>
              <a:t> </a:t>
            </a:r>
            <a:r>
              <a:rPr lang="ru-RU" dirty="0" err="1" smtClean="0"/>
              <a:t>доступності</a:t>
            </a:r>
            <a:r>
              <a:rPr lang="ru-RU" dirty="0"/>
              <a:t>, </a:t>
            </a:r>
            <a:r>
              <a:rPr lang="ru-RU" dirty="0" err="1"/>
              <a:t>зрозумілості</a:t>
            </a:r>
            <a:r>
              <a:rPr lang="ru-RU" dirty="0"/>
              <a:t> та </a:t>
            </a:r>
            <a:r>
              <a:rPr lang="ru-RU" dirty="0" err="1"/>
              <a:t>затребуваності</a:t>
            </a:r>
            <a:r>
              <a:rPr lang="ru-RU" dirty="0"/>
              <a:t>.</a:t>
            </a:r>
          </a:p>
          <a:p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мовної</a:t>
            </a:r>
            <a:r>
              <a:rPr lang="ru-RU" dirty="0"/>
              <a:t> </a:t>
            </a:r>
            <a:r>
              <a:rPr lang="ru-RU" dirty="0" err="1"/>
              <a:t>доступності</a:t>
            </a:r>
            <a:r>
              <a:rPr lang="ru-RU" dirty="0"/>
              <a:t> </a:t>
            </a:r>
            <a:r>
              <a:rPr lang="ru-RU" dirty="0" err="1"/>
              <a:t>заключається</a:t>
            </a:r>
            <a:r>
              <a:rPr lang="ru-RU" dirty="0"/>
              <a:t> у </a:t>
            </a:r>
            <a:r>
              <a:rPr lang="ru-RU" dirty="0" err="1"/>
              <a:t>подачі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 smtClean="0"/>
              <a:t>мовою</a:t>
            </a:r>
            <a:r>
              <a:rPr lang="ru-RU" dirty="0" smtClean="0"/>
              <a:t> </a:t>
            </a:r>
            <a:r>
              <a:rPr lang="ru-RU" dirty="0" err="1"/>
              <a:t>зрозумілою</a:t>
            </a:r>
            <a:r>
              <a:rPr lang="ru-RU" dirty="0"/>
              <a:t> для </a:t>
            </a:r>
            <a:r>
              <a:rPr lang="ru-RU" dirty="0" err="1"/>
              <a:t>споживача</a:t>
            </a:r>
            <a:r>
              <a:rPr lang="ru-RU" dirty="0"/>
              <a:t>.</a:t>
            </a:r>
          </a:p>
          <a:p>
            <a:r>
              <a:rPr lang="ru-RU" dirty="0" err="1"/>
              <a:t>Зрозумілість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загальноприйнятних</a:t>
            </a:r>
            <a:r>
              <a:rPr lang="ru-RU" dirty="0"/>
              <a:t> понять та </a:t>
            </a:r>
            <a:r>
              <a:rPr lang="ru-RU" dirty="0" err="1" smtClean="0"/>
              <a:t>визначень</a:t>
            </a:r>
            <a:r>
              <a:rPr lang="ru-RU" dirty="0"/>
              <a:t>, </a:t>
            </a:r>
            <a:r>
              <a:rPr lang="ru-RU" dirty="0" err="1"/>
              <a:t>символів</a:t>
            </a:r>
            <a:r>
              <a:rPr lang="ru-RU" dirty="0"/>
              <a:t> і </a:t>
            </a:r>
            <a:r>
              <a:rPr lang="ru-RU" dirty="0" err="1"/>
              <a:t>знаків</a:t>
            </a:r>
            <a:r>
              <a:rPr lang="ru-RU" dirty="0"/>
              <a:t>, </a:t>
            </a:r>
            <a:r>
              <a:rPr lang="ru-RU" dirty="0" err="1"/>
              <a:t>умовних</a:t>
            </a:r>
            <a:r>
              <a:rPr lang="ru-RU" dirty="0"/>
              <a:t> </a:t>
            </a:r>
            <a:r>
              <a:rPr lang="ru-RU" dirty="0" err="1"/>
              <a:t>скорочень</a:t>
            </a:r>
            <a:r>
              <a:rPr lang="ru-RU" dirty="0"/>
              <a:t> та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smtClean="0"/>
              <a:t>яку </a:t>
            </a:r>
            <a:r>
              <a:rPr lang="ru-RU" dirty="0" err="1"/>
              <a:t>споживач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легко </a:t>
            </a:r>
            <a:r>
              <a:rPr lang="ru-RU" dirty="0" err="1" smtClean="0"/>
              <a:t>зрозуміти.Затребуваність</a:t>
            </a:r>
            <a:r>
              <a:rPr lang="ru-RU" dirty="0" smtClean="0"/>
              <a:t> </a:t>
            </a:r>
            <a:r>
              <a:rPr lang="ru-RU" dirty="0" err="1"/>
              <a:t>заключається</a:t>
            </a:r>
            <a:r>
              <a:rPr lang="ru-RU" dirty="0"/>
              <a:t> в </a:t>
            </a:r>
            <a:r>
              <a:rPr lang="ru-RU" dirty="0" err="1"/>
              <a:t>наданні</a:t>
            </a:r>
            <a:r>
              <a:rPr lang="ru-RU" dirty="0"/>
              <a:t> </a:t>
            </a:r>
            <a:r>
              <a:rPr lang="ru-RU" dirty="0" err="1"/>
              <a:t>всієї</a:t>
            </a:r>
            <a:r>
              <a:rPr lang="ru-RU" dirty="0"/>
              <a:t> </a:t>
            </a:r>
            <a:r>
              <a:rPr lang="ru-RU" dirty="0" err="1"/>
              <a:t>необхідної</a:t>
            </a:r>
            <a:r>
              <a:rPr lang="ru-RU" dirty="0"/>
              <a:t> та </a:t>
            </a:r>
          </a:p>
          <a:p>
            <a:r>
              <a:rPr lang="ru-RU" dirty="0" err="1"/>
              <a:t>додаткової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споживачу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336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04503" y="450401"/>
            <a:ext cx="1220070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Розглянемо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детально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товарної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а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 smtClean="0"/>
              <a:t>основну</a:t>
            </a:r>
            <a:r>
              <a:rPr lang="ru-RU" dirty="0"/>
              <a:t>, </a:t>
            </a:r>
            <a:r>
              <a:rPr lang="ru-RU" dirty="0" err="1"/>
              <a:t>споживчу</a:t>
            </a:r>
            <a:r>
              <a:rPr lang="ru-RU" dirty="0"/>
              <a:t> та </a:t>
            </a:r>
            <a:r>
              <a:rPr lang="ru-RU" dirty="0" err="1" smtClean="0"/>
              <a:t>комерційну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 err="1" smtClean="0"/>
              <a:t>Основна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головні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про товар, в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вказується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 smtClean="0"/>
              <a:t>назва</a:t>
            </a:r>
            <a:r>
              <a:rPr lang="ru-RU" dirty="0"/>
              <a:t>, сорт, </a:t>
            </a:r>
            <a:r>
              <a:rPr lang="ru-RU" dirty="0" err="1"/>
              <a:t>маса</a:t>
            </a:r>
            <a:r>
              <a:rPr lang="ru-RU" dirty="0"/>
              <a:t> брутто, нетто, дата </a:t>
            </a:r>
            <a:r>
              <a:rPr lang="ru-RU" dirty="0" err="1"/>
              <a:t>випуску</a:t>
            </a:r>
            <a:r>
              <a:rPr lang="ru-RU" dirty="0"/>
              <a:t>, </a:t>
            </a:r>
            <a:r>
              <a:rPr lang="ru-RU" dirty="0" err="1"/>
              <a:t>виробник</a:t>
            </a:r>
            <a:r>
              <a:rPr lang="ru-RU" dirty="0"/>
              <a:t> та </a:t>
            </a:r>
            <a:r>
              <a:rPr lang="ru-RU" dirty="0" err="1"/>
              <a:t>інформація</a:t>
            </a:r>
            <a:r>
              <a:rPr lang="ru-RU" dirty="0"/>
              <a:t> </a:t>
            </a:r>
            <a:r>
              <a:rPr lang="ru-RU" dirty="0" smtClean="0"/>
              <a:t>при </a:t>
            </a:r>
            <a:r>
              <a:rPr lang="ru-RU" dirty="0" err="1"/>
              <a:t>нього</a:t>
            </a:r>
            <a:r>
              <a:rPr lang="ru-RU" dirty="0"/>
              <a:t>, </a:t>
            </a:r>
            <a:r>
              <a:rPr lang="ru-RU" dirty="0" err="1"/>
              <a:t>терміни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,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Споживча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в основному </a:t>
            </a:r>
            <a:r>
              <a:rPr lang="ru-RU" dirty="0" err="1"/>
              <a:t>інформація</a:t>
            </a:r>
            <a:r>
              <a:rPr lang="ru-RU" dirty="0"/>
              <a:t> про товар для </a:t>
            </a:r>
            <a:r>
              <a:rPr lang="ru-RU" dirty="0" err="1"/>
              <a:t>споживача</a:t>
            </a:r>
            <a:r>
              <a:rPr lang="ru-RU" dirty="0"/>
              <a:t>, </a:t>
            </a:r>
            <a:r>
              <a:rPr lang="ru-RU" dirty="0" smtClean="0"/>
              <a:t>в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відображаються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конструкції</a:t>
            </a:r>
            <a:r>
              <a:rPr lang="ru-RU" dirty="0"/>
              <a:t> та </a:t>
            </a:r>
            <a:r>
              <a:rPr lang="ru-RU" dirty="0" err="1" smtClean="0"/>
              <a:t>застосування</a:t>
            </a:r>
            <a:r>
              <a:rPr lang="ru-RU" dirty="0" smtClean="0"/>
              <a:t> </a:t>
            </a:r>
            <a:r>
              <a:rPr lang="ru-RU" dirty="0"/>
              <a:t>товару, </a:t>
            </a:r>
            <a:r>
              <a:rPr lang="ru-RU" dirty="0" err="1"/>
              <a:t>його</a:t>
            </a:r>
            <a:r>
              <a:rPr lang="ru-RU" dirty="0"/>
              <a:t> склад,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споживчі</a:t>
            </a:r>
            <a:r>
              <a:rPr lang="ru-RU" dirty="0"/>
              <a:t> </a:t>
            </a:r>
            <a:r>
              <a:rPr lang="ru-RU" dirty="0" err="1"/>
              <a:t>переваги</a:t>
            </a:r>
            <a:r>
              <a:rPr lang="ru-RU" dirty="0"/>
              <a:t>,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/>
              <a:t>експлуатації</a:t>
            </a:r>
            <a:r>
              <a:rPr lang="ru-RU" dirty="0"/>
              <a:t>, </a:t>
            </a:r>
            <a:r>
              <a:rPr lang="ru-RU" dirty="0" err="1"/>
              <a:t>безпека</a:t>
            </a:r>
            <a:r>
              <a:rPr lang="ru-RU" dirty="0"/>
              <a:t>, </a:t>
            </a:r>
            <a:r>
              <a:rPr lang="ru-RU" dirty="0" err="1"/>
              <a:t>надійність</a:t>
            </a:r>
            <a:r>
              <a:rPr lang="ru-RU" dirty="0"/>
              <a:t>, </a:t>
            </a:r>
            <a:r>
              <a:rPr lang="ru-RU" dirty="0" err="1" smtClean="0"/>
              <a:t>вказуються</a:t>
            </a:r>
            <a:r>
              <a:rPr lang="ru-RU" dirty="0" smtClean="0"/>
              <a:t> </a:t>
            </a:r>
            <a:r>
              <a:rPr lang="ru-RU" dirty="0"/>
              <a:t>строки та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smtClean="0"/>
              <a:t>  </a:t>
            </a:r>
            <a:r>
              <a:rPr lang="ru-RU" dirty="0" err="1" smtClean="0"/>
              <a:t>гарантійного</a:t>
            </a:r>
            <a:r>
              <a:rPr lang="ru-RU" dirty="0" smtClean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,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утилізації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 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 err="1"/>
              <a:t>Комерційна</a:t>
            </a:r>
            <a:r>
              <a:rPr lang="ru-RU" dirty="0"/>
              <a:t>, 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основної</a:t>
            </a:r>
            <a:r>
              <a:rPr lang="ru-RU" dirty="0"/>
              <a:t>, </a:t>
            </a:r>
            <a:r>
              <a:rPr lang="ru-RU" dirty="0" err="1"/>
              <a:t>призначена</a:t>
            </a:r>
            <a:r>
              <a:rPr lang="ru-RU" dirty="0"/>
              <a:t> </a:t>
            </a:r>
            <a:r>
              <a:rPr lang="ru-RU" dirty="0" err="1"/>
              <a:t>головним</a:t>
            </a:r>
            <a:r>
              <a:rPr lang="ru-RU" dirty="0"/>
              <a:t> чином </a:t>
            </a:r>
            <a:r>
              <a:rPr lang="ru-RU" dirty="0" smtClean="0"/>
              <a:t>для </a:t>
            </a:r>
            <a:r>
              <a:rPr lang="ru-RU" dirty="0" err="1"/>
              <a:t>постачальників</a:t>
            </a:r>
            <a:r>
              <a:rPr lang="ru-RU" dirty="0"/>
              <a:t> і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про </a:t>
            </a:r>
            <a:r>
              <a:rPr lang="ru-RU" dirty="0" err="1"/>
              <a:t>виробника</a:t>
            </a:r>
            <a:r>
              <a:rPr lang="ru-RU" dirty="0"/>
              <a:t>, </a:t>
            </a:r>
            <a:r>
              <a:rPr lang="ru-RU" dirty="0" err="1"/>
              <a:t>посередника</a:t>
            </a:r>
            <a:r>
              <a:rPr lang="ru-RU" dirty="0" smtClean="0"/>
              <a:t>, </a:t>
            </a:r>
            <a:r>
              <a:rPr lang="ru-RU" dirty="0" err="1" smtClean="0"/>
              <a:t>нормативні</a:t>
            </a:r>
            <a:r>
              <a:rPr lang="ru-RU" dirty="0" smtClean="0"/>
              <a:t> </a:t>
            </a:r>
            <a:r>
              <a:rPr lang="ru-RU" dirty="0" err="1"/>
              <a:t>документи</a:t>
            </a:r>
            <a:r>
              <a:rPr lang="ru-RU" dirty="0"/>
              <a:t> про </a:t>
            </a:r>
            <a:r>
              <a:rPr lang="ru-RU" dirty="0" err="1"/>
              <a:t>якість</a:t>
            </a:r>
            <a:r>
              <a:rPr lang="ru-RU" dirty="0"/>
              <a:t>, </a:t>
            </a:r>
            <a:r>
              <a:rPr lang="ru-RU" dirty="0" err="1"/>
              <a:t>асортимент</a:t>
            </a:r>
            <a:r>
              <a:rPr lang="ru-RU" dirty="0"/>
              <a:t>, </a:t>
            </a:r>
            <a:r>
              <a:rPr lang="ru-RU" dirty="0" err="1"/>
              <a:t>кодову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, </a:t>
            </a:r>
            <a:r>
              <a:rPr lang="ru-RU" dirty="0" err="1" smtClean="0"/>
              <a:t>умовні</a:t>
            </a:r>
            <a:r>
              <a:rPr lang="ru-RU" dirty="0" smtClean="0"/>
              <a:t> </a:t>
            </a:r>
            <a:r>
              <a:rPr lang="ru-RU" dirty="0" err="1"/>
              <a:t>позначення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, в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виду </a:t>
            </a:r>
            <a:r>
              <a:rPr lang="ru-RU" dirty="0" smtClean="0"/>
              <a:t>товару.</a:t>
            </a:r>
            <a:endParaRPr lang="ru-RU" dirty="0"/>
          </a:p>
          <a:p>
            <a:r>
              <a:rPr lang="ru-RU" dirty="0"/>
              <a:t>До </a:t>
            </a:r>
            <a:r>
              <a:rPr lang="ru-RU" dirty="0" err="1"/>
              <a:t>основних</a:t>
            </a:r>
            <a:r>
              <a:rPr lang="ru-RU" dirty="0"/>
              <a:t> форм </a:t>
            </a:r>
            <a:r>
              <a:rPr lang="ru-RU" dirty="0" err="1" smtClean="0"/>
              <a:t>подачі</a:t>
            </a:r>
            <a:r>
              <a:rPr lang="ru-RU" dirty="0" smtClean="0"/>
              <a:t> </a:t>
            </a:r>
            <a:r>
              <a:rPr lang="ru-RU" dirty="0" err="1"/>
              <a:t>інформації</a:t>
            </a:r>
            <a:r>
              <a:rPr lang="ru-RU" dirty="0"/>
              <a:t> належать:</a:t>
            </a:r>
          </a:p>
          <a:p>
            <a:r>
              <a:rPr lang="ru-RU" dirty="0" err="1"/>
              <a:t>словесна</a:t>
            </a:r>
            <a:r>
              <a:rPr lang="ru-RU" dirty="0"/>
              <a:t>, </a:t>
            </a:r>
            <a:r>
              <a:rPr lang="ru-RU" dirty="0" err="1" smtClean="0"/>
              <a:t>цифрова,образотворча</a:t>
            </a:r>
            <a:r>
              <a:rPr lang="ru-RU" dirty="0"/>
              <a:t>, </a:t>
            </a:r>
            <a:r>
              <a:rPr lang="ru-RU" dirty="0" err="1"/>
              <a:t>символічна</a:t>
            </a:r>
            <a:r>
              <a:rPr lang="ru-RU" dirty="0"/>
              <a:t> і </a:t>
            </a:r>
            <a:r>
              <a:rPr lang="ru-RU" dirty="0" err="1" smtClean="0"/>
              <a:t>штрихова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 err="1"/>
              <a:t>Найдоступнішою</a:t>
            </a:r>
            <a:r>
              <a:rPr lang="ru-RU" dirty="0"/>
              <a:t> є </a:t>
            </a:r>
            <a:r>
              <a:rPr lang="ru-RU" dirty="0" err="1" smtClean="0"/>
              <a:t>словесна</a:t>
            </a:r>
            <a:r>
              <a:rPr lang="ru-RU" dirty="0"/>
              <a:t> </a:t>
            </a:r>
            <a:r>
              <a:rPr lang="ru-RU" dirty="0" err="1" smtClean="0"/>
              <a:t>інфор</a:t>
            </a:r>
            <a:r>
              <a:rPr lang="ru-RU" dirty="0" smtClean="0"/>
              <a:t> </a:t>
            </a:r>
            <a:r>
              <a:rPr lang="ru-RU" dirty="0" err="1" smtClean="0"/>
              <a:t>мація</a:t>
            </a:r>
            <a:r>
              <a:rPr lang="ru-RU" dirty="0"/>
              <a:t>, </a:t>
            </a:r>
            <a:r>
              <a:rPr lang="ru-RU" dirty="0" smtClean="0"/>
              <a:t> особливо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smtClean="0"/>
              <a:t>подано </a:t>
            </a:r>
            <a:r>
              <a:rPr lang="ru-RU" dirty="0" err="1"/>
              <a:t>мовою</a:t>
            </a:r>
            <a:r>
              <a:rPr lang="ru-RU" dirty="0"/>
              <a:t>, </a:t>
            </a:r>
            <a:r>
              <a:rPr lang="ru-RU" dirty="0" err="1"/>
              <a:t>зрозумілою</a:t>
            </a:r>
            <a:r>
              <a:rPr lang="ru-RU" dirty="0"/>
              <a:t> </a:t>
            </a:r>
            <a:r>
              <a:rPr lang="ru-RU" dirty="0" smtClean="0"/>
              <a:t>для </a:t>
            </a:r>
            <a:r>
              <a:rPr lang="ru-RU" dirty="0" err="1"/>
              <a:t>споживача</a:t>
            </a:r>
            <a:r>
              <a:rPr lang="ru-RU" dirty="0"/>
              <a:t>.</a:t>
            </a:r>
          </a:p>
          <a:p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підприємстввиробників</a:t>
            </a:r>
            <a:r>
              <a:rPr lang="ru-RU" dirty="0"/>
              <a:t>, особливо </a:t>
            </a:r>
            <a:r>
              <a:rPr lang="ru-RU" dirty="0" smtClean="0"/>
              <a:t>коли они </a:t>
            </a:r>
            <a:r>
              <a:rPr lang="ru-RU" dirty="0" err="1"/>
              <a:t>виробляють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 для </a:t>
            </a:r>
            <a:r>
              <a:rPr lang="ru-RU" dirty="0" err="1"/>
              <a:t>імпорту</a:t>
            </a:r>
            <a:r>
              <a:rPr lang="ru-RU" dirty="0"/>
              <a:t>, </a:t>
            </a:r>
            <a:r>
              <a:rPr lang="ru-RU" dirty="0" err="1"/>
              <a:t>товарну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</a:t>
            </a:r>
            <a:r>
              <a:rPr lang="ru-RU" dirty="0" err="1"/>
              <a:t>подають</a:t>
            </a:r>
            <a:r>
              <a:rPr lang="ru-RU" dirty="0"/>
              <a:t> </a:t>
            </a:r>
          </a:p>
          <a:p>
            <a:r>
              <a:rPr lang="ru-RU" dirty="0" err="1"/>
              <a:t>декількома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поширеними</a:t>
            </a:r>
            <a:r>
              <a:rPr lang="ru-RU" dirty="0"/>
              <a:t> </a:t>
            </a:r>
            <a:r>
              <a:rPr lang="ru-RU" dirty="0" err="1"/>
              <a:t>мовами</a:t>
            </a:r>
            <a:r>
              <a:rPr lang="ru-RU" dirty="0"/>
              <a:t>, такими як </a:t>
            </a:r>
            <a:r>
              <a:rPr lang="ru-RU" dirty="0" err="1"/>
              <a:t>англійська</a:t>
            </a:r>
            <a:r>
              <a:rPr lang="ru-RU" dirty="0"/>
              <a:t>, </a:t>
            </a:r>
            <a:r>
              <a:rPr lang="ru-RU" dirty="0" err="1" smtClean="0"/>
              <a:t>німецька</a:t>
            </a:r>
            <a:r>
              <a:rPr lang="ru-RU" dirty="0"/>
              <a:t>, </a:t>
            </a:r>
            <a:r>
              <a:rPr lang="ru-RU" dirty="0" err="1"/>
              <a:t>російська</a:t>
            </a:r>
            <a:r>
              <a:rPr lang="ru-RU" dirty="0"/>
              <a:t>, </a:t>
            </a:r>
            <a:r>
              <a:rPr lang="ru-RU" dirty="0" err="1"/>
              <a:t>іспанська</a:t>
            </a:r>
            <a:r>
              <a:rPr lang="ru-RU" dirty="0"/>
              <a:t>, </a:t>
            </a:r>
            <a:r>
              <a:rPr lang="ru-RU" dirty="0" err="1"/>
              <a:t>китайська</a:t>
            </a:r>
            <a:r>
              <a:rPr lang="ru-RU" dirty="0"/>
              <a:t>, </a:t>
            </a:r>
            <a:r>
              <a:rPr lang="ru-RU" dirty="0" err="1"/>
              <a:t>японська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 smtClean="0"/>
              <a:t>повноцінному</a:t>
            </a:r>
            <a:r>
              <a:rPr lang="ru-RU" dirty="0" smtClean="0"/>
              <a:t> </a:t>
            </a:r>
            <a:r>
              <a:rPr lang="ru-RU" dirty="0"/>
              <a:t>доступу </a:t>
            </a:r>
            <a:r>
              <a:rPr lang="ru-RU" dirty="0" err="1"/>
              <a:t>споживачі</a:t>
            </a:r>
            <a:r>
              <a:rPr lang="ru-RU" dirty="0"/>
              <a:t> до </a:t>
            </a:r>
            <a:r>
              <a:rPr lang="ru-RU" dirty="0" err="1"/>
              <a:t>товарної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. До </a:t>
            </a:r>
            <a:r>
              <a:rPr lang="ru-RU" dirty="0" err="1"/>
              <a:t>недоліків</a:t>
            </a:r>
            <a:r>
              <a:rPr lang="ru-RU" dirty="0"/>
              <a:t> </a:t>
            </a:r>
            <a:r>
              <a:rPr lang="ru-RU" dirty="0" err="1" smtClean="0"/>
              <a:t>даного</a:t>
            </a:r>
            <a:r>
              <a:rPr lang="ru-RU" dirty="0" smtClean="0"/>
              <a:t> </a:t>
            </a:r>
            <a:r>
              <a:rPr lang="ru-RU" dirty="0"/>
              <a:t>способу </a:t>
            </a:r>
            <a:r>
              <a:rPr lang="ru-RU" dirty="0" err="1"/>
              <a:t>донесення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відносять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громіздкість</a:t>
            </a:r>
            <a:r>
              <a:rPr lang="ru-RU" dirty="0"/>
              <a:t> та </a:t>
            </a:r>
            <a:r>
              <a:rPr lang="ru-RU" dirty="0" smtClean="0"/>
              <a:t>потребу </a:t>
            </a:r>
            <a:r>
              <a:rPr lang="ru-RU" dirty="0"/>
              <a:t>в </a:t>
            </a:r>
            <a:r>
              <a:rPr lang="ru-RU" dirty="0" err="1"/>
              <a:t>значній</a:t>
            </a:r>
            <a:r>
              <a:rPr lang="ru-RU" dirty="0"/>
              <a:t> </a:t>
            </a:r>
            <a:r>
              <a:rPr lang="ru-RU" dirty="0" err="1"/>
              <a:t>площі</a:t>
            </a:r>
            <a:r>
              <a:rPr lang="ru-RU" dirty="0"/>
              <a:t> для </a:t>
            </a:r>
            <a:r>
              <a:rPr lang="ru-RU" dirty="0" err="1"/>
              <a:t>розміщення</a:t>
            </a:r>
            <a:r>
              <a:rPr lang="ru-RU" dirty="0"/>
              <a:t>. Для </a:t>
            </a:r>
            <a:r>
              <a:rPr lang="ru-RU" dirty="0" err="1"/>
              <a:t>читання</a:t>
            </a:r>
            <a:r>
              <a:rPr lang="ru-RU" dirty="0"/>
              <a:t> та </a:t>
            </a:r>
            <a:r>
              <a:rPr lang="ru-RU" dirty="0" err="1"/>
              <a:t>осмислення</a:t>
            </a:r>
            <a:r>
              <a:rPr lang="ru-RU" dirty="0"/>
              <a:t> </a:t>
            </a:r>
          </a:p>
          <a:p>
            <a:r>
              <a:rPr lang="ru-RU" dirty="0"/>
              <a:t>потреб час, а коли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споживач</a:t>
            </a:r>
            <a:r>
              <a:rPr lang="ru-RU" dirty="0"/>
              <a:t>, в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 smtClean="0"/>
              <a:t>випадків</a:t>
            </a:r>
            <a:r>
              <a:rPr lang="ru-RU" dirty="0"/>
              <a:t>, просто не </a:t>
            </a:r>
            <a:r>
              <a:rPr lang="ru-RU" dirty="0" err="1"/>
              <a:t>захоче</a:t>
            </a:r>
            <a:r>
              <a:rPr lang="ru-RU" dirty="0"/>
              <a:t> з нею </a:t>
            </a:r>
            <a:r>
              <a:rPr lang="ru-RU" dirty="0" err="1"/>
              <a:t>ознайомлюватися</a:t>
            </a:r>
            <a:r>
              <a:rPr lang="ru-RU" dirty="0"/>
              <a:t> та </a:t>
            </a:r>
            <a:r>
              <a:rPr lang="ru-RU" dirty="0" err="1"/>
              <a:t>осмислювати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929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474345"/>
            <a:ext cx="11965577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Особливість</a:t>
            </a:r>
            <a:r>
              <a:rPr lang="ru-RU" dirty="0"/>
              <a:t> </a:t>
            </a:r>
            <a:r>
              <a:rPr lang="ru-RU" dirty="0" err="1"/>
              <a:t>цифрової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втому</a:t>
            </a:r>
            <a:r>
              <a:rPr lang="ru-RU" dirty="0"/>
              <a:t> </a:t>
            </a:r>
            <a:r>
              <a:rPr lang="ru-RU" dirty="0" err="1"/>
              <a:t>що</a:t>
            </a:r>
            <a:r>
              <a:rPr lang="ru-RU" dirty="0"/>
              <a:t> вона </a:t>
            </a:r>
            <a:r>
              <a:rPr lang="ru-RU" dirty="0" err="1"/>
              <a:t>виступає</a:t>
            </a: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 err="1" smtClean="0"/>
              <a:t>доповнюючим</a:t>
            </a:r>
            <a:r>
              <a:rPr lang="ru-RU" dirty="0" smtClean="0"/>
              <a:t> </a:t>
            </a:r>
            <a:r>
              <a:rPr lang="ru-RU" dirty="0"/>
              <a:t>фактором </a:t>
            </a:r>
            <a:r>
              <a:rPr lang="ru-RU" dirty="0" err="1"/>
              <a:t>словесної</a:t>
            </a:r>
            <a:r>
              <a:rPr lang="ru-RU" dirty="0"/>
              <a:t>,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 про </a:t>
            </a:r>
            <a:r>
              <a:rPr lang="ru-RU" dirty="0" err="1" smtClean="0"/>
              <a:t>кількісну</a:t>
            </a:r>
            <a:r>
              <a:rPr lang="ru-RU" dirty="0" smtClean="0"/>
              <a:t> </a:t>
            </a:r>
            <a:r>
              <a:rPr lang="ru-RU" dirty="0"/>
              <a:t>характеристику товару, а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порядкові</a:t>
            </a:r>
            <a:r>
              <a:rPr lang="ru-RU" dirty="0"/>
              <a:t> </a:t>
            </a:r>
            <a:r>
              <a:rPr lang="ru-RU" dirty="0" err="1"/>
              <a:t>номери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</a:t>
            </a:r>
            <a:r>
              <a:rPr lang="ru-RU" dirty="0" err="1" smtClean="0"/>
              <a:t>підприємства</a:t>
            </a:r>
            <a:r>
              <a:rPr lang="ru-RU" dirty="0"/>
              <a:t>, </a:t>
            </a:r>
            <a:r>
              <a:rPr lang="ru-RU" dirty="0" err="1"/>
              <a:t>маса</a:t>
            </a:r>
            <a:r>
              <a:rPr lang="ru-RU" dirty="0"/>
              <a:t> нетто, </a:t>
            </a:r>
            <a:r>
              <a:rPr lang="ru-RU" dirty="0" err="1"/>
              <a:t>об'єм</a:t>
            </a:r>
            <a:r>
              <a:rPr lang="ru-RU" dirty="0"/>
              <a:t>, </a:t>
            </a:r>
            <a:r>
              <a:rPr lang="ru-RU" dirty="0" err="1"/>
              <a:t>довжина</a:t>
            </a:r>
            <a:r>
              <a:rPr lang="ru-RU" dirty="0"/>
              <a:t>,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виготовлення</a:t>
            </a:r>
            <a:r>
              <a:rPr lang="ru-RU" dirty="0"/>
              <a:t> та </a:t>
            </a:r>
            <a:r>
              <a:rPr lang="ru-RU" dirty="0" err="1" smtClean="0"/>
              <a:t>терміни</a:t>
            </a:r>
            <a:r>
              <a:rPr lang="ru-RU" dirty="0" smtClean="0"/>
              <a:t> </a:t>
            </a:r>
            <a:r>
              <a:rPr lang="ru-RU" dirty="0" err="1"/>
              <a:t>застосування</a:t>
            </a:r>
            <a:r>
              <a:rPr lang="ru-RU" dirty="0"/>
              <a:t> [73].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цифрова</a:t>
            </a:r>
            <a:r>
              <a:rPr lang="ru-RU" dirty="0"/>
              <a:t> </a:t>
            </a:r>
            <a:r>
              <a:rPr lang="ru-RU" dirty="0" err="1"/>
              <a:t>інформація</a:t>
            </a:r>
            <a:r>
              <a:rPr lang="ru-RU" dirty="0"/>
              <a:t> </a:t>
            </a:r>
            <a:r>
              <a:rPr lang="ru-RU" dirty="0" err="1"/>
              <a:t>налається</a:t>
            </a:r>
            <a:r>
              <a:rPr lang="ru-RU" dirty="0"/>
              <a:t> </a:t>
            </a:r>
            <a:r>
              <a:rPr lang="ru-RU" dirty="0" smtClean="0"/>
              <a:t>разом </a:t>
            </a:r>
            <a:r>
              <a:rPr lang="ru-RU" dirty="0"/>
              <a:t>з </a:t>
            </a:r>
            <a:r>
              <a:rPr lang="ru-RU" dirty="0" err="1"/>
              <a:t>іншими</a:t>
            </a:r>
            <a:r>
              <a:rPr lang="ru-RU" dirty="0"/>
              <a:t> видами </a:t>
            </a:r>
            <a:r>
              <a:rPr lang="ru-RU" dirty="0" err="1"/>
              <a:t>інформації</a:t>
            </a:r>
            <a:r>
              <a:rPr lang="ru-RU" dirty="0"/>
              <a:t> (</a:t>
            </a:r>
            <a:r>
              <a:rPr lang="ru-RU" dirty="0" err="1"/>
              <a:t>словесної</a:t>
            </a:r>
            <a:r>
              <a:rPr lang="ru-RU" dirty="0"/>
              <a:t>, </a:t>
            </a:r>
            <a:r>
              <a:rPr lang="ru-RU" dirty="0" err="1" smtClean="0"/>
              <a:t>символічної,штрихової</a:t>
            </a:r>
            <a:r>
              <a:rPr lang="ru-RU" dirty="0"/>
              <a:t>),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 і </a:t>
            </a:r>
            <a:r>
              <a:rPr lang="ru-RU" dirty="0" err="1"/>
              <a:t>випадки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самостійної</a:t>
            </a:r>
            <a:r>
              <a:rPr lang="ru-RU" dirty="0"/>
              <a:t> </a:t>
            </a:r>
            <a:r>
              <a:rPr lang="ru-RU" dirty="0" err="1"/>
              <a:t>подачі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</a:p>
          <a:p>
            <a:r>
              <a:rPr lang="ru-RU" dirty="0" err="1"/>
              <a:t>умовні</a:t>
            </a:r>
            <a:r>
              <a:rPr lang="ru-RU" dirty="0"/>
              <a:t> </a:t>
            </a:r>
            <a:r>
              <a:rPr lang="ru-RU" dirty="0" err="1"/>
              <a:t>цифрові</a:t>
            </a:r>
            <a:r>
              <a:rPr lang="ru-RU" dirty="0"/>
              <a:t> </a:t>
            </a:r>
            <a:r>
              <a:rPr lang="ru-RU" dirty="0" err="1"/>
              <a:t>позначення</a:t>
            </a:r>
            <a:r>
              <a:rPr lang="ru-RU" dirty="0"/>
              <a:t> </a:t>
            </a:r>
            <a:r>
              <a:rPr lang="ru-RU" dirty="0" err="1"/>
              <a:t>маркування</a:t>
            </a:r>
            <a:r>
              <a:rPr lang="ru-RU" dirty="0"/>
              <a:t> на </a:t>
            </a:r>
            <a:r>
              <a:rPr lang="ru-RU" dirty="0" err="1"/>
              <a:t>дні</a:t>
            </a:r>
            <a:r>
              <a:rPr lang="ru-RU" dirty="0"/>
              <a:t> </a:t>
            </a:r>
            <a:r>
              <a:rPr lang="ru-RU" dirty="0" err="1"/>
              <a:t>консервної</a:t>
            </a:r>
            <a:r>
              <a:rPr lang="ru-RU" dirty="0"/>
              <a:t> банки </a:t>
            </a:r>
            <a:r>
              <a:rPr lang="ru-RU" dirty="0" smtClean="0"/>
              <a:t>. Головною </a:t>
            </a:r>
            <a:r>
              <a:rPr lang="ru-RU" dirty="0" err="1"/>
              <a:t>особливість</a:t>
            </a:r>
            <a:r>
              <a:rPr lang="ru-RU" dirty="0"/>
              <a:t> </a:t>
            </a:r>
            <a:r>
              <a:rPr lang="ru-RU" dirty="0" err="1"/>
              <a:t>даного</a:t>
            </a:r>
            <a:r>
              <a:rPr lang="ru-RU" dirty="0"/>
              <a:t> виду </a:t>
            </a:r>
            <a:r>
              <a:rPr lang="ru-RU" dirty="0" err="1"/>
              <a:t>подачі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виступає</a:t>
            </a:r>
            <a:r>
              <a:rPr lang="ru-RU" dirty="0"/>
              <a:t> </a:t>
            </a:r>
            <a:r>
              <a:rPr lang="ru-RU" dirty="0" err="1" smtClean="0"/>
              <a:t>лаконічність</a:t>
            </a:r>
            <a:r>
              <a:rPr lang="ru-RU" dirty="0"/>
              <a:t>, </a:t>
            </a:r>
            <a:r>
              <a:rPr lang="ru-RU" dirty="0" err="1"/>
              <a:t>чіткість</a:t>
            </a:r>
            <a:r>
              <a:rPr lang="ru-RU" dirty="0"/>
              <a:t> і </a:t>
            </a:r>
            <a:r>
              <a:rPr lang="ru-RU" dirty="0" err="1"/>
              <a:t>однорідність</a:t>
            </a:r>
            <a:r>
              <a:rPr lang="ru-RU" dirty="0"/>
              <a:t>, але в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 smtClean="0"/>
              <a:t>розуміють</a:t>
            </a:r>
            <a:r>
              <a:rPr lang="ru-RU" dirty="0" smtClean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фахівці</a:t>
            </a:r>
            <a:r>
              <a:rPr lang="ru-RU" dirty="0"/>
              <a:t>, а </a:t>
            </a:r>
            <a:r>
              <a:rPr lang="ru-RU" dirty="0" err="1"/>
              <a:t>пересічним</a:t>
            </a:r>
            <a:r>
              <a:rPr lang="ru-RU" dirty="0"/>
              <a:t> </a:t>
            </a:r>
            <a:r>
              <a:rPr lang="ru-RU" dirty="0" err="1"/>
              <a:t>користувачам</a:t>
            </a:r>
            <a:r>
              <a:rPr lang="ru-RU" dirty="0"/>
              <a:t> вона </a:t>
            </a:r>
            <a:r>
              <a:rPr lang="ru-RU" dirty="0" err="1"/>
              <a:t>залишиться</a:t>
            </a:r>
            <a:r>
              <a:rPr lang="ru-RU" dirty="0"/>
              <a:t> </a:t>
            </a:r>
            <a:r>
              <a:rPr lang="ru-RU" dirty="0" smtClean="0"/>
              <a:t>недоступною</a:t>
            </a:r>
          </a:p>
          <a:p>
            <a:r>
              <a:rPr lang="ru-RU" dirty="0" err="1"/>
              <a:t>Основна</a:t>
            </a:r>
            <a:r>
              <a:rPr lang="ru-RU" dirty="0"/>
              <a:t> </a:t>
            </a:r>
            <a:r>
              <a:rPr lang="ru-RU" dirty="0" err="1"/>
              <a:t>властивість</a:t>
            </a:r>
            <a:r>
              <a:rPr lang="ru-RU" dirty="0"/>
              <a:t> </a:t>
            </a:r>
            <a:r>
              <a:rPr lang="ru-RU" dirty="0" err="1"/>
              <a:t>образотворчої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заключається</a:t>
            </a:r>
            <a:r>
              <a:rPr lang="ru-RU" dirty="0"/>
              <a:t> в </a:t>
            </a:r>
            <a:r>
              <a:rPr lang="ru-RU" dirty="0" smtClean="0"/>
              <a:t> </a:t>
            </a:r>
            <a:r>
              <a:rPr lang="ru-RU" dirty="0" err="1" smtClean="0"/>
              <a:t>можливості</a:t>
            </a:r>
            <a:r>
              <a:rPr lang="ru-RU" dirty="0" smtClean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зорового</a:t>
            </a:r>
            <a:r>
              <a:rPr lang="ru-RU" dirty="0"/>
              <a:t> та </a:t>
            </a:r>
            <a:r>
              <a:rPr lang="ru-RU" dirty="0" err="1"/>
              <a:t>емоційного</a:t>
            </a:r>
            <a:r>
              <a:rPr lang="ru-RU" dirty="0"/>
              <a:t> </a:t>
            </a:r>
            <a:r>
              <a:rPr lang="ru-RU" dirty="0" err="1"/>
              <a:t>сприйняття</a:t>
            </a:r>
            <a:r>
              <a:rPr lang="ru-RU" dirty="0"/>
              <a:t> за </a:t>
            </a:r>
            <a:r>
              <a:rPr lang="ru-RU" dirty="0" err="1"/>
              <a:t>сприяння</a:t>
            </a:r>
            <a:r>
              <a:rPr lang="ru-RU" dirty="0"/>
              <a:t> </a:t>
            </a:r>
            <a:r>
              <a:rPr lang="ru-RU" dirty="0" err="1" smtClean="0"/>
              <a:t>художніх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графічних</a:t>
            </a:r>
            <a:r>
              <a:rPr lang="ru-RU" dirty="0"/>
              <a:t> </a:t>
            </a:r>
            <a:r>
              <a:rPr lang="ru-RU" dirty="0" err="1"/>
              <a:t>зображень</a:t>
            </a:r>
            <a:r>
              <a:rPr lang="ru-RU" dirty="0"/>
              <a:t> самого товару,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репродукцій</a:t>
            </a:r>
            <a:r>
              <a:rPr lang="ru-RU" dirty="0"/>
              <a:t> з </a:t>
            </a:r>
            <a:r>
              <a:rPr lang="ru-RU" dirty="0" smtClean="0"/>
              <a:t>картин</a:t>
            </a:r>
            <a:r>
              <a:rPr lang="ru-RU" dirty="0"/>
              <a:t>, </a:t>
            </a:r>
            <a:r>
              <a:rPr lang="ru-RU" dirty="0" err="1" smtClean="0"/>
              <a:t>фотографій,листівок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</a:p>
          <a:p>
            <a:r>
              <a:rPr lang="ru-RU" dirty="0" err="1"/>
              <a:t>естетичних</a:t>
            </a:r>
            <a:r>
              <a:rPr lang="ru-RU" dirty="0"/>
              <a:t> </a:t>
            </a:r>
            <a:r>
              <a:rPr lang="ru-RU" dirty="0" err="1"/>
              <a:t>об'єктів</a:t>
            </a:r>
            <a:r>
              <a:rPr lang="ru-RU" dirty="0"/>
              <a:t> (</a:t>
            </a:r>
            <a:r>
              <a:rPr lang="ru-RU" dirty="0" err="1"/>
              <a:t>квітів</a:t>
            </a:r>
            <a:r>
              <a:rPr lang="ru-RU" dirty="0"/>
              <a:t>, </a:t>
            </a:r>
            <a:r>
              <a:rPr lang="ru-RU" dirty="0" err="1" smtClean="0"/>
              <a:t>тварин</a:t>
            </a:r>
            <a:r>
              <a:rPr lang="ru-RU" dirty="0"/>
              <a:t>, комах і т.п.),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smtClean="0"/>
              <a:t>будь-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відображень</a:t>
            </a:r>
            <a:r>
              <a:rPr lang="ru-RU" dirty="0" smtClean="0"/>
              <a:t> </a:t>
            </a:r>
            <a:r>
              <a:rPr lang="ru-RU" dirty="0"/>
              <a:t>[71,72]. </a:t>
            </a:r>
            <a:r>
              <a:rPr lang="ru-RU" dirty="0" smtClean="0"/>
              <a:t>Головне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</a:p>
          <a:p>
            <a:r>
              <a:rPr lang="ru-RU" dirty="0" err="1"/>
              <a:t>образотворчої</a:t>
            </a:r>
            <a:r>
              <a:rPr lang="ru-RU" dirty="0"/>
              <a:t> </a:t>
            </a:r>
            <a:r>
              <a:rPr lang="ru-RU" dirty="0" err="1" smtClean="0"/>
              <a:t>інформаціїзаключається</a:t>
            </a:r>
            <a:r>
              <a:rPr lang="ru-RU" dirty="0" smtClean="0"/>
              <a:t> </a:t>
            </a:r>
            <a:r>
              <a:rPr lang="ru-RU" dirty="0" err="1" smtClean="0"/>
              <a:t>увиготовленні</a:t>
            </a:r>
            <a:r>
              <a:rPr lang="ru-RU" dirty="0" smtClean="0"/>
              <a:t> таких </a:t>
            </a:r>
            <a:r>
              <a:rPr lang="ru-RU" dirty="0" err="1" smtClean="0"/>
              <a:t>споживчих</a:t>
            </a:r>
            <a:r>
              <a:rPr lang="ru-RU" dirty="0" smtClean="0"/>
              <a:t> </a:t>
            </a:r>
            <a:r>
              <a:rPr lang="ru-RU" dirty="0" err="1"/>
              <a:t>переваг</a:t>
            </a:r>
            <a:r>
              <a:rPr lang="ru-RU" dirty="0"/>
              <a:t> товару, </a:t>
            </a:r>
            <a:r>
              <a:rPr lang="ru-RU" dirty="0" smtClean="0"/>
              <a:t>за </a:t>
            </a:r>
            <a:r>
              <a:rPr lang="ru-RU" dirty="0" err="1" smtClean="0"/>
              <a:t>рахунок</a:t>
            </a:r>
            <a:r>
              <a:rPr lang="ru-RU" dirty="0" smtClean="0"/>
              <a:t> </a:t>
            </a:r>
            <a:r>
              <a:rPr lang="ru-RU" dirty="0" err="1"/>
              <a:t>яких</a:t>
            </a:r>
            <a:r>
              <a:rPr lang="ru-RU" dirty="0"/>
              <a:t> буде</a:t>
            </a:r>
          </a:p>
          <a:p>
            <a:r>
              <a:rPr lang="ru-RU" dirty="0" err="1"/>
              <a:t>задоволено</a:t>
            </a:r>
            <a:r>
              <a:rPr lang="ru-RU" dirty="0"/>
              <a:t> </a:t>
            </a:r>
            <a:r>
              <a:rPr lang="ru-RU" dirty="0" err="1"/>
              <a:t>естетичні</a:t>
            </a:r>
            <a:r>
              <a:rPr lang="ru-RU" dirty="0"/>
              <a:t> потреб </a:t>
            </a:r>
            <a:r>
              <a:rPr lang="ru-RU" dirty="0" err="1" smtClean="0"/>
              <a:t>споживачів</a:t>
            </a:r>
            <a:endParaRPr lang="ru-RU" dirty="0" smtClean="0"/>
          </a:p>
          <a:p>
            <a:r>
              <a:rPr lang="ru-RU" dirty="0" err="1"/>
              <a:t>Ще</a:t>
            </a:r>
            <a:r>
              <a:rPr lang="ru-RU" dirty="0"/>
              <a:t> одним видом </a:t>
            </a:r>
            <a:r>
              <a:rPr lang="ru-RU" dirty="0" err="1"/>
              <a:t>товарної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є </a:t>
            </a:r>
            <a:r>
              <a:rPr lang="ru-RU" dirty="0" err="1"/>
              <a:t>символічна</a:t>
            </a:r>
            <a:r>
              <a:rPr lang="ru-RU" dirty="0"/>
              <a:t>, яка </a:t>
            </a:r>
            <a:r>
              <a:rPr lang="ru-RU" dirty="0" err="1"/>
              <a:t>базується</a:t>
            </a:r>
            <a:r>
              <a:rPr lang="ru-RU" dirty="0"/>
              <a:t> </a:t>
            </a:r>
            <a:r>
              <a:rPr lang="ru-RU" dirty="0" smtClean="0"/>
              <a:t> на </a:t>
            </a:r>
            <a:r>
              <a:rPr lang="ru-RU" dirty="0" err="1"/>
              <a:t>інформаційних</a:t>
            </a:r>
            <a:r>
              <a:rPr lang="ru-RU" dirty="0"/>
              <a:t> знаках, </a:t>
            </a:r>
            <a:r>
              <a:rPr lang="ru-RU" dirty="0" err="1"/>
              <a:t>котрі</a:t>
            </a:r>
            <a:r>
              <a:rPr lang="ru-RU" dirty="0"/>
              <a:t> </a:t>
            </a:r>
            <a:r>
              <a:rPr lang="ru-RU" dirty="0" err="1"/>
              <a:t>передають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smtClean="0"/>
              <a:t> товар</a:t>
            </a:r>
            <a:r>
              <a:rPr lang="ru-RU" dirty="0"/>
              <a:t>. Символ (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грец</a:t>
            </a:r>
            <a:r>
              <a:rPr lang="ru-RU" dirty="0"/>
              <a:t>. </a:t>
            </a:r>
            <a:r>
              <a:rPr lang="en-US" dirty="0" err="1"/>
              <a:t>Svmbolon</a:t>
            </a:r>
            <a:r>
              <a:rPr lang="en-US" dirty="0"/>
              <a:t> </a:t>
            </a:r>
            <a:r>
              <a:rPr lang="ru-RU" dirty="0"/>
              <a:t>знак, </a:t>
            </a:r>
            <a:r>
              <a:rPr lang="ru-RU" dirty="0" err="1"/>
              <a:t>пізнавальна</a:t>
            </a:r>
            <a:r>
              <a:rPr lang="ru-RU" dirty="0"/>
              <a:t> </a:t>
            </a:r>
            <a:r>
              <a:rPr lang="ru-RU" dirty="0" err="1"/>
              <a:t>прикмета</a:t>
            </a:r>
            <a:r>
              <a:rPr lang="ru-RU" dirty="0"/>
              <a:t>) </a:t>
            </a:r>
            <a:r>
              <a:rPr lang="ru-RU" dirty="0" smtClean="0"/>
              <a:t>-характеристика </a:t>
            </a:r>
            <a:r>
              <a:rPr lang="ru-RU" dirty="0" err="1"/>
              <a:t>визначених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 того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товару з </a:t>
            </a:r>
            <a:r>
              <a:rPr lang="ru-RU" dirty="0" smtClean="0"/>
              <a:t>метою </a:t>
            </a:r>
            <a:r>
              <a:rPr lang="ru-RU" dirty="0" err="1"/>
              <a:t>чіткого</a:t>
            </a:r>
            <a:r>
              <a:rPr lang="ru-RU" dirty="0"/>
              <a:t> та короткого </a:t>
            </a:r>
            <a:r>
              <a:rPr lang="ru-RU" dirty="0" err="1"/>
              <a:t>відображення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суті</a:t>
            </a:r>
            <a:r>
              <a:rPr lang="ru-RU" dirty="0"/>
              <a:t>. </a:t>
            </a:r>
            <a:r>
              <a:rPr lang="ru-RU" dirty="0" err="1"/>
              <a:t>Особливістю</a:t>
            </a:r>
            <a:r>
              <a:rPr lang="ru-RU" dirty="0"/>
              <a:t> </a:t>
            </a:r>
            <a:r>
              <a:rPr lang="ru-RU" dirty="0" err="1" smtClean="0"/>
              <a:t>символічної</a:t>
            </a:r>
            <a:r>
              <a:rPr lang="ru-RU" dirty="0" smtClean="0"/>
              <a:t> </a:t>
            </a:r>
            <a:r>
              <a:rPr lang="ru-RU" dirty="0" err="1"/>
              <a:t>інформації</a:t>
            </a:r>
            <a:r>
              <a:rPr lang="ru-RU" dirty="0"/>
              <a:t> є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лаконічність</a:t>
            </a:r>
            <a:r>
              <a:rPr lang="ru-RU" dirty="0"/>
              <a:t>, </a:t>
            </a:r>
            <a:r>
              <a:rPr lang="ru-RU" dirty="0" err="1"/>
              <a:t>однозначність</a:t>
            </a:r>
            <a:r>
              <a:rPr lang="ru-RU" dirty="0"/>
              <a:t>,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 smtClean="0"/>
              <a:t>розуміють</a:t>
            </a:r>
            <a:r>
              <a:rPr lang="ru-RU" dirty="0" smtClean="0"/>
              <a:t> </a:t>
            </a:r>
            <a:r>
              <a:rPr lang="ru-RU" dirty="0" err="1"/>
              <a:t>її</a:t>
            </a:r>
            <a:r>
              <a:rPr lang="ru-RU" dirty="0"/>
              <a:t> в основному </a:t>
            </a:r>
            <a:r>
              <a:rPr lang="ru-RU" dirty="0" err="1"/>
              <a:t>фахівці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особи,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навики</a:t>
            </a:r>
            <a:r>
              <a:rPr lang="ru-RU" dirty="0"/>
              <a:t> в </a:t>
            </a:r>
            <a:r>
              <a:rPr lang="ru-RU" dirty="0" err="1" smtClean="0"/>
              <a:t>розшифровці</a:t>
            </a:r>
            <a:r>
              <a:rPr lang="ru-RU" dirty="0" smtClean="0"/>
              <a:t> </a:t>
            </a:r>
            <a:r>
              <a:rPr lang="ru-RU" dirty="0" err="1"/>
              <a:t>товарних</a:t>
            </a:r>
            <a:r>
              <a:rPr lang="ru-RU" dirty="0"/>
              <a:t> </a:t>
            </a:r>
            <a:r>
              <a:rPr lang="ru-RU" dirty="0" err="1"/>
              <a:t>символів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609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17567" y="-79653"/>
            <a:ext cx="12109269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При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товарної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максимально </a:t>
            </a:r>
            <a:r>
              <a:rPr lang="ru-RU" dirty="0" smtClean="0"/>
              <a:t> </a:t>
            </a:r>
            <a:r>
              <a:rPr lang="ru-RU" dirty="0" err="1" smtClean="0"/>
              <a:t>враховувати</a:t>
            </a:r>
            <a:r>
              <a:rPr lang="ru-RU" dirty="0" smtClean="0"/>
              <a:t> </a:t>
            </a:r>
            <a:r>
              <a:rPr lang="ru-RU" dirty="0"/>
              <a:t>потреби та </a:t>
            </a:r>
            <a:r>
              <a:rPr lang="ru-RU" dirty="0" err="1"/>
              <a:t>інтереси</a:t>
            </a:r>
            <a:r>
              <a:rPr lang="ru-RU" dirty="0"/>
              <a:t> </a:t>
            </a:r>
            <a:r>
              <a:rPr lang="ru-RU" dirty="0" err="1"/>
              <a:t>споживачів</a:t>
            </a:r>
            <a:r>
              <a:rPr lang="ru-RU" dirty="0"/>
              <a:t>, а </a:t>
            </a:r>
            <a:r>
              <a:rPr lang="ru-RU" dirty="0" err="1"/>
              <a:t>саме</a:t>
            </a:r>
            <a:r>
              <a:rPr lang="ru-RU" dirty="0"/>
              <a:t>:</a:t>
            </a:r>
          </a:p>
          <a:p>
            <a:r>
              <a:rPr lang="ru-RU" dirty="0"/>
              <a:t>- </a:t>
            </a:r>
            <a:r>
              <a:rPr lang="ru-RU" dirty="0" err="1"/>
              <a:t>захисти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можливих</a:t>
            </a:r>
            <a:r>
              <a:rPr lang="ru-RU" dirty="0"/>
              <a:t> </a:t>
            </a:r>
            <a:r>
              <a:rPr lang="ru-RU" dirty="0" err="1"/>
              <a:t>шкідливих</a:t>
            </a:r>
            <a:r>
              <a:rPr lang="ru-RU" dirty="0"/>
              <a:t> </a:t>
            </a:r>
            <a:r>
              <a:rPr lang="ru-RU" dirty="0" err="1"/>
              <a:t>наслідків</a:t>
            </a:r>
            <a:r>
              <a:rPr lang="ru-RU" dirty="0"/>
              <a:t>, при </a:t>
            </a:r>
            <a:r>
              <a:rPr lang="ru-RU" dirty="0" err="1"/>
              <a:t>застосуванні</a:t>
            </a:r>
            <a:r>
              <a:rPr lang="ru-RU" dirty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/>
              <a:t>споживанні</a:t>
            </a:r>
            <a:r>
              <a:rPr lang="ru-RU" dirty="0"/>
              <a:t> товару;</a:t>
            </a:r>
          </a:p>
          <a:p>
            <a:r>
              <a:rPr lang="ru-RU" dirty="0"/>
              <a:t>- </a:t>
            </a:r>
            <a:r>
              <a:rPr lang="ru-RU" dirty="0" err="1"/>
              <a:t>надати</a:t>
            </a:r>
            <a:r>
              <a:rPr lang="ru-RU" dirty="0"/>
              <a:t> </a:t>
            </a:r>
            <a:r>
              <a:rPr lang="ru-RU" dirty="0" err="1"/>
              <a:t>повноцінний</a:t>
            </a:r>
            <a:r>
              <a:rPr lang="ru-RU" dirty="0"/>
              <a:t> доступ до </a:t>
            </a:r>
            <a:r>
              <a:rPr lang="ru-RU" dirty="0" err="1"/>
              <a:t>потрібної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 smtClean="0"/>
              <a:t>застосування</a:t>
            </a:r>
            <a:r>
              <a:rPr lang="ru-RU" dirty="0" smtClean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допоможе</a:t>
            </a:r>
            <a:r>
              <a:rPr lang="ru-RU" dirty="0"/>
              <a:t> при </a:t>
            </a:r>
            <a:r>
              <a:rPr lang="ru-RU" dirty="0" err="1"/>
              <a:t>виборі</a:t>
            </a:r>
            <a:r>
              <a:rPr lang="ru-RU" dirty="0"/>
              <a:t> товару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 smtClean="0"/>
              <a:t>власних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 </a:t>
            </a:r>
            <a:r>
              <a:rPr lang="ru-RU" dirty="0"/>
              <a:t>і потреб;</a:t>
            </a:r>
          </a:p>
          <a:p>
            <a:r>
              <a:rPr lang="ru-RU" dirty="0"/>
              <a:t>- </a:t>
            </a:r>
            <a:r>
              <a:rPr lang="ru-RU" dirty="0" err="1"/>
              <a:t>підтримувати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економічні</a:t>
            </a:r>
            <a:r>
              <a:rPr lang="ru-RU" dirty="0"/>
              <a:t> </a:t>
            </a:r>
            <a:r>
              <a:rPr lang="ru-RU" dirty="0" err="1"/>
              <a:t>схильності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надавати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про правила та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експлуатації</a:t>
            </a:r>
            <a:r>
              <a:rPr lang="ru-RU" dirty="0"/>
              <a:t>.</a:t>
            </a:r>
          </a:p>
          <a:p>
            <a:r>
              <a:rPr lang="ru-RU" dirty="0"/>
              <a:t>Таким чином, </a:t>
            </a:r>
            <a:r>
              <a:rPr lang="ru-RU" dirty="0" err="1"/>
              <a:t>товарна</a:t>
            </a:r>
            <a:r>
              <a:rPr lang="ru-RU" dirty="0"/>
              <a:t> </a:t>
            </a:r>
            <a:r>
              <a:rPr lang="ru-RU" dirty="0" err="1"/>
              <a:t>інформація</a:t>
            </a:r>
            <a:r>
              <a:rPr lang="ru-RU" dirty="0"/>
              <a:t> </a:t>
            </a:r>
            <a:r>
              <a:rPr lang="ru-RU" dirty="0" err="1"/>
              <a:t>обов’язково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складатися</a:t>
            </a:r>
            <a:r>
              <a:rPr lang="ru-RU" dirty="0"/>
              <a:t> з </a:t>
            </a:r>
            <a:r>
              <a:rPr lang="ru-RU" dirty="0" err="1" smtClean="0"/>
              <a:t>наступних</a:t>
            </a:r>
            <a:r>
              <a:rPr lang="ru-RU" dirty="0" smtClean="0"/>
              <a:t> </a:t>
            </a:r>
            <a:r>
              <a:rPr lang="ru-RU" dirty="0" err="1"/>
              <a:t>даних</a:t>
            </a:r>
            <a:r>
              <a:rPr lang="ru-RU" dirty="0"/>
              <a:t> [74]:</a:t>
            </a:r>
          </a:p>
          <a:p>
            <a:r>
              <a:rPr lang="ru-RU" dirty="0"/>
              <a:t>- </a:t>
            </a:r>
            <a:r>
              <a:rPr lang="ru-RU" dirty="0" err="1"/>
              <a:t>назва</a:t>
            </a:r>
            <a:r>
              <a:rPr lang="ru-RU" dirty="0"/>
              <a:t> товару;</a:t>
            </a:r>
          </a:p>
          <a:p>
            <a:r>
              <a:rPr lang="ru-RU" dirty="0"/>
              <a:t>- </a:t>
            </a:r>
            <a:r>
              <a:rPr lang="ru-RU" dirty="0" err="1"/>
              <a:t>назва</a:t>
            </a:r>
            <a:r>
              <a:rPr lang="ru-RU" dirty="0"/>
              <a:t> </a:t>
            </a:r>
            <a:r>
              <a:rPr lang="ru-RU" dirty="0" err="1"/>
              <a:t>країни-виробника</a:t>
            </a:r>
            <a:r>
              <a:rPr lang="ru-RU" dirty="0"/>
              <a:t>,</a:t>
            </a:r>
          </a:p>
          <a:p>
            <a:r>
              <a:rPr lang="ru-RU" dirty="0"/>
              <a:t>- </a:t>
            </a:r>
            <a:r>
              <a:rPr lang="ru-RU" dirty="0" err="1"/>
              <a:t>назва</a:t>
            </a:r>
            <a:r>
              <a:rPr lang="ru-RU" dirty="0"/>
              <a:t> </a:t>
            </a:r>
            <a:r>
              <a:rPr lang="ru-RU" dirty="0" err="1"/>
              <a:t>підприємства-виробника</a:t>
            </a:r>
            <a:r>
              <a:rPr lang="ru-RU" dirty="0"/>
              <a:t>;</a:t>
            </a:r>
          </a:p>
          <a:p>
            <a:r>
              <a:rPr lang="ru-RU" dirty="0"/>
              <a:t>- головне </a:t>
            </a:r>
            <a:r>
              <a:rPr lang="ru-RU" dirty="0" err="1"/>
              <a:t>призначення</a:t>
            </a:r>
            <a:r>
              <a:rPr lang="ru-RU" dirty="0"/>
              <a:t> товару та сфера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головні</a:t>
            </a:r>
            <a:r>
              <a:rPr lang="ru-RU" dirty="0"/>
              <a:t> </a:t>
            </a:r>
            <a:r>
              <a:rPr lang="ru-RU" dirty="0" err="1"/>
              <a:t>споживчі</a:t>
            </a:r>
            <a:r>
              <a:rPr lang="ru-RU" dirty="0"/>
              <a:t> характеристики;</a:t>
            </a:r>
          </a:p>
          <a:p>
            <a:r>
              <a:rPr lang="ru-RU" dirty="0" smtClean="0"/>
              <a:t>-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обов’язкову</a:t>
            </a:r>
            <a:r>
              <a:rPr lang="ru-RU" dirty="0"/>
              <a:t> </a:t>
            </a:r>
            <a:r>
              <a:rPr lang="ru-RU" dirty="0" err="1"/>
              <a:t>сертифікацію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юридична</a:t>
            </a:r>
            <a:r>
              <a:rPr lang="ru-RU" dirty="0"/>
              <a:t> адреса </a:t>
            </a:r>
            <a:r>
              <a:rPr lang="ru-RU" dirty="0" err="1"/>
              <a:t>виробника</a:t>
            </a:r>
            <a:r>
              <a:rPr lang="ru-RU" dirty="0"/>
              <a:t> та </a:t>
            </a:r>
            <a:r>
              <a:rPr lang="ru-RU" dirty="0" err="1"/>
              <a:t>реалізатора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утилізацію</a:t>
            </a:r>
            <a:r>
              <a:rPr lang="ru-RU" dirty="0"/>
              <a:t>;</a:t>
            </a:r>
          </a:p>
          <a:p>
            <a:pPr marL="285750" indent="-285750">
              <a:buFontTx/>
              <a:buChar char="-"/>
            </a:pPr>
            <a:r>
              <a:rPr lang="ru-RU" dirty="0" err="1" smtClean="0"/>
              <a:t>дані</a:t>
            </a:r>
            <a:r>
              <a:rPr lang="ru-RU" dirty="0" smtClean="0"/>
              <a:t> </a:t>
            </a:r>
            <a:r>
              <a:rPr lang="ru-RU" dirty="0"/>
              <a:t>про </a:t>
            </a:r>
            <a:r>
              <a:rPr lang="ru-RU" dirty="0" err="1"/>
              <a:t>гарантійне</a:t>
            </a:r>
            <a:r>
              <a:rPr lang="ru-RU" dirty="0"/>
              <a:t> та не </a:t>
            </a:r>
            <a:r>
              <a:rPr lang="ru-RU" dirty="0" err="1"/>
              <a:t>гарантійне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 smtClean="0"/>
              <a:t>.</a:t>
            </a:r>
          </a:p>
          <a:p>
            <a:r>
              <a:rPr lang="ru-RU" dirty="0" err="1"/>
              <a:t>Товарна</a:t>
            </a:r>
            <a:r>
              <a:rPr lang="ru-RU" dirty="0"/>
              <a:t> </a:t>
            </a:r>
            <a:r>
              <a:rPr lang="ru-RU" dirty="0" err="1"/>
              <a:t>інформація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задовольняти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- бути </a:t>
            </a:r>
            <a:r>
              <a:rPr lang="ru-RU" dirty="0" err="1"/>
              <a:t>повною</a:t>
            </a:r>
            <a:r>
              <a:rPr lang="ru-RU" dirty="0"/>
              <a:t>, </a:t>
            </a:r>
            <a:r>
              <a:rPr lang="ru-RU" dirty="0" smtClean="0"/>
              <a:t> </a:t>
            </a:r>
            <a:r>
              <a:rPr lang="ru-RU" dirty="0" err="1" smtClean="0"/>
              <a:t>відкритою</a:t>
            </a:r>
            <a:r>
              <a:rPr lang="ru-RU" dirty="0"/>
              <a:t>, </a:t>
            </a:r>
            <a:r>
              <a:rPr lang="ru-RU" dirty="0" err="1"/>
              <a:t>вірною</a:t>
            </a:r>
            <a:r>
              <a:rPr lang="ru-RU" dirty="0"/>
              <a:t>, доступною та </a:t>
            </a:r>
            <a:r>
              <a:rPr lang="ru-RU" dirty="0" err="1"/>
              <a:t>достатньою</a:t>
            </a:r>
            <a:r>
              <a:rPr lang="ru-RU" dirty="0"/>
              <a:t> та </a:t>
            </a:r>
            <a:r>
              <a:rPr lang="ru-RU" dirty="0" err="1" smtClean="0"/>
              <a:t>ін</a:t>
            </a:r>
            <a:endParaRPr lang="ru-RU" dirty="0" smtClean="0"/>
          </a:p>
          <a:p>
            <a:r>
              <a:rPr lang="ru-RU" b="1" dirty="0" err="1"/>
              <a:t>Вірність</a:t>
            </a:r>
            <a:r>
              <a:rPr lang="ru-RU" dirty="0"/>
              <a:t> </a:t>
            </a:r>
            <a:r>
              <a:rPr lang="ru-RU" dirty="0" err="1"/>
              <a:t>товарної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заключається</a:t>
            </a:r>
            <a:r>
              <a:rPr lang="ru-RU" dirty="0"/>
              <a:t> у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правдивості</a:t>
            </a:r>
            <a:r>
              <a:rPr lang="ru-RU" dirty="0"/>
              <a:t> та </a:t>
            </a:r>
            <a:r>
              <a:rPr lang="ru-RU" dirty="0" smtClean="0"/>
              <a:t> </a:t>
            </a:r>
            <a:r>
              <a:rPr lang="ru-RU" dirty="0" err="1" smtClean="0"/>
              <a:t>об’єктивності</a:t>
            </a:r>
            <a:r>
              <a:rPr lang="ru-RU" dirty="0" smtClean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наданих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 про товар.</a:t>
            </a:r>
          </a:p>
          <a:p>
            <a:r>
              <a:rPr lang="ru-RU" b="1" dirty="0" err="1"/>
              <a:t>Доступність</a:t>
            </a:r>
            <a:r>
              <a:rPr lang="ru-RU" b="1" dirty="0"/>
              <a:t> - </a:t>
            </a:r>
            <a:r>
              <a:rPr lang="ru-RU" dirty="0" err="1"/>
              <a:t>базується</a:t>
            </a:r>
            <a:r>
              <a:rPr lang="ru-RU" dirty="0"/>
              <a:t> на </a:t>
            </a:r>
            <a:r>
              <a:rPr lang="ru-RU" dirty="0" err="1"/>
              <a:t>положеннях</a:t>
            </a:r>
            <a:r>
              <a:rPr lang="ru-RU" dirty="0"/>
              <a:t> </a:t>
            </a:r>
            <a:r>
              <a:rPr lang="ru-RU" dirty="0" err="1"/>
              <a:t>відкритості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про </a:t>
            </a:r>
            <a:r>
              <a:rPr lang="ru-RU" dirty="0" smtClean="0"/>
              <a:t>товар </a:t>
            </a:r>
            <a:r>
              <a:rPr lang="ru-RU" dirty="0"/>
              <a:t>для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користувачів</a:t>
            </a:r>
            <a:r>
              <a:rPr lang="ru-RU" dirty="0"/>
              <a:t> (див. п. 13.1).</a:t>
            </a:r>
          </a:p>
          <a:p>
            <a:r>
              <a:rPr lang="ru-RU" b="1" dirty="0" err="1"/>
              <a:t>Достатність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заключається</a:t>
            </a:r>
            <a:r>
              <a:rPr lang="ru-RU" dirty="0"/>
              <a:t> у </a:t>
            </a:r>
            <a:r>
              <a:rPr lang="ru-RU" dirty="0" err="1"/>
              <a:t>раціональній</a:t>
            </a:r>
            <a:r>
              <a:rPr lang="ru-RU" dirty="0"/>
              <a:t> </a:t>
            </a:r>
            <a:r>
              <a:rPr lang="ru-RU" dirty="0" err="1"/>
              <a:t>інформаційній</a:t>
            </a:r>
            <a:r>
              <a:rPr lang="ru-RU" dirty="0"/>
              <a:t> </a:t>
            </a:r>
            <a:r>
              <a:rPr lang="ru-RU" dirty="0" err="1" smtClean="0"/>
              <a:t>насиченості</a:t>
            </a:r>
            <a:r>
              <a:rPr lang="ru-RU" dirty="0" smtClean="0"/>
              <a:t> </a:t>
            </a:r>
            <a:r>
              <a:rPr lang="ru-RU" dirty="0" err="1"/>
              <a:t>відомостей</a:t>
            </a:r>
            <a:r>
              <a:rPr lang="ru-RU" dirty="0"/>
              <a:t> про товар. </a:t>
            </a:r>
            <a:r>
              <a:rPr lang="ru-RU" dirty="0" err="1"/>
              <a:t>Інколи</a:t>
            </a:r>
            <a:r>
              <a:rPr lang="ru-RU" dirty="0"/>
              <a:t> товар </a:t>
            </a:r>
            <a:r>
              <a:rPr lang="ru-RU" dirty="0" err="1"/>
              <a:t>забезпечують</a:t>
            </a:r>
            <a:r>
              <a:rPr lang="ru-RU" dirty="0"/>
              <a:t> і </a:t>
            </a:r>
            <a:r>
              <a:rPr lang="ru-RU" dirty="0" err="1"/>
              <a:t>зайвою</a:t>
            </a:r>
            <a:r>
              <a:rPr lang="ru-RU" dirty="0"/>
              <a:t> </a:t>
            </a:r>
            <a:r>
              <a:rPr lang="ru-RU" dirty="0" err="1" smtClean="0"/>
              <a:t>інформацією</a:t>
            </a:r>
            <a:r>
              <a:rPr lang="ru-RU" dirty="0"/>
              <a:t>, </a:t>
            </a:r>
            <a:r>
              <a:rPr lang="ru-RU" dirty="0" err="1"/>
              <a:t>котра</a:t>
            </a:r>
            <a:r>
              <a:rPr lang="ru-RU" dirty="0"/>
              <a:t> </a:t>
            </a:r>
            <a:r>
              <a:rPr lang="ru-RU" dirty="0" err="1"/>
              <a:t>призводить</a:t>
            </a:r>
            <a:r>
              <a:rPr lang="ru-RU" dirty="0"/>
              <a:t> до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інформаційного</a:t>
            </a:r>
            <a:r>
              <a:rPr lang="ru-RU" dirty="0"/>
              <a:t> </a:t>
            </a:r>
            <a:r>
              <a:rPr lang="ru-RU" dirty="0" err="1" smtClean="0"/>
              <a:t>переобтяження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2106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3509" y="127006"/>
            <a:ext cx="123052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Інформація</a:t>
            </a:r>
            <a:r>
              <a:rPr lang="ru-RU" dirty="0"/>
              <a:t> про товар повинна бути </a:t>
            </a:r>
            <a:r>
              <a:rPr lang="ru-RU" dirty="0" err="1"/>
              <a:t>розміщена</a:t>
            </a:r>
            <a:r>
              <a:rPr lang="ru-RU" dirty="0"/>
              <a:t> у </a:t>
            </a:r>
            <a:r>
              <a:rPr lang="ru-RU" dirty="0" err="1"/>
              <a:t>місцях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smtClean="0"/>
              <a:t> та</a:t>
            </a:r>
            <a:r>
              <a:rPr lang="ru-RU" dirty="0"/>
              <a:t>, при </a:t>
            </a:r>
            <a:r>
              <a:rPr lang="ru-RU" dirty="0" err="1"/>
              <a:t>потребі</a:t>
            </a:r>
            <a:r>
              <a:rPr lang="ru-RU" dirty="0"/>
              <a:t>, </a:t>
            </a:r>
            <a:r>
              <a:rPr lang="ru-RU" dirty="0" err="1"/>
              <a:t>надана</a:t>
            </a:r>
            <a:r>
              <a:rPr lang="ru-RU" dirty="0"/>
              <a:t> </a:t>
            </a:r>
            <a:r>
              <a:rPr lang="ru-RU" dirty="0" err="1"/>
              <a:t>споживачу</a:t>
            </a:r>
            <a:r>
              <a:rPr lang="ru-RU" dirty="0"/>
              <a:t> </a:t>
            </a:r>
            <a:r>
              <a:rPr lang="ru-RU" dirty="0" err="1"/>
              <a:t>дистанційно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товар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 smtClean="0"/>
              <a:t>якусь</a:t>
            </a:r>
            <a:r>
              <a:rPr lang="ru-RU" dirty="0" smtClean="0"/>
              <a:t> </a:t>
            </a:r>
            <a:r>
              <a:rPr lang="ru-RU" dirty="0" err="1"/>
              <a:t>небезпеку</a:t>
            </a:r>
            <a:r>
              <a:rPr lang="ru-RU" dirty="0"/>
              <a:t> для </a:t>
            </a:r>
            <a:r>
              <a:rPr lang="ru-RU" dirty="0" err="1"/>
              <a:t>життя</a:t>
            </a:r>
            <a:r>
              <a:rPr lang="ru-RU" dirty="0"/>
              <a:t>, </a:t>
            </a:r>
            <a:r>
              <a:rPr lang="ru-RU" dirty="0" err="1"/>
              <a:t>здоров’я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нанести шкоду майну, </a:t>
            </a:r>
            <a:r>
              <a:rPr lang="ru-RU" dirty="0" err="1" smtClean="0"/>
              <a:t>навколишньому</a:t>
            </a:r>
            <a:r>
              <a:rPr lang="ru-RU" dirty="0" smtClean="0"/>
              <a:t> </a:t>
            </a:r>
            <a:r>
              <a:rPr lang="ru-RU" dirty="0" err="1"/>
              <a:t>середовищу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, то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інформація</a:t>
            </a:r>
            <a:r>
              <a:rPr lang="ru-RU" dirty="0"/>
              <a:t> повинна бути </a:t>
            </a:r>
            <a:r>
              <a:rPr lang="ru-RU" dirty="0" err="1" smtClean="0"/>
              <a:t>чітко</a:t>
            </a:r>
            <a:r>
              <a:rPr lang="ru-RU" dirty="0" smtClean="0"/>
              <a:t> </a:t>
            </a:r>
            <a:r>
              <a:rPr lang="ru-RU" dirty="0" err="1"/>
              <a:t>визначена</a:t>
            </a:r>
            <a:r>
              <a:rPr lang="ru-RU" dirty="0"/>
              <a:t> на товару та </a:t>
            </a:r>
            <a:r>
              <a:rPr lang="ru-RU" dirty="0" err="1"/>
              <a:t>обов’язково</a:t>
            </a:r>
            <a:r>
              <a:rPr lang="ru-RU" dirty="0"/>
              <a:t> донесена до </a:t>
            </a:r>
            <a:r>
              <a:rPr lang="ru-RU" dirty="0" err="1"/>
              <a:t>споживача</a:t>
            </a:r>
            <a:r>
              <a:rPr lang="ru-RU" dirty="0"/>
              <a:t>.</a:t>
            </a:r>
          </a:p>
          <a:p>
            <a:r>
              <a:rPr lang="ru-RU" dirty="0" err="1"/>
              <a:t>Варто</a:t>
            </a:r>
            <a:r>
              <a:rPr lang="ru-RU" dirty="0"/>
              <a:t> </a:t>
            </a:r>
            <a:r>
              <a:rPr lang="ru-RU" dirty="0" err="1"/>
              <a:t>зазначити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основну</a:t>
            </a:r>
            <a:r>
              <a:rPr lang="ru-RU" dirty="0"/>
              <a:t> </a:t>
            </a:r>
            <a:r>
              <a:rPr lang="ru-RU" dirty="0" err="1"/>
              <a:t>товарну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</a:t>
            </a:r>
            <a:r>
              <a:rPr lang="ru-RU" dirty="0" err="1"/>
              <a:t>споживач</a:t>
            </a:r>
            <a:r>
              <a:rPr lang="ru-RU" dirty="0"/>
              <a:t> </a:t>
            </a:r>
            <a:r>
              <a:rPr lang="ru-RU" dirty="0" err="1" smtClean="0"/>
              <a:t>отримує</a:t>
            </a:r>
            <a:r>
              <a:rPr lang="ru-RU" dirty="0" smtClean="0"/>
              <a:t> </a:t>
            </a:r>
            <a:r>
              <a:rPr lang="ru-RU" dirty="0"/>
              <a:t>з </a:t>
            </a:r>
            <a:r>
              <a:rPr lang="ru-RU" dirty="0" err="1"/>
              <a:t>ярлика</a:t>
            </a:r>
            <a:r>
              <a:rPr lang="ru-RU" dirty="0"/>
              <a:t>, </a:t>
            </a:r>
            <a:r>
              <a:rPr lang="ru-RU" dirty="0" err="1"/>
              <a:t>розміри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зазвичай</a:t>
            </a:r>
            <a:r>
              <a:rPr lang="ru-RU" dirty="0"/>
              <a:t> не </a:t>
            </a:r>
            <a:r>
              <a:rPr lang="ru-RU" dirty="0" err="1"/>
              <a:t>спроможні</a:t>
            </a:r>
            <a:r>
              <a:rPr lang="ru-RU" dirty="0"/>
              <a:t> </a:t>
            </a:r>
            <a:r>
              <a:rPr lang="ru-RU" dirty="0" err="1"/>
              <a:t>вмістити</a:t>
            </a:r>
            <a:r>
              <a:rPr lang="ru-RU" dirty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необхідні</a:t>
            </a:r>
            <a:r>
              <a:rPr lang="ru-RU" dirty="0" smtClean="0"/>
              <a:t> </a:t>
            </a:r>
            <a:r>
              <a:rPr lang="ru-RU" dirty="0" err="1"/>
              <a:t>дані</a:t>
            </a:r>
            <a:r>
              <a:rPr lang="ru-RU" dirty="0"/>
              <a:t>. Тому не </a:t>
            </a:r>
            <a:r>
              <a:rPr lang="ru-RU" dirty="0" err="1"/>
              <a:t>завадить</a:t>
            </a:r>
            <a:r>
              <a:rPr lang="ru-RU" dirty="0"/>
              <a:t> </a:t>
            </a:r>
            <a:r>
              <a:rPr lang="ru-RU" dirty="0" err="1"/>
              <a:t>інформувати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через </a:t>
            </a:r>
            <a:r>
              <a:rPr lang="ru-RU" dirty="0" err="1"/>
              <a:t>якісні</a:t>
            </a:r>
            <a:r>
              <a:rPr lang="ru-RU" dirty="0"/>
              <a:t> </a:t>
            </a:r>
            <a:r>
              <a:rPr lang="ru-RU" dirty="0" err="1" smtClean="0"/>
              <a:t>характерники</a:t>
            </a:r>
            <a:r>
              <a:rPr lang="ru-RU" dirty="0"/>
              <a:t>, а </a:t>
            </a:r>
            <a:r>
              <a:rPr lang="ru-RU" dirty="0" err="1"/>
              <a:t>саме</a:t>
            </a:r>
            <a:r>
              <a:rPr lang="ru-RU" dirty="0"/>
              <a:t> вид </a:t>
            </a:r>
            <a:r>
              <a:rPr lang="ru-RU" dirty="0" err="1"/>
              <a:t>сировини</a:t>
            </a:r>
            <a:r>
              <a:rPr lang="ru-RU" dirty="0"/>
              <a:t>, вид </a:t>
            </a:r>
            <a:r>
              <a:rPr lang="ru-RU" dirty="0" err="1"/>
              <a:t>обробки</a:t>
            </a:r>
            <a:r>
              <a:rPr lang="ru-RU" dirty="0"/>
              <a:t> </a:t>
            </a:r>
            <a:r>
              <a:rPr lang="ru-RU" dirty="0" err="1" smtClean="0"/>
              <a:t>тощо</a:t>
            </a:r>
            <a:r>
              <a:rPr lang="ru-RU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632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" y="156754"/>
            <a:ext cx="11181806" cy="6936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5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04503"/>
            <a:ext cx="11508377" cy="6910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7652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194" y="248195"/>
            <a:ext cx="11808823" cy="6753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2264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1047</Words>
  <Application>Microsoft Office PowerPoint</Application>
  <PresentationFormat>Широкоэкранный</PresentationFormat>
  <Paragraphs>51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Тема Office</vt:lpstr>
      <vt:lpstr>Товарна інформація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Valeria Tymoshyk</dc:creator>
  <cp:lastModifiedBy>Valeria Tymoshyk</cp:lastModifiedBy>
  <cp:revision>4</cp:revision>
  <dcterms:created xsi:type="dcterms:W3CDTF">2024-03-25T19:09:29Z</dcterms:created>
  <dcterms:modified xsi:type="dcterms:W3CDTF">2024-03-25T19:40:34Z</dcterms:modified>
</cp:coreProperties>
</file>