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323" y="2492896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АУДИТ СТАНУ ОХОРОНИ ПРАЦІ НА ПРОМИСЛОВИХ ПІДПРИЄМСТВАХ</a:t>
            </a:r>
            <a:r>
              <a:rPr lang="ru-RU" sz="2800" b="1" dirty="0"/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/>
              <a:t>Кандидат технічних наук, доцент кафедри прикладної екології та охорони праці</a:t>
            </a:r>
          </a:p>
          <a:p>
            <a:pPr algn="ctr"/>
            <a:r>
              <a:rPr lang="uk-UA" sz="1800" dirty="0" err="1"/>
              <a:t>Манідіна</a:t>
            </a:r>
            <a:r>
              <a:rPr lang="uk-UA" sz="1800" dirty="0"/>
              <a:t> Євгенія Анатоліївна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r>
              <a:rPr lang="uk-UA" sz="1800" dirty="0"/>
              <a:t>                           (097)8814692</a:t>
            </a:r>
          </a:p>
          <a:p>
            <a:r>
              <a:rPr lang="uk-UA" sz="1800" dirty="0"/>
              <a:t>                  </a:t>
            </a:r>
            <a:r>
              <a:rPr lang="en-US" sz="1800" dirty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064896" cy="4098803"/>
          </a:xfrm>
        </p:spPr>
        <p:txBody>
          <a:bodyPr>
            <a:noAutofit/>
          </a:bodyPr>
          <a:lstStyle/>
          <a:p>
            <a:pPr algn="just"/>
            <a:r>
              <a:rPr lang="uk-UA" sz="2000" b="1" i="0" dirty="0">
                <a:solidFill>
                  <a:srgbClr val="040C28"/>
                </a:solidFill>
                <a:effectLst/>
                <a:latin typeface="Google Sans"/>
              </a:rPr>
              <a:t>Аудит охорони праці</a:t>
            </a:r>
            <a:r>
              <a:rPr lang="uk-UA" sz="2000" b="1" i="0" dirty="0">
                <a:solidFill>
                  <a:srgbClr val="202124"/>
                </a:solidFill>
                <a:effectLst/>
                <a:latin typeface="Google Sans"/>
              </a:rPr>
              <a:t> </a:t>
            </a:r>
            <a:r>
              <a:rPr lang="uk-UA" sz="2000" b="0" i="0" dirty="0">
                <a:solidFill>
                  <a:srgbClr val="202124"/>
                </a:solidFill>
                <a:effectLst/>
                <a:latin typeface="Google Sans"/>
              </a:rPr>
              <a:t>– це об'єктивна, незалежна оцінка </a:t>
            </a:r>
            <a:r>
              <a:rPr lang="uk-UA" sz="2000" b="0" i="0" dirty="0">
                <a:solidFill>
                  <a:srgbClr val="040C28"/>
                </a:solidFill>
                <a:effectLst/>
                <a:latin typeface="Google Sans"/>
              </a:rPr>
              <a:t>стану охорони праці</a:t>
            </a:r>
            <a:r>
              <a:rPr lang="uk-UA" sz="2000" b="0" i="0" dirty="0">
                <a:solidFill>
                  <a:srgbClr val="202124"/>
                </a:solidFill>
                <a:effectLst/>
                <a:latin typeface="Google Sans"/>
              </a:rPr>
              <a:t> та </a:t>
            </a:r>
            <a:r>
              <a:rPr lang="uk-UA" sz="2000" b="0" i="0" dirty="0">
                <a:solidFill>
                  <a:srgbClr val="040C28"/>
                </a:solidFill>
                <a:effectLst/>
                <a:latin typeface="Google Sans"/>
              </a:rPr>
              <a:t>промислової</a:t>
            </a:r>
            <a:r>
              <a:rPr lang="uk-UA" sz="2000" b="0" i="0" dirty="0">
                <a:solidFill>
                  <a:srgbClr val="202124"/>
                </a:solidFill>
                <a:effectLst/>
                <a:latin typeface="Google Sans"/>
              </a:rPr>
              <a:t> безпеки на підприємстві, яка визначає працездатність устаткування, можливість підприємства забезпечити безпечні умови </a:t>
            </a:r>
            <a:r>
              <a:rPr lang="uk-UA" sz="2000" b="0" i="0" dirty="0">
                <a:solidFill>
                  <a:srgbClr val="040C28"/>
                </a:solidFill>
                <a:effectLst/>
                <a:latin typeface="Google Sans"/>
              </a:rPr>
              <a:t>праці</a:t>
            </a:r>
            <a:r>
              <a:rPr lang="uk-UA" sz="2000" b="0" i="0" dirty="0">
                <a:solidFill>
                  <a:srgbClr val="202124"/>
                </a:solidFill>
                <a:effectLst/>
                <a:latin typeface="Google Sans"/>
              </a:rPr>
              <a:t> та безаварійне виробництво.</a:t>
            </a:r>
          </a:p>
          <a:p>
            <a:pPr algn="just"/>
            <a:r>
              <a:rPr lang="uk-UA" sz="2000" b="1" dirty="0">
                <a:solidFill>
                  <a:srgbClr val="040C28"/>
                </a:solidFill>
                <a:latin typeface="Google Sans"/>
              </a:rPr>
              <a:t>Аудит роботи суб’єкта господарювання 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проводиться за декількома напрямами, зокрема, оцінюється наявність і повнота документації, стан обладнання і робіт та ін.</a:t>
            </a:r>
          </a:p>
          <a:p>
            <a:pPr algn="just"/>
            <a:r>
              <a:rPr lang="uk-UA" sz="2000" b="1" dirty="0">
                <a:solidFill>
                  <a:srgbClr val="040C28"/>
                </a:solidFill>
                <a:latin typeface="Google Sans"/>
              </a:rPr>
              <a:t>Комплекс заходів з фахового проведення аудиту охорони праці </a:t>
            </a:r>
            <a:r>
              <a:rPr lang="uk-UA" sz="2000" dirty="0">
                <a:solidFill>
                  <a:srgbClr val="040C28"/>
                </a:solidFill>
                <a:latin typeface="Google Sans"/>
              </a:rPr>
              <a:t>сприяє підвищенню загального рівня безпеки виробництва при провадженні діяльності всіх суб’єктів господарювання, незалежно від форми власності, організаційно-правової форми та видів діяльності.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017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135" y="5445224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409880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В результаті вивчення дисципліни здобувач буде мати наступні навички:</a:t>
            </a:r>
          </a:p>
          <a:p>
            <a:pPr marL="0" indent="0">
              <a:buNone/>
            </a:pPr>
            <a:endParaRPr lang="uk-UA" sz="2800" b="1" dirty="0">
              <a:solidFill>
                <a:schemeClr val="tx1"/>
              </a:solidFill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оцінки безпечності технологічних процесів, машин, механізмів, устаткування та інших засобів виробництва;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аналізу наявності, актуальності, фаховості та періодичності проведення на підприємстві перевірок (оглядів і </a:t>
            </a:r>
            <a:r>
              <a:rPr lang="uk-UA" sz="2000" dirty="0" err="1">
                <a:solidFill>
                  <a:schemeClr val="tx1"/>
                </a:solidFill>
              </a:rPr>
              <a:t>опосвідчень</a:t>
            </a:r>
            <a:r>
              <a:rPr lang="uk-UA" sz="2000" dirty="0">
                <a:solidFill>
                  <a:schemeClr val="tx1"/>
                </a:solidFill>
              </a:rPr>
              <a:t>) стану охорони праці;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оцінки практичних знань працівників з охорони праці та пожежної безпеки, знань і навичок керівного персоналу щодо забезпечення виконання вимог нормативно-правових актів з питань охорони праці;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моніторингу стану наявних засобів колективного і індивідуального захисту, що використовуються працівниками;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оцінки дотримання санітарно-побутових умов.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389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</TotalTime>
  <Words>217</Words>
  <Application>Microsoft Office PowerPoint</Application>
  <PresentationFormat>Екран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Candara</vt:lpstr>
      <vt:lpstr>Google Sans</vt:lpstr>
      <vt:lpstr>Symbol</vt:lpstr>
      <vt:lpstr>Times New Roman</vt:lpstr>
      <vt:lpstr>Волна</vt:lpstr>
      <vt:lpstr>АУДИТ СТАНУ ОХОРОНИ ПРАЦІ НА ПРОМИСЛОВИХ ПІДПРИЄМСТВАХ </vt:lpstr>
      <vt:lpstr>Презентація PowerPoint</vt:lpstr>
      <vt:lpstr>ЧОМУ НЕОБХІДНО ВИВЧАТИ ДИСЦИПЛІНУ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13</cp:revision>
  <dcterms:created xsi:type="dcterms:W3CDTF">2020-09-02T17:48:05Z</dcterms:created>
  <dcterms:modified xsi:type="dcterms:W3CDTF">2023-11-27T19:32:04Z</dcterms:modified>
</cp:coreProperties>
</file>