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3394" autoAdjust="0"/>
  </p:normalViewPr>
  <p:slideViewPr>
    <p:cSldViewPr>
      <p:cViewPr>
        <p:scale>
          <a:sx n="80" d="100"/>
          <a:sy n="80" d="100"/>
        </p:scale>
        <p:origin x="-7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iy-malyuk.com/zanjattja-z-ditinoju-1-roku/#&#1047;&#1085;&#1072;&#1081;&#1086;&#1084;&#1089;&#1090;&#1074;&#1086; &#1079; &#1085;&#1072;&#1074;&#1082;&#1086;&#1083;&#1080;&#1096;&#1085;&#1110;&#1084; &#1089;&#1074;&#1110;&#1090;&#1086;&#1084;" TargetMode="External"/><Relationship Id="rId3" Type="http://schemas.openxmlformats.org/officeDocument/2006/relationships/hyperlink" Target="http://miy-malyuk.com/zanjattja-z-ditinoju-1-roku/#&#1041;&#1091;&#1076;&#1091;&#1108;&#1084;&#1086; &#1074;&#1077;&#1078;&#1110; &#1079; &#1082;&#1091;&#1073;&#1080;&#1082;&#1110;&#1074;" TargetMode="External"/><Relationship Id="rId7" Type="http://schemas.openxmlformats.org/officeDocument/2006/relationships/hyperlink" Target="http://miy-malyuk.com/zanjattja-z-ditinoju-1-roku/#&#1042;&#1095;&#1080;&#1084;&#1086;&#1089;&#1103; &#1084;&#1072;&#1083;&#1102;&#1074;&#1072;&#1090;&#1080; &#1087;&#1072;&#1083;&#1100;&#1095;&#1080;&#1082;&#1072;&#1084;&#1080;" TargetMode="External"/><Relationship Id="rId2" Type="http://schemas.openxmlformats.org/officeDocument/2006/relationships/hyperlink" Target="http://miy-malyuk.com/zanjattja-z-ditinoju-1-roku/#&#1055;&#1072;&#1083;&#1100;&#1095;&#1080;&#1082;&#1086;&#1074;&#1110; &#1110;&#1075;&#1088;&#1080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y-malyuk.com/zanjattja-z-ditinoju-1-roku/#&#1047;&#1072;&#1085;&#1103;&#1090;&#1090;&#1103; &#1079; &#1087;&#1083;&#1072;&#1089;&#1090;&#1080;&#1083;&#1110;&#1085;&#1086;&#1084;" TargetMode="External"/><Relationship Id="rId11" Type="http://schemas.openxmlformats.org/officeDocument/2006/relationships/image" Target="../media/image18.jpg"/><Relationship Id="rId5" Type="http://schemas.openxmlformats.org/officeDocument/2006/relationships/hyperlink" Target="http://miy-malyuk.com/zanjattja-z-ditinoju-1-roku/#&#1030;&#1075;&#1088;&#1080; &#1079; &#1089;&#1080;&#1087;&#1091;&#1095;&#1080;&#1084;&#1080; &#1084;&#1072;&#1090;&#1077;&#1088;&#1110;&#1072;&#1083;&#1072;&#1084;&#1080;" TargetMode="External"/><Relationship Id="rId10" Type="http://schemas.openxmlformats.org/officeDocument/2006/relationships/image" Target="../media/image17.jpg"/><Relationship Id="rId4" Type="http://schemas.openxmlformats.org/officeDocument/2006/relationships/hyperlink" Target="http://miy-malyuk.com/zanjattja-z-ditinoju-1-roku/#&#1030;&#1075;&#1088;&#1080; &#1079; &#1087;&#1086;&#1089;&#1091;&#1076;&#1086;&#1084;" TargetMode="External"/><Relationship Id="rId9" Type="http://schemas.openxmlformats.org/officeDocument/2006/relationships/hyperlink" Target="http://miy-malyuk.com/zanjattja-z-ditinoju-1-roku/#&#1056;&#1086;&#1079;&#1074;&#1080;&#1074;&#1072;&#1102;&#1095;&#1110; &#1082;&#1072;&#1088;&#1090;&#1082;&#1080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ст-ка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курсу СПП,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педагог, спеціаліст,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Вікторія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608801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 (1-3 років)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6474"/>
            <a:ext cx="3787208" cy="2783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24" y="188640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20" y="260648"/>
            <a:ext cx="86853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предметна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4855" y="1332421"/>
            <a:ext cx="54498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948" y="179408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зараховують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конкретному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упізнавати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другого року в них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 прямим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на другому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пристосовують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4739640"/>
            <a:ext cx="3408040" cy="192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7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і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року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іграшкової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чашки, як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ляльку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брусок, як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ліжко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вона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перевернувши,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ляльку вниз головою,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удаватиме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сипле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сільнички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Дворічна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побачивши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кульки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мама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року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сюжетах: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ляльці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підносити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трубку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736304" cy="301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4" y="4221088"/>
            <a:ext cx="2923863" cy="250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6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296" y="188640"/>
            <a:ext cx="86799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(образу себе і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себе)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другому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займенник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«Я».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344075"/>
            <a:ext cx="631844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глибинна</a:t>
            </a:r>
            <a:r>
              <a:rPr lang="ru-RU" sz="1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самість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справжність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автентичність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Як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начало, Я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збагнути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глибинну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суть,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об'єднати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2344075"/>
            <a:ext cx="3297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—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296" y="5157192"/>
            <a:ext cx="8823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є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концентрацією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духовного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втілюються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учинків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нероздільності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теперішнього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2063" y="64478"/>
            <a:ext cx="51111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1-3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Коли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виповнюється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вправність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велика,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Удосконалюються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«я».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102">
            <a:off x="5111023" y="3712498"/>
            <a:ext cx="3400202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454">
            <a:off x="493318" y="3693750"/>
            <a:ext cx="3645271" cy="242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67" y="260648"/>
            <a:ext cx="2089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кроки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мамою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0648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початком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розвиватимуть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моторику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1777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об′єднує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96965" y="2996952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96966" y="3638994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96964" y="2507417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7805" y="2372577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узичний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2298" y="2779109"/>
            <a:ext cx="792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 д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0325" y="3486468"/>
            <a:ext cx="7731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пальчики» —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забавлянки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зерно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виймання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маленьких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долоньок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96967" y="4803602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6663" y="4785533"/>
            <a:ext cx="7955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енсорний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геометричних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пірамідок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01825" y="5893851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0324" y="5801196"/>
            <a:ext cx="7972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узично-ритмічний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96967" y="260648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12504" y="1196752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5264" y="116632"/>
            <a:ext cx="8077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обручами,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повзання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тунель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влучні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кидки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728" y="824518"/>
            <a:ext cx="7936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долоньками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губки,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ліпка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колажів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42975" y="2132856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8837" y="2053959"/>
            <a:ext cx="3289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узичне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649">
            <a:off x="4804898" y="1912898"/>
            <a:ext cx="3762963" cy="242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1496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71759"/>
            <a:ext cx="2743200" cy="198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8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61097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запам′ятовувати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Грімм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Андерсен), так і твори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засвоїла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почувала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упевнено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інсценізувати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відгадувати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розв′язання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16632"/>
            <a:ext cx="27926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570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емпатії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таких занять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пам′ять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основ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акторської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кругозір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веселий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33153"/>
            <a:ext cx="4680520" cy="345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8714" y="188640"/>
            <a:ext cx="3459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«Світ навколо тебе»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2" y="711860"/>
            <a:ext cx="6984776" cy="595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аняття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2-4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пам′яті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дізнається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нового,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взаємозв′язок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предметами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теми: «Я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Сім′я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село»,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«Посуд» та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 —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горіхи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конструктором,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пластиліном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6" y="1772816"/>
            <a:ext cx="2084107" cy="331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5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43715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року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908720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09131" y="3243384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5326" y="5096606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1862" y="205680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11862" y="1394553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2564904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09131" y="3848007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4141" y="446215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2213" y="821574"/>
            <a:ext cx="2963180" cy="390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Пальчикові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ігри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3303" y="1949367"/>
            <a:ext cx="29520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Будуємо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вежі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кубиків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3303" y="1337320"/>
            <a:ext cx="295209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Ігри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посудом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2564904"/>
            <a:ext cx="35101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Ігри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сипучими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матеріалами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598" y="3149748"/>
            <a:ext cx="297379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algn="ctr"/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Заняття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пластиліном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3398" y="3740565"/>
            <a:ext cx="390663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Вчимося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малювати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пальчиками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53398" y="4351882"/>
            <a:ext cx="3906634" cy="50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Знайомство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навколишнім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світом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598" y="4989164"/>
            <a:ext cx="297379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Розвиваючі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картки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49155"/>
            <a:ext cx="3681932" cy="276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64" y="3740565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5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3203"/>
            <a:ext cx="8640960" cy="174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до 3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одним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новою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маніпулятивна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заміняє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50842" y="2131515"/>
            <a:ext cx="2423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805911"/>
            <a:ext cx="5976663" cy="2999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ходьбою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вільніше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самостійніше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23528" y="328022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23528" y="1484784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908720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2060848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3154114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3774170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2646624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93584" y="235980"/>
            <a:ext cx="2470304" cy="42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«Принеси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3584" y="827000"/>
            <a:ext cx="2470304" cy="44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«Художник»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3584" y="1979128"/>
            <a:ext cx="2470304" cy="44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3584" y="3072394"/>
            <a:ext cx="2470304" cy="42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Каченя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3584" y="1403064"/>
            <a:ext cx="2470304" cy="44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 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Монтесорі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3584" y="2564904"/>
            <a:ext cx="2470304" cy="38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4832" y="4857367"/>
            <a:ext cx="248905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коза рогата"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8056" y="5443091"/>
            <a:ext cx="251583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«Моторчик»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6073898"/>
            <a:ext cx="25202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3584" y="4276328"/>
            <a:ext cx="2974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"Дай-но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колечко!"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3584" y="3666728"/>
            <a:ext cx="24703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4347940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23528" y="4972175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5758" y="5550533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7976" y="6181340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5622"/>
              </p:ext>
            </p:extLst>
          </p:nvPr>
        </p:nvGraphicFramePr>
        <p:xfrm>
          <a:off x="4427984" y="328022"/>
          <a:ext cx="230425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37922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Навичка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Відчуття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кольору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Фантазія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Словниковий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запас</a:t>
                      </a: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мовлення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Просторове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сприйняття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Пам'ять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Дрібна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моторика</a:t>
                      </a: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Логіка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Координація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уява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69843"/>
              </p:ext>
            </p:extLst>
          </p:nvPr>
        </p:nvGraphicFramePr>
        <p:xfrm>
          <a:off x="6732240" y="1972965"/>
          <a:ext cx="2209711" cy="477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11"/>
              </a:tblGrid>
              <a:tr h="58911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Здібності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9119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Унікальні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Художньо-зображувальні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4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Музичні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Навчальні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Розумові</a:t>
                      </a:r>
                      <a:r>
                        <a:rPr lang="ru-RU" sz="2000" b="0" i="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000" b="0" i="0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спеціальні</a:t>
                      </a:r>
                      <a:endParaRPr lang="ru-RU" sz="2000" b="0" i="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однорічної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відволікаються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втомлюються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t"/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року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не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малюкові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нецікаво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нудьгувати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1257"/>
            <a:ext cx="4496048" cy="28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2025" y="342029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смак, нюх та через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помічали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все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рот,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підключається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наостанок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слух.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причинно-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умовиведення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7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9964"/>
            <a:ext cx="28446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27860" y="579201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1"/>
            <a:ext cx="8352928" cy="148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так,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року не любить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помасажувати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і при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потішки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2457" y="3204311"/>
            <a:ext cx="25148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58371" y="3779166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2976" y="4509120"/>
            <a:ext cx="8352793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Викладіть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ним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шафок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чашечки, миски,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каструльки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нехай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в одного. Так у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"великий і маленький" по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мети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матрьошки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07148" y="579201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4804" y="260648"/>
            <a:ext cx="3894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вежі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кубиків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07148" y="783868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33022"/>
            <a:ext cx="8047048" cy="108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накупити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малюкові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кубиків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ним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добре,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кубики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6120" y="2705725"/>
            <a:ext cx="4985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сипучими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3570" y="3292215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1419"/>
            <a:ext cx="8047048" cy="2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сипучі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пісочниці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квасоля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не шкода на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Нехай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перекладає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пересипати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Точно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рідинами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з мисочки в чайник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купання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ванночку з водою,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виловлювати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ручками. Таким чином,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руками.</a:t>
            </a:r>
          </a:p>
        </p:txBody>
      </p:sp>
    </p:spTree>
    <p:extLst>
      <p:ext uri="{BB962C8B-B14F-4D97-AF65-F5344CB8AC3E}">
        <p14:creationId xmlns:p14="http://schemas.microsoft.com/office/powerpoint/2010/main" val="20343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120" y="116632"/>
            <a:ext cx="39833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пластилином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49424" y="639852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0648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разом з ним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ліпити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коржики,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ковбаски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колобки. Але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підріс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відривати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шматочки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розмазувати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картону.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2291" y="2967335"/>
            <a:ext cx="5419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Вчимося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49424" y="3490555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77072"/>
            <a:ext cx="806489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Купуйте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вчіться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ним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Правда,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відмивати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себе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півкімнати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додачу, але море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гуашшю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продажу зараз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4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807" y="188640"/>
            <a:ext cx="5766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96355" y="711860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0648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1-1,5 роки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такому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і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6293" y="2967335"/>
            <a:ext cx="3311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96355" y="3490555"/>
            <a:ext cx="263028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21088"/>
            <a:ext cx="80648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Доманом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малюку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короткий час і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4161" y="5373216"/>
            <a:ext cx="7275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втомлювався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відволікалася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малюком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докласти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19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«Принеси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іграшку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коробка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яку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покладете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-три штуки).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коробку 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зрадіє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впізнавши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принести одну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Нехай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/братику/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забудьте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подякувати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обніміть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поцілуйте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70643" y="440733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8496944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«Художник»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самовиражатися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треба батькам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пориві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весь буде 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фарбах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забруднить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себе, тому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зіпсувати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скрутити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килим,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рулон шпалер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олівці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нехай сама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Дочекайтеся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набридне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обривайте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відривайте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ввімкнути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художник.</a:t>
            </a:r>
          </a:p>
        </p:txBody>
      </p:sp>
    </p:spTree>
    <p:extLst>
      <p:ext uri="{BB962C8B-B14F-4D97-AF65-F5344CB8AC3E}">
        <p14:creationId xmlns:p14="http://schemas.microsoft.com/office/powerpoint/2010/main" val="7638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197" y="116632"/>
            <a:ext cx="3029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Рамки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Монтесорі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74665"/>
            <a:ext cx="87221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Монтесорі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Ми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«Рамки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Монтесорі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1-2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абстрактного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сконцентрована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рамках, починайте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вкладиші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отвори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рамки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безпомилково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вкладиші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такого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пишаєтеся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69160"/>
            <a:ext cx="3476079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6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278" y="116632"/>
            <a:ext cx="2993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пару»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3985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малюкові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пара. Просто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шкарпетки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акцентуючи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совах, як «пара», «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черевичок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 і один «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зайвий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з ним справиться.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міняти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попадеться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руку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736" y="3140968"/>
            <a:ext cx="2378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Скарбниця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248" y="37890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Чудова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абстрактного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скарбничку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власноруч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жерстяну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банку з-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пластмасовій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Назбирайте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дрібничок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монеток,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намистин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ґудзиків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віріжте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кружальця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картону.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Продемонструйте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залюбки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проштовхувати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скарбнички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дрібнички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тягнула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рота 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проковтнула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6632"/>
            <a:ext cx="1725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39853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арсеналі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колода?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моторику,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Сідайте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верхи на колоду й починайте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Так,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перевалюючись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подушку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перевалюючись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ноги на ногу,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помахайте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руками-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крякайте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промовляйте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віршик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Качечка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летіла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хвостиком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вертіла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круть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верть,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круть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-верть!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ручки, ними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Кря-кря-кря!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ніжки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ними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танцюю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Кря-кря-кря!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 два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вушка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ними я чую.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Кря-кря-кря!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3502174"/>
            <a:ext cx="3810000" cy="316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59161"/>
            <a:ext cx="58326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5282" y="2708920"/>
            <a:ext cx="6192688" cy="1728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захоплений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рідшим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ними,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поступаючись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ситуативно-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дійовому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практичному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57606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структуру: </a:t>
            </a:r>
            <a:endParaRPr lang="ru-RU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предмет —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49310" y="208942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790"/>
            <a:ext cx="2520280" cy="225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4509120"/>
            <a:ext cx="2880321" cy="215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3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1639"/>
            <a:ext cx="83529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посидіти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наодинці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 думку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гралися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маленькими?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Згадуйте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м’ячик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гойдати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коляску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ляльку,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ведмедика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накриваючи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ковдрою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проговорюйте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звуконаслідувані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«баю-бай»,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стриб-стриб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ням-ням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бійтеся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смішним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дурним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порадуйте свою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веселіться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нею.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ляльку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ліжечку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ведмедика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тарілкою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спливуть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вона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9623" y="28419"/>
            <a:ext cx="27771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Нумо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3136"/>
            <a:ext cx="4104456" cy="19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6632"/>
            <a:ext cx="3885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«Дай-но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колечко»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215" y="649251"/>
            <a:ext cx="81906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барвистими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колечками. Як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Розкладіть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дала вам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підставляйте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стрижень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нанизалось. І таким чином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скінчаться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те,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вправно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«Чудово!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розумничок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Тренуйтеся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пірамідку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«правильно»: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найменших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колець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по-іншому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віднайти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нанизуйте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легко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Або,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кружальця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нанизувати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пірамідкою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погриміти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любить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малеча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43" y="3933056"/>
            <a:ext cx="372483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6037" y="88121"/>
            <a:ext cx="31213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коза рогата»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0517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віршик-потішку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гралися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бодаючи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помінятися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ролями.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залюбки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«топ-топ», «хлоп-хлоп» та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вас. 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батьки, не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лякатися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89" y="25649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коза рогата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коза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бодата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Ніжками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топ-топ!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Вічками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хлоп-хлоп!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кашки не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не </a:t>
            </a:r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Забодаю, забодаю, забодаю!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187957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8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925" y="116632"/>
            <a:ext cx="2210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«Моторчик»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5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Чудова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віршиком-супровідом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Складаємо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замочок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обертаємо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промовляємо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віршик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моторчик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заводжу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дзижчить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дзижчить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дзижчить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"Ж-ж-ж ... </a:t>
            </a: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Бі-бі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 -</a:t>
            </a:r>
            <a:b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Поїхали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Покажіть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правильно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допоможіть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Малюкові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сподобається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дзижчати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мотор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бібікати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часом, коли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машинками,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жужжання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повторить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віршик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залюбки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моторчик.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69160"/>
            <a:ext cx="3462427" cy="182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5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2767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77151"/>
            <a:ext cx="60486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Влаштуйте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іграшкове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Аліса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чудес».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іграшковий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Розсадіть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 по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ляльок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ведмедиків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посуду,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звертайтеся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«гостей» й 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«Котик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чаю! 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чашечка? Де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тарілочка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Пригощайся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котику».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пограйте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долоньки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–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чайничок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наливаємо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«чайничка» чай в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чашечки,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звуками «с-с-с-с-с»,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ллється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вода. Нехай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правила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ускладнюватися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чаювання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столом, бути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охайним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чемним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17" y="2564904"/>
            <a:ext cx="2595121" cy="30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4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458" y="116632"/>
            <a:ext cx="5039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6246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http://malishi.ru/ сайт про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://wunderkinder.narod.ru/ сайт з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://myfamilyschool.narod.ru/ сайт з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://eka-mama.iak.ru/eka-mama.nsf/library/index.html книги про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Гленн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Гармонійний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Сесіль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Лупан "ПОВІР У СВОЄ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57" y="3573016"/>
            <a:ext cx="30695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0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116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5694" y="980728"/>
            <a:ext cx="6972291" cy="65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78635" y="1872619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882971" y="1833716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714060" y="1875819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08920"/>
            <a:ext cx="2808312" cy="61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 діяльність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01" y="2708920"/>
            <a:ext cx="2304256" cy="628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0477" y="2702000"/>
            <a:ext cx="1889481" cy="628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99" y="3573015"/>
            <a:ext cx="2381250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78100"/>
            <a:ext cx="3241914" cy="242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15865"/>
            <a:ext cx="7632847" cy="235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осягає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речей.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характерного для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предметами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функціональному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4422" y="59607"/>
            <a:ext cx="5351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48095" y="61925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3253" y="37170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знаряддям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71999" y="5040471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96529" y="5646779"/>
            <a:ext cx="3393256" cy="59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110" y="116632"/>
            <a:ext cx="8053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26" y="836712"/>
            <a:ext cx="8078455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не треба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спостерігачем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90809" y="1601663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77180" y="3534148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83613" y="5589240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4267" y="2732918"/>
            <a:ext cx="8090514" cy="177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частково-розподілених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—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руці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ложку. Коли ж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вказівками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«Набирай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ложку,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ложкою по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тарілці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913" y="4718631"/>
            <a:ext cx="8119395" cy="194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року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от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</p:txBody>
      </p:sp>
    </p:spTree>
    <p:extLst>
      <p:ext uri="{BB962C8B-B14F-4D97-AF65-F5344CB8AC3E}">
        <p14:creationId xmlns:p14="http://schemas.microsoft.com/office/powerpoint/2010/main" val="23091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267" y="188640"/>
            <a:ext cx="809051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схвалювати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коли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неправильно, то треба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вдягнув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сорочку неправильно —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навиворіт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вдягнувся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треба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ось так» (і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як).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аніж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докір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інформативним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всіляко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вона,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наслідуючи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8955" y="1543646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19112" y="3429000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19112" y="5517232"/>
            <a:ext cx="6445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5932" y="3284984"/>
            <a:ext cx="8090514" cy="1295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Дорослий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словесно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батьки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081" y="4723990"/>
            <a:ext cx="8079699" cy="1945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ініціативних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висловлювань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регламентувати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Нехай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висловлюється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оволодіваючи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2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1324" y="188640"/>
            <a:ext cx="5481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дитинстві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420" y="980728"/>
            <a:ext cx="395854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Попри те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опосередковуватися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словом, яке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980728"/>
            <a:ext cx="381641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сенситивним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диханням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засвоює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420" y="4274186"/>
            <a:ext cx="8351026" cy="2395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 </a:t>
            </a:r>
            <a:r>
              <a:rPr lang="ru-RU" sz="19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1200—1500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(5—6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 синтаксису,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мовному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оволодіває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експресивно-мімічними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усмішка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контакт очей,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не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надолужити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втрачене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на 2—3-му роках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займатись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мовленнєвим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354286" y="217857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69004" y="3861048"/>
            <a:ext cx="242316" cy="333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85" y="199092"/>
            <a:ext cx="1205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107" y="199092"/>
            <a:ext cx="7435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853" y="906978"/>
            <a:ext cx="8496944" cy="1626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уже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немовлята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маніпулюючи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(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сосками). На другому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спонтанною і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змістовною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не просто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маніпуляцією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предметами, в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телефону,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пиття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чаю).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кроки на шляху до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символічних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2449" y="264394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Найпоширенішими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3105609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0767" y="4692140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5310" y="3426822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7820" y="3767667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1588" y="4088880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8368" y="5085184"/>
            <a:ext cx="6027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071" y="3026712"/>
            <a:ext cx="7831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гра-дослідження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6288" y="3395801"/>
            <a:ext cx="788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гра-конструювання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обігрування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9981" y="3688770"/>
            <a:ext cx="7461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6288" y="3963687"/>
            <a:ext cx="7847955" cy="73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5491" y="4567298"/>
            <a:ext cx="7848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заданою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обраною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9729" y="4967408"/>
            <a:ext cx="7868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имволічна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умовне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77" y="5446671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основою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44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449</TotalTime>
  <Words>2633</Words>
  <Application>Microsoft Office PowerPoint</Application>
  <PresentationFormat>Экран (4:3)</PresentationFormat>
  <Paragraphs>227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Виконала: ст-ка 5 курсу СПП, соціальний педагог, спеціаліст,  Ярошенко Вікторія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Виконала: ст-ка 5 курсу СПП, соціальний педагог, спеціаліст,  Ярошенко Вікторія</dc:title>
  <dc:creator>Dom</dc:creator>
  <cp:lastModifiedBy>Dom</cp:lastModifiedBy>
  <cp:revision>45</cp:revision>
  <dcterms:modified xsi:type="dcterms:W3CDTF">2016-03-08T21:57:38Z</dcterms:modified>
</cp:coreProperties>
</file>