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65" r:id="rId4"/>
    <p:sldId id="266" r:id="rId5"/>
    <p:sldId id="264" r:id="rId6"/>
    <p:sldId id="268" r:id="rId7"/>
    <p:sldId id="271" r:id="rId8"/>
    <p:sldId id="269" r:id="rId9"/>
    <p:sldId id="270" r:id="rId10"/>
    <p:sldId id="27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978" y="495300"/>
            <a:ext cx="5447921" cy="4025900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Політико-психологічне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свідомістю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17500" y="2192786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Маніпулятивні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психотехнології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2878" y="273954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7500" y="40094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3277254"/>
            <a:ext cx="5715000" cy="3810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269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>
          <a:xfrm>
            <a:off x="609978" y="495300"/>
            <a:ext cx="5447921" cy="402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126346"/>
            <a:ext cx="7912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політико-психологічного впливу на електорат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Як маніпулювати людьми: основні прав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3866091"/>
            <a:ext cx="4660900" cy="31072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6799" y="2219199"/>
            <a:ext cx="7912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 аспекти політико-психологічного управління масовою свідомістю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1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способів маніпулювання масами - ARTEF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5" y="3911600"/>
            <a:ext cx="4834225" cy="2946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itle 1"/>
          <p:cNvSpPr txBox="1">
            <a:spLocks/>
          </p:cNvSpPr>
          <p:nvPr/>
        </p:nvSpPr>
        <p:spPr>
          <a:xfrm>
            <a:off x="609978" y="495300"/>
            <a:ext cx="5447921" cy="402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700" y="218291"/>
            <a:ext cx="825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Політико-психологічне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теоретико-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політико-психологічного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неусвідомлюваного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>
          <a:xfrm>
            <a:off x="609978" y="495300"/>
            <a:ext cx="5447921" cy="402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4300" y="266700"/>
            <a:ext cx="759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предмета,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основного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категоріального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методичного арсеналу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політико-психологічного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політико-психологічних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5067300"/>
            <a:ext cx="2552700" cy="17907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2384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>
          <a:xfrm>
            <a:off x="609978" y="495300"/>
            <a:ext cx="5447921" cy="402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1900" y="117693"/>
            <a:ext cx="79121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вивчення навчальної дисципліни студент повинен</a:t>
            </a: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знати: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теоретико-методологічні основи політичної психології 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уравління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масовою свідомістю.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проблематику психології політичного актора;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питання психології влади і політичної еліти;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проблематику психології мас та масової свідомості;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прикладні аспекти політичної психології та її сучасну проблематику;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проблематику перспектив і пріоритетності розвитку технологій політико-психологічного впливу в Україні.</a:t>
            </a: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вміти: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визначати роль і потенціал «людського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 політиці;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аналізувати політико-психологічну проблематику;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вільно орієнтуватися в сучасному політико-психологічному полі;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застосовувати та пояснювати основні політико-психологічні поняття та категорії;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аргументовано висловлювати і відстоювати власну думку у обговорюванні дискусійних питань щодо актуальних проблем політичної психології та застосування технологій політико-психологічного впливу;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складати психологічну характеристику політичного лідера;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аналізувати першоджерела з метою з’ясування мети автора політичного;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розробляти обґрунтовані психологічні рекомендації прикладного характеру на основі теоретичних та прикладних політико-психологічних досліджень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3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3578" y="101600"/>
            <a:ext cx="8407022" cy="173990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 для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8489" y="207010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наука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5" y="2843336"/>
            <a:ext cx="3791044" cy="387642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696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15900" y="73477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політико-психологічного управління у політичних процесах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040"/>
            <a:ext cx="3791044" cy="38764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2878" y="273954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менталітету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1889" y="43632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040"/>
            <a:ext cx="3791044" cy="38764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583822" y="214264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цінності, стереотипи, установки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879222" y="73477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2878" y="273954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менталітету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477589"/>
            <a:ext cx="5181600" cy="327736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916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27000" y="1003627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природа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масовидних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2878" y="273954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325860"/>
            <a:ext cx="8407022" cy="6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3277254"/>
            <a:ext cx="5715000" cy="3810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620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126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Політико-психологічне управління масовою свідомістю</vt:lpstr>
      <vt:lpstr>Презентация PowerPoint</vt:lpstr>
      <vt:lpstr>Презентация PowerPoint</vt:lpstr>
      <vt:lpstr>Презентация PowerPoint</vt:lpstr>
      <vt:lpstr>Основні теми для вивчення: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DDD</cp:lastModifiedBy>
  <cp:revision>55</cp:revision>
  <dcterms:created xsi:type="dcterms:W3CDTF">2016-11-18T14:12:19Z</dcterms:created>
  <dcterms:modified xsi:type="dcterms:W3CDTF">2023-12-11T23:25:54Z</dcterms:modified>
</cp:coreProperties>
</file>