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37DA2F5-1E7F-424A-8162-CD89759D4E9F}" type="datetimeFigureOut">
              <a:rPr lang="uk-UA" smtClean="0"/>
              <a:t>20.01.2020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1CC545-BB01-4700-90FA-B1A5576D33E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196752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uk-UA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 ЕФЕКТИВНІСТЬ ЗОВНІШНЬОЕКОНОМІЧНОЇ </a:t>
            </a:r>
            <a:br>
              <a:rPr lang="uk-UA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</a:t>
            </a:r>
          </a:p>
        </p:txBody>
      </p:sp>
    </p:spTree>
    <p:extLst>
      <p:ext uri="{BB962C8B-B14F-4D97-AF65-F5344CB8AC3E}">
        <p14:creationId xmlns:p14="http://schemas.microsoft.com/office/powerpoint/2010/main" val="274238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  валютних  надходжень  значною  мірою  визначається  збільшенням  частки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вітчизняної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експортної  продукції.  Відповідно  потенційно  зростатиме  національний  дохід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За  нинішньої  економічної  ситуації  ця  діяльність,  якою  займаються  держава,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посередницькі  структури,  дає  змогу  поліпшити  їх  фінансове  становище.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  на  сьогодні  фінансово-економічний  ефект  зовнішньоекономічної  діяльності  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внеску конкретних учасників цього процесу оцінений недостатньо, через що не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належним  чином  визначити  їх  внесок  у  збільшення  загальнодержавних  коштів  від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 на експорт. З іншого боку, унеможливлюється визначення реальних цифр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які  отримують  конкретні  виробники,  посередники  експортних  операцій. </a:t>
            </a:r>
          </a:p>
        </p:txBody>
      </p:sp>
    </p:spTree>
    <p:extLst>
      <p:ext uri="{BB962C8B-B14F-4D97-AF65-F5344CB8AC3E}">
        <p14:creationId xmlns:p14="http://schemas.microsoft.com/office/powerpoint/2010/main" val="199561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 ефективності  зовнішньоекономічних  операцій  проводиться  для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лише окремих пропозицій щодо закупівлі та продажу певних товарів. Ці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 бути використані при розробці планів експорту й імпорту в масштабах країни,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оцінці  структури  і  напрямків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зовнішньоторговельного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обігу.  Подібні  розрахунки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виконують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у національній, так і в іноземній валюті. </a:t>
            </a:r>
          </a:p>
        </p:txBody>
      </p:sp>
    </p:spTree>
    <p:extLst>
      <p:ext uri="{BB962C8B-B14F-4D97-AF65-F5344CB8AC3E}">
        <p14:creationId xmlns:p14="http://schemas.microsoft.com/office/powerpoint/2010/main" val="4281356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Економічне  обґрунтування  діяльності  підприємств,  у  тому  числі  й  тих  його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які пов'язані з зовнішньоекономічною сферою господарювання, здійснюється на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 показників ефективності.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економічної ефективності поділяють на: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показники  ефекту,  що  визначаються  як  абсолютні  значення  і  відтворюються  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одиницях як різниця між результатами діяльності та витратами на її здійснення;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показники  ефективності,  що  визначаються  як  співвідношення  прибутку  від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 до витрат на її здійснення і відтворюються відносними величинами: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відсотками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частками одиниці. </a:t>
            </a:r>
          </a:p>
        </p:txBody>
      </p:sp>
    </p:spTree>
    <p:extLst>
      <p:ext uri="{BB962C8B-B14F-4D97-AF65-F5344CB8AC3E}">
        <p14:creationId xmlns:p14="http://schemas.microsoft.com/office/powerpoint/2010/main" val="2536722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Розрахунок  показників  ефективності  вимагає  дотримання  наступних  принципових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методологічних положень: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принципу  всебічного  обліку  всіх  складових  елементів  витрат  і  результатів,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припускає  якісну  класифікацію  і  відтворення  відповідних  показників  у  документах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оперативного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статистичного і бухгалтерського обліку;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принципу  зведення  витрат  і  результатів  для  зіставлення,  який  показує,  що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які  порівнюють,  повинні  відтворюватися  однаковими  кількісними  одиницями  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носити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антонімічний  характер  в  економічному  розумінні.  При  конструюванні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 ефективності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чисельник  і  знаменник  останнього  мають  виключати  можливе  дублювання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принципу зведення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різнотермінових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витрат і результатів до одного моменту часу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 дисконтування;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принципу  зіставлення  з  базовим  варіантом, що  відтворює  сутність  застосування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  для  здійснення  економічного  аналізу,  який  проводять не  тільки 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опису поточного стану діяльності суб'єкта господарювання, а й з метою опрацювання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пропозицій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щодо поліпшення економічної ситуації, яка склалася в періоді, що аналізують. </a:t>
            </a:r>
          </a:p>
        </p:txBody>
      </p:sp>
    </p:spTree>
    <p:extLst>
      <p:ext uri="{BB962C8B-B14F-4D97-AF65-F5344CB8AC3E}">
        <p14:creationId xmlns:p14="http://schemas.microsoft.com/office/powerpoint/2010/main" val="93489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Здійснюваний економічний аналіз полягає у вивченні поточного стану підприємства 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ЗЕД, його відхилень від запланованого рівня і виявленні факторів, що спричинили ці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Він є базою для прийняття управлінських рішень, тому має на меті: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оцінити діяльність підприємства та його підрозділів;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виявити можливі резерви;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сформулювати проблему, яку слід вирішити. </a:t>
            </a:r>
          </a:p>
        </p:txBody>
      </p:sp>
    </p:spTree>
    <p:extLst>
      <p:ext uri="{BB962C8B-B14F-4D97-AF65-F5344CB8AC3E}">
        <p14:creationId xmlns:p14="http://schemas.microsoft.com/office/powerpoint/2010/main" val="202208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  резервів  -  надзвичайно  важливий  етап  для  розробки  планових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організаційно-технічних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  з  метою  підвищення 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ефективного функціонування підприємства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Обізнаність щодо резервів, а саме їх величини і місць виникнення, дає змогу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класифікувати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їх за ступенем важливості, рівнем управління, часом дії. </a:t>
            </a:r>
          </a:p>
        </p:txBody>
      </p:sp>
    </p:spTree>
    <p:extLst>
      <p:ext uri="{BB962C8B-B14F-4D97-AF65-F5344CB8AC3E}">
        <p14:creationId xmlns:p14="http://schemas.microsoft.com/office/powerpoint/2010/main" val="1814090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організації аналізу слід вирішити питання методологічного характеру: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обрати мету і визначити задачі аналізу;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визначити час і послідовність методики його проведення;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визначити джерела інформації та її вірогідність;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обрати методику здійснення аналізу;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 визначити  конкретних  осіб  і  служби,  які  відповідають  за  аналіз.  Однією  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особливостей аналізу є його тривалість у часі. 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 цього залежить перелік етапів аналізу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послідовність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проведення. </a:t>
            </a:r>
          </a:p>
        </p:txBody>
      </p:sp>
    </p:spTree>
    <p:extLst>
      <p:ext uri="{BB962C8B-B14F-4D97-AF65-F5344CB8AC3E}">
        <p14:creationId xmlns:p14="http://schemas.microsoft.com/office/powerpoint/2010/main" val="4120585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582</Words>
  <Application>Microsoft Office PowerPoint</Application>
  <PresentationFormat>Экран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ЕКОНОМІЧНА ЕФЕКТИВНІСТЬ ЗОВНІШНЬОЕКОНОМІЧНОЇ  ДІЯЛЬНОСТІ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ЕКОНОМІЧНА ЕФЕКТИВНІСТЬ ЗОВНІШНЬОЕКОНОМІЧНОЇ  ДІЯЛЬНОСТІ </dc:title>
  <dc:creator>user</dc:creator>
  <cp:lastModifiedBy>Наташа</cp:lastModifiedBy>
  <cp:revision>4</cp:revision>
  <dcterms:created xsi:type="dcterms:W3CDTF">2019-04-22T19:39:39Z</dcterms:created>
  <dcterms:modified xsi:type="dcterms:W3CDTF">2020-01-20T16:31:34Z</dcterms:modified>
</cp:coreProperties>
</file>